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7.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481" r:id="rId2"/>
    <p:sldId id="342" r:id="rId3"/>
    <p:sldId id="437" r:id="rId4"/>
    <p:sldId id="510" r:id="rId5"/>
    <p:sldId id="509" r:id="rId6"/>
    <p:sldId id="494" r:id="rId7"/>
    <p:sldId id="476" r:id="rId8"/>
    <p:sldId id="398" r:id="rId9"/>
    <p:sldId id="379" r:id="rId10"/>
    <p:sldId id="482" r:id="rId11"/>
    <p:sldId id="377" r:id="rId12"/>
    <p:sldId id="267" r:id="rId13"/>
    <p:sldId id="337" r:id="rId14"/>
    <p:sldId id="261" r:id="rId15"/>
    <p:sldId id="338" r:id="rId16"/>
    <p:sldId id="296" r:id="rId17"/>
    <p:sldId id="319" r:id="rId18"/>
    <p:sldId id="317" r:id="rId19"/>
    <p:sldId id="345" r:id="rId20"/>
    <p:sldId id="339" r:id="rId21"/>
    <p:sldId id="433" r:id="rId22"/>
    <p:sldId id="431" r:id="rId23"/>
    <p:sldId id="346" r:id="rId24"/>
    <p:sldId id="347" r:id="rId25"/>
    <p:sldId id="284" r:id="rId26"/>
    <p:sldId id="477" r:id="rId27"/>
    <p:sldId id="475" r:id="rId28"/>
    <p:sldId id="473" r:id="rId29"/>
    <p:sldId id="472" r:id="rId30"/>
    <p:sldId id="498" r:id="rId31"/>
    <p:sldId id="499" r:id="rId32"/>
    <p:sldId id="467" r:id="rId33"/>
    <p:sldId id="474" r:id="rId34"/>
    <p:sldId id="468" r:id="rId35"/>
    <p:sldId id="496" r:id="rId36"/>
    <p:sldId id="501" r:id="rId37"/>
    <p:sldId id="505" r:id="rId38"/>
    <p:sldId id="264" r:id="rId39"/>
    <p:sldId id="503" r:id="rId40"/>
    <p:sldId id="275" r:id="rId41"/>
    <p:sldId id="504" r:id="rId42"/>
    <p:sldId id="281" r:id="rId43"/>
    <p:sldId id="282" r:id="rId44"/>
    <p:sldId id="297" r:id="rId45"/>
    <p:sldId id="298" r:id="rId46"/>
    <p:sldId id="511" r:id="rId47"/>
    <p:sldId id="517" r:id="rId48"/>
    <p:sldId id="516" r:id="rId49"/>
    <p:sldId id="518" r:id="rId50"/>
    <p:sldId id="480" r:id="rId51"/>
    <p:sldId id="520" r:id="rId52"/>
    <p:sldId id="513" r:id="rId53"/>
    <p:sldId id="51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6E6E6"/>
    <a:srgbClr val="F3F3F3"/>
    <a:srgbClr val="202B2F"/>
    <a:srgbClr val="339DE9"/>
    <a:srgbClr val="2B9CEB"/>
    <a:srgbClr val="222C31"/>
    <a:srgbClr val="2E58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6" autoAdjust="0"/>
    <p:restoredTop sz="85704" autoAdjust="0"/>
  </p:normalViewPr>
  <p:slideViewPr>
    <p:cSldViewPr snapToGrid="0" snapToObjects="1">
      <p:cViewPr>
        <p:scale>
          <a:sx n="102" d="100"/>
          <a:sy n="102" d="100"/>
        </p:scale>
        <p:origin x="122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Untitled:Users:joelarrais:Dropbox:TimeSeriesIP:TimeSeriesIP-sta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Untitled:Users:joelarrais:Dropbox:TimeSeriesIP:TimeSeriesIP-sta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Untitled:Users:joelarrais:Dropbox:TimeSeriesIP:TimeSeriesIP-sta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1"/>
    </mc:Choice>
    <mc:Fallback>
      <c:style val="11"/>
    </mc:Fallback>
  </mc:AlternateContent>
  <c:chart>
    <c:title>
      <c:tx>
        <c:rich>
          <a:bodyPr/>
          <a:lstStyle/>
          <a:p>
            <a:pPr>
              <a:defRPr/>
            </a:pPr>
            <a:r>
              <a:rPr lang="en-US" dirty="0"/>
              <a:t>#P</a:t>
            </a:r>
            <a:r>
              <a:rPr lang="en-US" baseline="0" dirty="0"/>
              <a:t>athways</a:t>
            </a:r>
            <a:endParaRPr lang="en-US" dirty="0"/>
          </a:p>
        </c:rich>
      </c:tx>
      <c:overlay val="0"/>
    </c:title>
    <c:autoTitleDeleted val="0"/>
    <c:view3D>
      <c:rotX val="15"/>
      <c:rotY val="20"/>
      <c:rAngAx val="0"/>
    </c:view3D>
    <c:floor>
      <c:thickness val="0"/>
    </c:floor>
    <c:sideWall>
      <c:thickness val="0"/>
    </c:sideWall>
    <c:backWall>
      <c:thickness val="0"/>
    </c:backWall>
    <c:plotArea>
      <c:layout/>
      <c:surface3DChart>
        <c:wireframe val="0"/>
        <c:ser>
          <c:idx val="0"/>
          <c:order val="0"/>
          <c:tx>
            <c:strRef>
              <c:f>Sheet1!$A$11</c:f>
              <c:strCache>
                <c:ptCount val="1"/>
                <c:pt idx="0">
                  <c:v>0</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Sheet1!$B$11:$G$11</c:f>
              <c:numCache>
                <c:formatCode>General</c:formatCode>
                <c:ptCount val="6"/>
                <c:pt idx="0">
                  <c:v>218959</c:v>
                </c:pt>
              </c:numCache>
            </c:numRef>
          </c:val>
          <c:extLst>
            <c:ext xmlns:c16="http://schemas.microsoft.com/office/drawing/2014/chart" uri="{C3380CC4-5D6E-409C-BE32-E72D297353CC}">
              <c16:uniqueId val="{00000000-0EDA-4C4B-BFE2-478D4806C9C3}"/>
            </c:ext>
          </c:extLst>
        </c:ser>
        <c:ser>
          <c:idx val="1"/>
          <c:order val="1"/>
          <c:tx>
            <c:strRef>
              <c:f>Sheet1!$A$12</c:f>
              <c:strCache>
                <c:ptCount val="1"/>
                <c:pt idx="0">
                  <c:v>1</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Sheet1!$B$12:$G$12</c:f>
              <c:numCache>
                <c:formatCode>General</c:formatCode>
                <c:ptCount val="6"/>
                <c:pt idx="1">
                  <c:v>213583</c:v>
                </c:pt>
                <c:pt idx="2">
                  <c:v>124002</c:v>
                </c:pt>
                <c:pt idx="3">
                  <c:v>28794</c:v>
                </c:pt>
                <c:pt idx="4">
                  <c:v>0</c:v>
                </c:pt>
                <c:pt idx="5">
                  <c:v>0</c:v>
                </c:pt>
              </c:numCache>
            </c:numRef>
          </c:val>
          <c:extLst>
            <c:ext xmlns:c16="http://schemas.microsoft.com/office/drawing/2014/chart" uri="{C3380CC4-5D6E-409C-BE32-E72D297353CC}">
              <c16:uniqueId val="{00000001-0EDA-4C4B-BFE2-478D4806C9C3}"/>
            </c:ext>
          </c:extLst>
        </c:ser>
        <c:ser>
          <c:idx val="2"/>
          <c:order val="2"/>
          <c:tx>
            <c:strRef>
              <c:f>Sheet1!$A$13</c:f>
              <c:strCache>
                <c:ptCount val="1"/>
                <c:pt idx="0">
                  <c:v>5</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Sheet1!$B$13:$G$13</c:f>
              <c:numCache>
                <c:formatCode>General</c:formatCode>
                <c:ptCount val="6"/>
                <c:pt idx="1">
                  <c:v>213583</c:v>
                </c:pt>
                <c:pt idx="2">
                  <c:v>200081</c:v>
                </c:pt>
                <c:pt idx="3">
                  <c:v>200081</c:v>
                </c:pt>
                <c:pt idx="4">
                  <c:v>191695</c:v>
                </c:pt>
                <c:pt idx="5">
                  <c:v>191695</c:v>
                </c:pt>
              </c:numCache>
            </c:numRef>
          </c:val>
          <c:extLst>
            <c:ext xmlns:c16="http://schemas.microsoft.com/office/drawing/2014/chart" uri="{C3380CC4-5D6E-409C-BE32-E72D297353CC}">
              <c16:uniqueId val="{00000002-0EDA-4C4B-BFE2-478D4806C9C3}"/>
            </c:ext>
          </c:extLst>
        </c:ser>
        <c:ser>
          <c:idx val="3"/>
          <c:order val="3"/>
          <c:tx>
            <c:strRef>
              <c:f>Sheet1!$A$14</c:f>
              <c:strCache>
                <c:ptCount val="1"/>
                <c:pt idx="0">
                  <c:v>9</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Sheet1!$B$14:$G$14</c:f>
              <c:numCache>
                <c:formatCode>General</c:formatCode>
                <c:ptCount val="6"/>
                <c:pt idx="1">
                  <c:v>213583</c:v>
                </c:pt>
                <c:pt idx="2">
                  <c:v>202840</c:v>
                </c:pt>
                <c:pt idx="3">
                  <c:v>199282</c:v>
                </c:pt>
                <c:pt idx="4">
                  <c:v>199282</c:v>
                </c:pt>
                <c:pt idx="5">
                  <c:v>199282</c:v>
                </c:pt>
              </c:numCache>
            </c:numRef>
          </c:val>
          <c:extLst>
            <c:ext xmlns:c16="http://schemas.microsoft.com/office/drawing/2014/chart" uri="{C3380CC4-5D6E-409C-BE32-E72D297353CC}">
              <c16:uniqueId val="{00000003-0EDA-4C4B-BFE2-478D4806C9C3}"/>
            </c:ext>
          </c:extLst>
        </c:ser>
        <c:ser>
          <c:idx val="4"/>
          <c:order val="4"/>
          <c:tx>
            <c:strRef>
              <c:f>Sheet1!$A$15</c:f>
              <c:strCache>
                <c:ptCount val="1"/>
                <c:pt idx="0">
                  <c:v>13</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Sheet1!$B$15:$G$15</c:f>
              <c:numCache>
                <c:formatCode>General</c:formatCode>
                <c:ptCount val="6"/>
                <c:pt idx="1">
                  <c:v>213583</c:v>
                </c:pt>
                <c:pt idx="2">
                  <c:v>202840</c:v>
                </c:pt>
                <c:pt idx="3">
                  <c:v>199527</c:v>
                </c:pt>
                <c:pt idx="4">
                  <c:v>198982</c:v>
                </c:pt>
                <c:pt idx="5">
                  <c:v>198982</c:v>
                </c:pt>
              </c:numCache>
            </c:numRef>
          </c:val>
          <c:extLst>
            <c:ext xmlns:c16="http://schemas.microsoft.com/office/drawing/2014/chart" uri="{C3380CC4-5D6E-409C-BE32-E72D297353CC}">
              <c16:uniqueId val="{00000004-0EDA-4C4B-BFE2-478D4806C9C3}"/>
            </c:ext>
          </c:extLst>
        </c:ser>
        <c:ser>
          <c:idx val="5"/>
          <c:order val="5"/>
          <c:tx>
            <c:strRef>
              <c:f>Sheet1!$A$16</c:f>
              <c:strCache>
                <c:ptCount val="1"/>
                <c:pt idx="0">
                  <c:v>17</c:v>
                </c:pt>
              </c:strCache>
            </c:strRef>
          </c:tx>
          <c:cat>
            <c:numRef>
              <c:f>Sheet1!$B$10:$G$10</c:f>
              <c:numCache>
                <c:formatCode>General</c:formatCode>
                <c:ptCount val="6"/>
                <c:pt idx="0">
                  <c:v>0</c:v>
                </c:pt>
                <c:pt idx="1">
                  <c:v>1</c:v>
                </c:pt>
                <c:pt idx="2">
                  <c:v>81</c:v>
                </c:pt>
                <c:pt idx="3">
                  <c:v>161</c:v>
                </c:pt>
                <c:pt idx="4">
                  <c:v>241</c:v>
                </c:pt>
                <c:pt idx="5">
                  <c:v>321</c:v>
                </c:pt>
              </c:numCache>
            </c:numRef>
          </c:cat>
          <c:val>
            <c:numRef>
              <c:f>Sheet1!$B$16:$G$16</c:f>
              <c:numCache>
                <c:formatCode>General</c:formatCode>
                <c:ptCount val="6"/>
                <c:pt idx="1">
                  <c:v>213583</c:v>
                </c:pt>
                <c:pt idx="2">
                  <c:v>209608</c:v>
                </c:pt>
                <c:pt idx="3">
                  <c:v>208646</c:v>
                </c:pt>
                <c:pt idx="4">
                  <c:v>208646</c:v>
                </c:pt>
                <c:pt idx="5">
                  <c:v>208130</c:v>
                </c:pt>
              </c:numCache>
            </c:numRef>
          </c:val>
          <c:extLst>
            <c:ext xmlns:c16="http://schemas.microsoft.com/office/drawing/2014/chart" uri="{C3380CC4-5D6E-409C-BE32-E72D297353CC}">
              <c16:uniqueId val="{00000005-0EDA-4C4B-BFE2-478D4806C9C3}"/>
            </c:ext>
          </c:extLst>
        </c:ser>
        <c:bandFmts/>
        <c:axId val="-1440431792"/>
        <c:axId val="-1440429472"/>
        <c:axId val="-1440427152"/>
      </c:surface3DChart>
      <c:catAx>
        <c:axId val="-1440431792"/>
        <c:scaling>
          <c:orientation val="minMax"/>
        </c:scaling>
        <c:delete val="0"/>
        <c:axPos val="b"/>
        <c:majorGridlines/>
        <c:numFmt formatCode="General" sourceLinked="1"/>
        <c:majorTickMark val="none"/>
        <c:minorTickMark val="none"/>
        <c:tickLblPos val="nextTo"/>
        <c:crossAx val="-1440429472"/>
        <c:crosses val="autoZero"/>
        <c:auto val="1"/>
        <c:lblAlgn val="ctr"/>
        <c:lblOffset val="100"/>
        <c:noMultiLvlLbl val="0"/>
      </c:catAx>
      <c:valAx>
        <c:axId val="-1440429472"/>
        <c:scaling>
          <c:orientation val="minMax"/>
        </c:scaling>
        <c:delete val="0"/>
        <c:axPos val="l"/>
        <c:majorGridlines/>
        <c:numFmt formatCode="General" sourceLinked="1"/>
        <c:majorTickMark val="none"/>
        <c:minorTickMark val="none"/>
        <c:tickLblPos val="nextTo"/>
        <c:crossAx val="-1440431792"/>
        <c:crosses val="autoZero"/>
        <c:crossBetween val="midCat"/>
      </c:valAx>
      <c:serAx>
        <c:axId val="-1440427152"/>
        <c:scaling>
          <c:orientation val="minMax"/>
        </c:scaling>
        <c:delete val="0"/>
        <c:axPos val="b"/>
        <c:majorGridlines/>
        <c:majorTickMark val="none"/>
        <c:minorTickMark val="none"/>
        <c:tickLblPos val="nextTo"/>
        <c:crossAx val="-1440429472"/>
        <c:crosses val="autoZero"/>
      </c:serAx>
    </c:plotArea>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1"/>
    </mc:Choice>
    <mc:Fallback>
      <c:style val="11"/>
    </mc:Fallback>
  </mc:AlternateContent>
  <c:chart>
    <c:title>
      <c:tx>
        <c:rich>
          <a:bodyPr/>
          <a:lstStyle/>
          <a:p>
            <a:pPr>
              <a:defRPr/>
            </a:pPr>
            <a:r>
              <a:rPr lang="en-US"/>
              <a:t>#Proteins</a:t>
            </a:r>
          </a:p>
        </c:rich>
      </c:tx>
      <c:overlay val="0"/>
    </c:title>
    <c:autoTitleDeleted val="0"/>
    <c:view3D>
      <c:rotX val="15"/>
      <c:rotY val="20"/>
      <c:rAngAx val="0"/>
      <c:perspective val="20"/>
    </c:view3D>
    <c:floor>
      <c:thickness val="0"/>
    </c:floor>
    <c:sideWall>
      <c:thickness val="0"/>
    </c:sideWall>
    <c:backWall>
      <c:thickness val="0"/>
    </c:backWall>
    <c:plotArea>
      <c:layout/>
      <c:surface3DChart>
        <c:wireframe val="0"/>
        <c:ser>
          <c:idx val="0"/>
          <c:order val="0"/>
          <c:tx>
            <c:strRef>
              <c:f>Sheet1!$A$2</c:f>
              <c:strCache>
                <c:ptCount val="1"/>
                <c:pt idx="0">
                  <c:v>0</c:v>
                </c:pt>
              </c:strCache>
            </c:strRef>
          </c:tx>
          <c:cat>
            <c:numRef>
              <c:f>Sheet1!$B$1:$G$1</c:f>
              <c:numCache>
                <c:formatCode>General</c:formatCode>
                <c:ptCount val="6"/>
                <c:pt idx="0">
                  <c:v>0</c:v>
                </c:pt>
                <c:pt idx="1">
                  <c:v>1</c:v>
                </c:pt>
                <c:pt idx="2">
                  <c:v>81</c:v>
                </c:pt>
                <c:pt idx="3">
                  <c:v>161</c:v>
                </c:pt>
                <c:pt idx="4">
                  <c:v>241</c:v>
                </c:pt>
                <c:pt idx="5">
                  <c:v>321</c:v>
                </c:pt>
              </c:numCache>
            </c:numRef>
          </c:cat>
          <c:val>
            <c:numRef>
              <c:f>Sheet1!$B$2:$G$2</c:f>
              <c:numCache>
                <c:formatCode>General</c:formatCode>
                <c:ptCount val="6"/>
                <c:pt idx="0" formatCode="0">
                  <c:v>3270</c:v>
                </c:pt>
              </c:numCache>
            </c:numRef>
          </c:val>
          <c:extLst>
            <c:ext xmlns:c16="http://schemas.microsoft.com/office/drawing/2014/chart" uri="{C3380CC4-5D6E-409C-BE32-E72D297353CC}">
              <c16:uniqueId val="{00000000-809D-3A41-8CF4-F7DB5C25D36A}"/>
            </c:ext>
          </c:extLst>
        </c:ser>
        <c:ser>
          <c:idx val="1"/>
          <c:order val="1"/>
          <c:tx>
            <c:strRef>
              <c:f>Sheet1!$A$3</c:f>
              <c:strCache>
                <c:ptCount val="1"/>
                <c:pt idx="0">
                  <c:v>1</c:v>
                </c:pt>
              </c:strCache>
            </c:strRef>
          </c:tx>
          <c:cat>
            <c:numRef>
              <c:f>Sheet1!$B$1:$G$1</c:f>
              <c:numCache>
                <c:formatCode>General</c:formatCode>
                <c:ptCount val="6"/>
                <c:pt idx="0">
                  <c:v>0</c:v>
                </c:pt>
                <c:pt idx="1">
                  <c:v>1</c:v>
                </c:pt>
                <c:pt idx="2">
                  <c:v>81</c:v>
                </c:pt>
                <c:pt idx="3">
                  <c:v>161</c:v>
                </c:pt>
                <c:pt idx="4">
                  <c:v>241</c:v>
                </c:pt>
                <c:pt idx="5">
                  <c:v>321</c:v>
                </c:pt>
              </c:numCache>
            </c:numRef>
          </c:cat>
          <c:val>
            <c:numRef>
              <c:f>Sheet1!$B$3:$G$3</c:f>
              <c:numCache>
                <c:formatCode>0</c:formatCode>
                <c:ptCount val="6"/>
                <c:pt idx="1">
                  <c:v>2280</c:v>
                </c:pt>
                <c:pt idx="2">
                  <c:v>470</c:v>
                </c:pt>
                <c:pt idx="3">
                  <c:v>134</c:v>
                </c:pt>
              </c:numCache>
            </c:numRef>
          </c:val>
          <c:extLst>
            <c:ext xmlns:c16="http://schemas.microsoft.com/office/drawing/2014/chart" uri="{C3380CC4-5D6E-409C-BE32-E72D297353CC}">
              <c16:uniqueId val="{00000001-809D-3A41-8CF4-F7DB5C25D36A}"/>
            </c:ext>
          </c:extLst>
        </c:ser>
        <c:ser>
          <c:idx val="2"/>
          <c:order val="2"/>
          <c:tx>
            <c:strRef>
              <c:f>Sheet1!$A$4</c:f>
              <c:strCache>
                <c:ptCount val="1"/>
                <c:pt idx="0">
                  <c:v>5</c:v>
                </c:pt>
              </c:strCache>
            </c:strRef>
          </c:tx>
          <c:cat>
            <c:numRef>
              <c:f>Sheet1!$B$1:$G$1</c:f>
              <c:numCache>
                <c:formatCode>General</c:formatCode>
                <c:ptCount val="6"/>
                <c:pt idx="0">
                  <c:v>0</c:v>
                </c:pt>
                <c:pt idx="1">
                  <c:v>1</c:v>
                </c:pt>
                <c:pt idx="2">
                  <c:v>81</c:v>
                </c:pt>
                <c:pt idx="3">
                  <c:v>161</c:v>
                </c:pt>
                <c:pt idx="4">
                  <c:v>241</c:v>
                </c:pt>
                <c:pt idx="5">
                  <c:v>321</c:v>
                </c:pt>
              </c:numCache>
            </c:numRef>
          </c:cat>
          <c:val>
            <c:numRef>
              <c:f>Sheet1!$B$4:$G$4</c:f>
              <c:numCache>
                <c:formatCode>0</c:formatCode>
                <c:ptCount val="6"/>
                <c:pt idx="1">
                  <c:v>2280</c:v>
                </c:pt>
                <c:pt idx="2">
                  <c:v>1451</c:v>
                </c:pt>
                <c:pt idx="3">
                  <c:v>1451</c:v>
                </c:pt>
                <c:pt idx="4">
                  <c:v>1189</c:v>
                </c:pt>
                <c:pt idx="5">
                  <c:v>1189</c:v>
                </c:pt>
              </c:numCache>
            </c:numRef>
          </c:val>
          <c:extLst>
            <c:ext xmlns:c16="http://schemas.microsoft.com/office/drawing/2014/chart" uri="{C3380CC4-5D6E-409C-BE32-E72D297353CC}">
              <c16:uniqueId val="{00000002-809D-3A41-8CF4-F7DB5C25D36A}"/>
            </c:ext>
          </c:extLst>
        </c:ser>
        <c:ser>
          <c:idx val="3"/>
          <c:order val="3"/>
          <c:tx>
            <c:strRef>
              <c:f>Sheet1!$A$5</c:f>
              <c:strCache>
                <c:ptCount val="1"/>
                <c:pt idx="0">
                  <c:v>9</c:v>
                </c:pt>
              </c:strCache>
            </c:strRef>
          </c:tx>
          <c:cat>
            <c:numRef>
              <c:f>Sheet1!$B$1:$G$1</c:f>
              <c:numCache>
                <c:formatCode>General</c:formatCode>
                <c:ptCount val="6"/>
                <c:pt idx="0">
                  <c:v>0</c:v>
                </c:pt>
                <c:pt idx="1">
                  <c:v>1</c:v>
                </c:pt>
                <c:pt idx="2">
                  <c:v>81</c:v>
                </c:pt>
                <c:pt idx="3">
                  <c:v>161</c:v>
                </c:pt>
                <c:pt idx="4">
                  <c:v>241</c:v>
                </c:pt>
                <c:pt idx="5">
                  <c:v>321</c:v>
                </c:pt>
              </c:numCache>
            </c:numRef>
          </c:cat>
          <c:val>
            <c:numRef>
              <c:f>Sheet1!$B$5:$G$5</c:f>
              <c:numCache>
                <c:formatCode>0</c:formatCode>
                <c:ptCount val="6"/>
                <c:pt idx="1">
                  <c:v>2280</c:v>
                </c:pt>
                <c:pt idx="2">
                  <c:v>1572</c:v>
                </c:pt>
                <c:pt idx="3">
                  <c:v>1447</c:v>
                </c:pt>
                <c:pt idx="4">
                  <c:v>1447</c:v>
                </c:pt>
                <c:pt idx="5">
                  <c:v>1447</c:v>
                </c:pt>
              </c:numCache>
            </c:numRef>
          </c:val>
          <c:extLst>
            <c:ext xmlns:c16="http://schemas.microsoft.com/office/drawing/2014/chart" uri="{C3380CC4-5D6E-409C-BE32-E72D297353CC}">
              <c16:uniqueId val="{00000003-809D-3A41-8CF4-F7DB5C25D36A}"/>
            </c:ext>
          </c:extLst>
        </c:ser>
        <c:ser>
          <c:idx val="4"/>
          <c:order val="4"/>
          <c:tx>
            <c:strRef>
              <c:f>Sheet1!$A$6</c:f>
              <c:strCache>
                <c:ptCount val="1"/>
                <c:pt idx="0">
                  <c:v>13</c:v>
                </c:pt>
              </c:strCache>
            </c:strRef>
          </c:tx>
          <c:cat>
            <c:numRef>
              <c:f>Sheet1!$B$1:$G$1</c:f>
              <c:numCache>
                <c:formatCode>General</c:formatCode>
                <c:ptCount val="6"/>
                <c:pt idx="0">
                  <c:v>0</c:v>
                </c:pt>
                <c:pt idx="1">
                  <c:v>1</c:v>
                </c:pt>
                <c:pt idx="2">
                  <c:v>81</c:v>
                </c:pt>
                <c:pt idx="3">
                  <c:v>161</c:v>
                </c:pt>
                <c:pt idx="4">
                  <c:v>241</c:v>
                </c:pt>
                <c:pt idx="5">
                  <c:v>321</c:v>
                </c:pt>
              </c:numCache>
            </c:numRef>
          </c:cat>
          <c:val>
            <c:numRef>
              <c:f>Sheet1!$B$6:$G$6</c:f>
              <c:numCache>
                <c:formatCode>0</c:formatCode>
                <c:ptCount val="6"/>
                <c:pt idx="1">
                  <c:v>2280</c:v>
                </c:pt>
                <c:pt idx="2">
                  <c:v>1572</c:v>
                </c:pt>
                <c:pt idx="3">
                  <c:v>1451</c:v>
                </c:pt>
                <c:pt idx="4">
                  <c:v>1447</c:v>
                </c:pt>
                <c:pt idx="5">
                  <c:v>1447</c:v>
                </c:pt>
              </c:numCache>
            </c:numRef>
          </c:val>
          <c:extLst>
            <c:ext xmlns:c16="http://schemas.microsoft.com/office/drawing/2014/chart" uri="{C3380CC4-5D6E-409C-BE32-E72D297353CC}">
              <c16:uniqueId val="{00000004-809D-3A41-8CF4-F7DB5C25D36A}"/>
            </c:ext>
          </c:extLst>
        </c:ser>
        <c:ser>
          <c:idx val="5"/>
          <c:order val="5"/>
          <c:tx>
            <c:strRef>
              <c:f>Sheet1!$A$7</c:f>
              <c:strCache>
                <c:ptCount val="1"/>
                <c:pt idx="0">
                  <c:v>17</c:v>
                </c:pt>
              </c:strCache>
            </c:strRef>
          </c:tx>
          <c:cat>
            <c:numRef>
              <c:f>Sheet1!$B$1:$G$1</c:f>
              <c:numCache>
                <c:formatCode>General</c:formatCode>
                <c:ptCount val="6"/>
                <c:pt idx="0">
                  <c:v>0</c:v>
                </c:pt>
                <c:pt idx="1">
                  <c:v>1</c:v>
                </c:pt>
                <c:pt idx="2">
                  <c:v>81</c:v>
                </c:pt>
                <c:pt idx="3">
                  <c:v>161</c:v>
                </c:pt>
                <c:pt idx="4">
                  <c:v>241</c:v>
                </c:pt>
                <c:pt idx="5">
                  <c:v>321</c:v>
                </c:pt>
              </c:numCache>
            </c:numRef>
          </c:cat>
          <c:val>
            <c:numRef>
              <c:f>Sheet1!$B$7:$G$7</c:f>
              <c:numCache>
                <c:formatCode>General</c:formatCode>
                <c:ptCount val="6"/>
                <c:pt idx="1">
                  <c:v>2280</c:v>
                </c:pt>
                <c:pt idx="2">
                  <c:v>1869</c:v>
                </c:pt>
                <c:pt idx="3">
                  <c:v>1836</c:v>
                </c:pt>
                <c:pt idx="4" formatCode="0">
                  <c:v>1836</c:v>
                </c:pt>
                <c:pt idx="5">
                  <c:v>1832</c:v>
                </c:pt>
              </c:numCache>
            </c:numRef>
          </c:val>
          <c:extLst>
            <c:ext xmlns:c16="http://schemas.microsoft.com/office/drawing/2014/chart" uri="{C3380CC4-5D6E-409C-BE32-E72D297353CC}">
              <c16:uniqueId val="{00000005-809D-3A41-8CF4-F7DB5C25D36A}"/>
            </c:ext>
          </c:extLst>
        </c:ser>
        <c:bandFmts/>
        <c:axId val="-1440391568"/>
        <c:axId val="-1440388816"/>
        <c:axId val="-1440386336"/>
      </c:surface3DChart>
      <c:catAx>
        <c:axId val="-1440391568"/>
        <c:scaling>
          <c:orientation val="minMax"/>
        </c:scaling>
        <c:delete val="0"/>
        <c:axPos val="b"/>
        <c:majorGridlines/>
        <c:numFmt formatCode="General" sourceLinked="1"/>
        <c:majorTickMark val="none"/>
        <c:minorTickMark val="none"/>
        <c:tickLblPos val="nextTo"/>
        <c:crossAx val="-1440388816"/>
        <c:crosses val="autoZero"/>
        <c:auto val="1"/>
        <c:lblAlgn val="ctr"/>
        <c:lblOffset val="100"/>
        <c:noMultiLvlLbl val="0"/>
      </c:catAx>
      <c:valAx>
        <c:axId val="-1440388816"/>
        <c:scaling>
          <c:orientation val="minMax"/>
        </c:scaling>
        <c:delete val="0"/>
        <c:axPos val="l"/>
        <c:majorGridlines/>
        <c:numFmt formatCode="0" sourceLinked="1"/>
        <c:majorTickMark val="none"/>
        <c:minorTickMark val="none"/>
        <c:tickLblPos val="nextTo"/>
        <c:crossAx val="-1440391568"/>
        <c:crosses val="autoZero"/>
        <c:crossBetween val="midCat"/>
      </c:valAx>
      <c:serAx>
        <c:axId val="-1440386336"/>
        <c:scaling>
          <c:orientation val="minMax"/>
        </c:scaling>
        <c:delete val="0"/>
        <c:axPos val="b"/>
        <c:majorGridlines/>
        <c:majorTickMark val="none"/>
        <c:minorTickMark val="none"/>
        <c:tickLblPos val="nextTo"/>
        <c:crossAx val="-1440388816"/>
        <c:crosses val="autoZero"/>
      </c:ser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1"/>
    </mc:Choice>
    <mc:Fallback>
      <c:style val="11"/>
    </mc:Fallback>
  </mc:AlternateContent>
  <c:chart>
    <c:title>
      <c:tx>
        <c:rich>
          <a:bodyPr/>
          <a:lstStyle/>
          <a:p>
            <a:pPr>
              <a:defRPr/>
            </a:pPr>
            <a:r>
              <a:rPr lang="en-US" dirty="0"/>
              <a:t>#</a:t>
            </a:r>
            <a:r>
              <a:rPr lang="en-US" dirty="0" err="1"/>
              <a:t>Reactome</a:t>
            </a:r>
            <a:r>
              <a:rPr lang="en-US" dirty="0"/>
              <a:t> Paths</a:t>
            </a:r>
          </a:p>
        </c:rich>
      </c:tx>
      <c:overlay val="0"/>
    </c:title>
    <c:autoTitleDeleted val="0"/>
    <c:view3D>
      <c:rotX val="15"/>
      <c:rotY val="20"/>
      <c:rAngAx val="0"/>
    </c:view3D>
    <c:floor>
      <c:thickness val="0"/>
    </c:floor>
    <c:sideWall>
      <c:thickness val="0"/>
    </c:sideWall>
    <c:backWall>
      <c:thickness val="0"/>
    </c:backWall>
    <c:plotArea>
      <c:layout/>
      <c:surface3DChart>
        <c:wireframe val="0"/>
        <c:ser>
          <c:idx val="0"/>
          <c:order val="0"/>
          <c:tx>
            <c:strRef>
              <c:f>Sheet1!$A$20</c:f>
              <c:strCache>
                <c:ptCount val="1"/>
                <c:pt idx="0">
                  <c:v>0</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Sheet1!$B$20:$G$20</c:f>
              <c:numCache>
                <c:formatCode>General</c:formatCode>
                <c:ptCount val="6"/>
                <c:pt idx="0">
                  <c:v>403</c:v>
                </c:pt>
              </c:numCache>
            </c:numRef>
          </c:val>
          <c:extLst>
            <c:ext xmlns:c16="http://schemas.microsoft.com/office/drawing/2014/chart" uri="{C3380CC4-5D6E-409C-BE32-E72D297353CC}">
              <c16:uniqueId val="{00000000-71BA-4B4C-A127-C3FA42A87A34}"/>
            </c:ext>
          </c:extLst>
        </c:ser>
        <c:ser>
          <c:idx val="1"/>
          <c:order val="1"/>
          <c:tx>
            <c:strRef>
              <c:f>Sheet1!$A$21</c:f>
              <c:strCache>
                <c:ptCount val="1"/>
                <c:pt idx="0">
                  <c:v>1</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Sheet1!$B$21:$G$21</c:f>
              <c:numCache>
                <c:formatCode>General</c:formatCode>
                <c:ptCount val="6"/>
                <c:pt idx="1">
                  <c:v>403</c:v>
                </c:pt>
                <c:pt idx="2">
                  <c:v>377</c:v>
                </c:pt>
                <c:pt idx="3">
                  <c:v>184</c:v>
                </c:pt>
                <c:pt idx="4">
                  <c:v>0</c:v>
                </c:pt>
                <c:pt idx="5">
                  <c:v>0</c:v>
                </c:pt>
              </c:numCache>
            </c:numRef>
          </c:val>
          <c:extLst>
            <c:ext xmlns:c16="http://schemas.microsoft.com/office/drawing/2014/chart" uri="{C3380CC4-5D6E-409C-BE32-E72D297353CC}">
              <c16:uniqueId val="{00000001-71BA-4B4C-A127-C3FA42A87A34}"/>
            </c:ext>
          </c:extLst>
        </c:ser>
        <c:ser>
          <c:idx val="2"/>
          <c:order val="2"/>
          <c:tx>
            <c:strRef>
              <c:f>Sheet1!$A$22</c:f>
              <c:strCache>
                <c:ptCount val="1"/>
                <c:pt idx="0">
                  <c:v>5</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Sheet1!$B$22:$G$22</c:f>
              <c:numCache>
                <c:formatCode>General</c:formatCode>
                <c:ptCount val="6"/>
                <c:pt idx="1">
                  <c:v>403</c:v>
                </c:pt>
                <c:pt idx="2">
                  <c:v>399</c:v>
                </c:pt>
                <c:pt idx="3">
                  <c:v>399</c:v>
                </c:pt>
                <c:pt idx="4">
                  <c:v>394</c:v>
                </c:pt>
                <c:pt idx="5">
                  <c:v>394</c:v>
                </c:pt>
              </c:numCache>
            </c:numRef>
          </c:val>
          <c:extLst>
            <c:ext xmlns:c16="http://schemas.microsoft.com/office/drawing/2014/chart" uri="{C3380CC4-5D6E-409C-BE32-E72D297353CC}">
              <c16:uniqueId val="{00000002-71BA-4B4C-A127-C3FA42A87A34}"/>
            </c:ext>
          </c:extLst>
        </c:ser>
        <c:ser>
          <c:idx val="3"/>
          <c:order val="3"/>
          <c:tx>
            <c:strRef>
              <c:f>Sheet1!$A$23</c:f>
              <c:strCache>
                <c:ptCount val="1"/>
                <c:pt idx="0">
                  <c:v>9</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Sheet1!$B$23:$G$23</c:f>
              <c:numCache>
                <c:formatCode>General</c:formatCode>
                <c:ptCount val="6"/>
                <c:pt idx="1">
                  <c:v>403</c:v>
                </c:pt>
                <c:pt idx="2">
                  <c:v>400</c:v>
                </c:pt>
                <c:pt idx="3">
                  <c:v>397</c:v>
                </c:pt>
                <c:pt idx="4">
                  <c:v>397</c:v>
                </c:pt>
                <c:pt idx="5">
                  <c:v>397</c:v>
                </c:pt>
              </c:numCache>
            </c:numRef>
          </c:val>
          <c:extLst>
            <c:ext xmlns:c16="http://schemas.microsoft.com/office/drawing/2014/chart" uri="{C3380CC4-5D6E-409C-BE32-E72D297353CC}">
              <c16:uniqueId val="{00000003-71BA-4B4C-A127-C3FA42A87A34}"/>
            </c:ext>
          </c:extLst>
        </c:ser>
        <c:ser>
          <c:idx val="4"/>
          <c:order val="4"/>
          <c:tx>
            <c:strRef>
              <c:f>Sheet1!$A$24</c:f>
              <c:strCache>
                <c:ptCount val="1"/>
                <c:pt idx="0">
                  <c:v>13</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Sheet1!$B$24:$G$24</c:f>
              <c:numCache>
                <c:formatCode>General</c:formatCode>
                <c:ptCount val="6"/>
                <c:pt idx="1">
                  <c:v>403</c:v>
                </c:pt>
                <c:pt idx="2">
                  <c:v>400</c:v>
                </c:pt>
                <c:pt idx="3">
                  <c:v>400</c:v>
                </c:pt>
                <c:pt idx="4">
                  <c:v>397</c:v>
                </c:pt>
                <c:pt idx="5">
                  <c:v>397</c:v>
                </c:pt>
              </c:numCache>
            </c:numRef>
          </c:val>
          <c:extLst>
            <c:ext xmlns:c16="http://schemas.microsoft.com/office/drawing/2014/chart" uri="{C3380CC4-5D6E-409C-BE32-E72D297353CC}">
              <c16:uniqueId val="{00000004-71BA-4B4C-A127-C3FA42A87A34}"/>
            </c:ext>
          </c:extLst>
        </c:ser>
        <c:ser>
          <c:idx val="5"/>
          <c:order val="5"/>
          <c:tx>
            <c:strRef>
              <c:f>Sheet1!$A$25</c:f>
              <c:strCache>
                <c:ptCount val="1"/>
                <c:pt idx="0">
                  <c:v>17</c:v>
                </c:pt>
              </c:strCache>
            </c:strRef>
          </c:tx>
          <c:cat>
            <c:numRef>
              <c:f>Sheet1!$B$19:$G$19</c:f>
              <c:numCache>
                <c:formatCode>General</c:formatCode>
                <c:ptCount val="6"/>
                <c:pt idx="0">
                  <c:v>0</c:v>
                </c:pt>
                <c:pt idx="1">
                  <c:v>1</c:v>
                </c:pt>
                <c:pt idx="2">
                  <c:v>81</c:v>
                </c:pt>
                <c:pt idx="3">
                  <c:v>161</c:v>
                </c:pt>
                <c:pt idx="4">
                  <c:v>241</c:v>
                </c:pt>
                <c:pt idx="5">
                  <c:v>321</c:v>
                </c:pt>
              </c:numCache>
            </c:numRef>
          </c:cat>
          <c:val>
            <c:numRef>
              <c:f>Sheet1!$B$25:$G$25</c:f>
              <c:numCache>
                <c:formatCode>General</c:formatCode>
                <c:ptCount val="6"/>
                <c:pt idx="1">
                  <c:v>403</c:v>
                </c:pt>
                <c:pt idx="2">
                  <c:v>402</c:v>
                </c:pt>
                <c:pt idx="3">
                  <c:v>402</c:v>
                </c:pt>
                <c:pt idx="4">
                  <c:v>402</c:v>
                </c:pt>
                <c:pt idx="5">
                  <c:v>402</c:v>
                </c:pt>
              </c:numCache>
            </c:numRef>
          </c:val>
          <c:extLst>
            <c:ext xmlns:c16="http://schemas.microsoft.com/office/drawing/2014/chart" uri="{C3380CC4-5D6E-409C-BE32-E72D297353CC}">
              <c16:uniqueId val="{00000005-71BA-4B4C-A127-C3FA42A87A34}"/>
            </c:ext>
          </c:extLst>
        </c:ser>
        <c:bandFmts/>
        <c:axId val="-1440354288"/>
        <c:axId val="-1440351536"/>
        <c:axId val="-1440349056"/>
      </c:surface3DChart>
      <c:catAx>
        <c:axId val="-1440354288"/>
        <c:scaling>
          <c:orientation val="minMax"/>
        </c:scaling>
        <c:delete val="0"/>
        <c:axPos val="b"/>
        <c:majorGridlines/>
        <c:numFmt formatCode="General" sourceLinked="1"/>
        <c:majorTickMark val="none"/>
        <c:minorTickMark val="none"/>
        <c:tickLblPos val="nextTo"/>
        <c:crossAx val="-1440351536"/>
        <c:crosses val="autoZero"/>
        <c:auto val="1"/>
        <c:lblAlgn val="ctr"/>
        <c:lblOffset val="100"/>
        <c:noMultiLvlLbl val="0"/>
      </c:catAx>
      <c:valAx>
        <c:axId val="-1440351536"/>
        <c:scaling>
          <c:orientation val="minMax"/>
        </c:scaling>
        <c:delete val="0"/>
        <c:axPos val="l"/>
        <c:majorGridlines/>
        <c:numFmt formatCode="General" sourceLinked="1"/>
        <c:majorTickMark val="none"/>
        <c:minorTickMark val="none"/>
        <c:tickLblPos val="nextTo"/>
        <c:crossAx val="-1440354288"/>
        <c:crosses val="autoZero"/>
        <c:crossBetween val="midCat"/>
      </c:valAx>
      <c:serAx>
        <c:axId val="-1440349056"/>
        <c:scaling>
          <c:orientation val="minMax"/>
        </c:scaling>
        <c:delete val="0"/>
        <c:axPos val="b"/>
        <c:majorGridlines/>
        <c:majorTickMark val="none"/>
        <c:minorTickMark val="none"/>
        <c:tickLblPos val="nextTo"/>
        <c:crossAx val="-1440351536"/>
        <c:crosses val="autoZero"/>
      </c:serAx>
    </c:plotArea>
    <c:plotVisOnly val="1"/>
    <c:dispBlanksAs val="zero"/>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781826-80E0-7F40-8B8E-539AE9A61F65}" type="datetimeFigureOut">
              <a:rPr lang="en-US" smtClean="0"/>
              <a:t>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B07FAA-7F19-9F4E-B47E-8D21C2501B23}" type="slidenum">
              <a:rPr lang="en-US" smtClean="0"/>
              <a:t>‹#›</a:t>
            </a:fld>
            <a:endParaRPr lang="en-US"/>
          </a:p>
        </p:txBody>
      </p:sp>
    </p:spTree>
    <p:extLst>
      <p:ext uri="{BB962C8B-B14F-4D97-AF65-F5344CB8AC3E}">
        <p14:creationId xmlns:p14="http://schemas.microsoft.com/office/powerpoint/2010/main" val="2277524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C5067E-8FCE-0D4E-9880-759230304ECF}" type="datetimeFigureOut">
              <a:rPr lang="en-US" smtClean="0"/>
              <a:t>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764940-5392-A244-92CE-E65B92419DAE}" type="slidenum">
              <a:rPr lang="en-US" smtClean="0"/>
              <a:t>‹#›</a:t>
            </a:fld>
            <a:endParaRPr lang="en-US"/>
          </a:p>
        </p:txBody>
      </p:sp>
    </p:spTree>
    <p:extLst>
      <p:ext uri="{BB962C8B-B14F-4D97-AF65-F5344CB8AC3E}">
        <p14:creationId xmlns:p14="http://schemas.microsoft.com/office/powerpoint/2010/main" val="11639037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764940-5392-A244-92CE-E65B92419DAE}" type="slidenum">
              <a:rPr lang="en-US" smtClean="0"/>
              <a:t>2</a:t>
            </a:fld>
            <a:endParaRPr lang="en-US"/>
          </a:p>
        </p:txBody>
      </p:sp>
    </p:spTree>
    <p:extLst>
      <p:ext uri="{BB962C8B-B14F-4D97-AF65-F5344CB8AC3E}">
        <p14:creationId xmlns:p14="http://schemas.microsoft.com/office/powerpoint/2010/main" val="255392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Llibraries</a:t>
            </a:r>
            <a:r>
              <a:rPr lang="en-US" dirty="0"/>
              <a:t> derived from DLBCL, follicular lymphoma (FL), mantle cell lymphoma and chronic lymphocytic </a:t>
            </a:r>
            <a:r>
              <a:rPr lang="en-US" dirty="0" err="1"/>
              <a:t>leukaemia</a:t>
            </a:r>
            <a:r>
              <a:rPr lang="en-US" dirty="0"/>
              <a:t> (CLL).</a:t>
            </a:r>
          </a:p>
        </p:txBody>
      </p:sp>
      <p:sp>
        <p:nvSpPr>
          <p:cNvPr id="4" name="Slide Number Placeholder 3"/>
          <p:cNvSpPr>
            <a:spLocks noGrp="1"/>
          </p:cNvSpPr>
          <p:nvPr>
            <p:ph type="sldNum" sz="quarter" idx="5"/>
          </p:nvPr>
        </p:nvSpPr>
        <p:spPr/>
        <p:txBody>
          <a:bodyPr/>
          <a:lstStyle/>
          <a:p>
            <a:fld id="{D3764940-5392-A244-92CE-E65B92419DAE}" type="slidenum">
              <a:rPr lang="en-US" smtClean="0"/>
              <a:t>9</a:t>
            </a:fld>
            <a:endParaRPr lang="en-US"/>
          </a:p>
        </p:txBody>
      </p:sp>
    </p:spTree>
    <p:extLst>
      <p:ext uri="{BB962C8B-B14F-4D97-AF65-F5344CB8AC3E}">
        <p14:creationId xmlns:p14="http://schemas.microsoft.com/office/powerpoint/2010/main" val="399092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Legend:</a:t>
            </a:r>
            <a:r>
              <a:rPr lang="en-US" baseline="0" dirty="0"/>
              <a:t> </a:t>
            </a:r>
            <a:r>
              <a:rPr lang="en-US" sz="1200" b="0" i="0" kern="1200" dirty="0">
                <a:solidFill>
                  <a:schemeClr val="tx1"/>
                </a:solidFill>
                <a:effectLst/>
                <a:latin typeface="+mn-lt"/>
                <a:ea typeface="+mn-ea"/>
                <a:cs typeface="+mn-cs"/>
              </a:rPr>
              <a:t>Depicted are the 1.8 million measurements of gene expression from 128 microarray analyses of 96 samples of normal and malignant lymphocytes. The dendrogram at the left lists the samples studied and provides a measure of the relatedness of gene expression in each sample. The dendrogram is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coded according to the category of mRNA sample studied (see upper right key). Each row represents a separate cDNA clone on the microarray and each column a separate mRNA sample. The results presented represent the ratio of hybridization of fluorescent cDNA probes prepared from each experimental mRNA samples to a reference mRNA sample. These ratios are a measure of relative gene expression in each experimental sample and were depicted according to the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scale shown at the bottom. As indicated, the scale extends from fluorescence ratios of 0.25 to 4 (-2 to +2 in log base 2 units). Grey indicates missing or excluded data.</a:t>
            </a:r>
            <a:endParaRPr lang="en-US" dirty="0"/>
          </a:p>
          <a:p>
            <a:endParaRPr lang="en-US" dirty="0"/>
          </a:p>
        </p:txBody>
      </p:sp>
      <p:sp>
        <p:nvSpPr>
          <p:cNvPr id="4" name="Slide Number Placeholder 3"/>
          <p:cNvSpPr>
            <a:spLocks noGrp="1"/>
          </p:cNvSpPr>
          <p:nvPr>
            <p:ph type="sldNum" sz="quarter" idx="5"/>
          </p:nvPr>
        </p:nvSpPr>
        <p:spPr/>
        <p:txBody>
          <a:bodyPr/>
          <a:lstStyle/>
          <a:p>
            <a:fld id="{D3764940-5392-A244-92CE-E65B92419DAE}" type="slidenum">
              <a:rPr lang="en-US" smtClean="0"/>
              <a:t>10</a:t>
            </a:fld>
            <a:endParaRPr lang="en-US"/>
          </a:p>
        </p:txBody>
      </p:sp>
    </p:spTree>
    <p:extLst>
      <p:ext uri="{BB962C8B-B14F-4D97-AF65-F5344CB8AC3E}">
        <p14:creationId xmlns:p14="http://schemas.microsoft.com/office/powerpoint/2010/main" val="162092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3200" dirty="0"/>
              <a:t>Note that the RNAi knockdown screens discussed above were performed on a different cell type (Hela/TZM-</a:t>
            </a:r>
            <a:r>
              <a:rPr lang="en-US" sz="3200" dirty="0" err="1"/>
              <a:t>bl</a:t>
            </a:r>
            <a:r>
              <a:rPr lang="en-US" sz="3200" dirty="0"/>
              <a:t> and 293T) and so, while they are useful for statistical validation, they may not completely reflect pathways activated in Sup-T1 cells. </a:t>
            </a:r>
          </a:p>
          <a:p>
            <a:endParaRPr lang="en-US" sz="3200" dirty="0"/>
          </a:p>
        </p:txBody>
      </p:sp>
      <p:sp>
        <p:nvSpPr>
          <p:cNvPr id="4" name="Slide Number Placeholder 3"/>
          <p:cNvSpPr>
            <a:spLocks noGrp="1"/>
          </p:cNvSpPr>
          <p:nvPr>
            <p:ph type="sldNum" sz="quarter" idx="10"/>
          </p:nvPr>
        </p:nvSpPr>
        <p:spPr/>
        <p:txBody>
          <a:bodyPr/>
          <a:lstStyle/>
          <a:p>
            <a:fld id="{D3764940-5392-A244-92CE-E65B92419DAE}" type="slidenum">
              <a:rPr lang="en-US" smtClean="0"/>
              <a:t>17</a:t>
            </a:fld>
            <a:endParaRPr lang="en-US"/>
          </a:p>
        </p:txBody>
      </p:sp>
    </p:spTree>
    <p:extLst>
      <p:ext uri="{BB962C8B-B14F-4D97-AF65-F5344CB8AC3E}">
        <p14:creationId xmlns:p14="http://schemas.microsoft.com/office/powerpoint/2010/main" val="205626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Figure 2. Dynamic signaling and regulatory network for HIV-1 immune response</a:t>
            </a:r>
            <a:r>
              <a:rPr lang="en-US" sz="1200" kern="1200" dirty="0">
                <a:solidFill>
                  <a:schemeClr val="tx1"/>
                </a:solidFill>
                <a:effectLst/>
                <a:latin typeface="+mn-lt"/>
                <a:ea typeface="+mn-ea"/>
                <a:cs typeface="+mn-cs"/>
              </a:rPr>
              <a:t>. The red nodes are the host proteins that interact with the HIV-1 proteins (selected sources). Blue nodes are intermediate signaling proteins and green nodes are the TFs that are predicted to directly up/down-regulate the differential expression of target genes (targets not shown in figure, but the average levels of the regulated targets for each TF is presented by the yellow nodes while the size of each of the yellow nodes indicates how many genes belong to the cluster represented by the node). The figure displays the top predicted nodes for each of the three phases and also demonstrates is directly linked to the sources via the signaling proteins and DE genes in earlier phases. Diamond shaped nodes were identified as supported </a:t>
            </a:r>
            <a:r>
              <a:rPr lang="en-US" sz="1200" kern="1200" dirty="0" err="1">
                <a:solidFill>
                  <a:schemeClr val="tx1"/>
                </a:solidFill>
                <a:effectLst/>
                <a:latin typeface="+mn-lt"/>
                <a:ea typeface="+mn-ea"/>
                <a:cs typeface="+mn-cs"/>
              </a:rPr>
              <a:t>RNAi</a:t>
            </a:r>
            <a:r>
              <a:rPr lang="en-US" sz="1200" kern="1200" dirty="0">
                <a:solidFill>
                  <a:schemeClr val="tx1"/>
                </a:solidFill>
                <a:effectLst/>
                <a:latin typeface="+mn-lt"/>
                <a:ea typeface="+mn-ea"/>
                <a:cs typeface="+mn-cs"/>
              </a:rPr>
              <a:t> screen hits (text) and rectangular nodes are targets for the phase they are in. Nodes with bold blue border represent proteins we experimentally tested. Note that some intermediate proteins may also be TFs. The functional role in the network figure is based on the location of the protein in the selected paths based on the IP. </a:t>
            </a:r>
            <a:endParaRPr lang="en-US" dirty="0"/>
          </a:p>
          <a:p>
            <a:endParaRPr lang="en-US" dirty="0"/>
          </a:p>
        </p:txBody>
      </p:sp>
      <p:sp>
        <p:nvSpPr>
          <p:cNvPr id="4" name="Slide Number Placeholder 3"/>
          <p:cNvSpPr>
            <a:spLocks noGrp="1"/>
          </p:cNvSpPr>
          <p:nvPr>
            <p:ph type="sldNum" sz="quarter" idx="10"/>
          </p:nvPr>
        </p:nvSpPr>
        <p:spPr/>
        <p:txBody>
          <a:bodyPr/>
          <a:lstStyle/>
          <a:p>
            <a:fld id="{D3764940-5392-A244-92CE-E65B92419DAE}" type="slidenum">
              <a:rPr lang="en-US" smtClean="0"/>
              <a:t>20</a:t>
            </a:fld>
            <a:endParaRPr lang="en-US"/>
          </a:p>
        </p:txBody>
      </p:sp>
    </p:spTree>
    <p:extLst>
      <p:ext uri="{BB962C8B-B14F-4D97-AF65-F5344CB8AC3E}">
        <p14:creationId xmlns:p14="http://schemas.microsoft.com/office/powerpoint/2010/main" val="281769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AZT -</a:t>
            </a:r>
            <a:r>
              <a:rPr lang="en-US" sz="1200" b="0" i="0" kern="1200" dirty="0">
                <a:solidFill>
                  <a:schemeClr val="tx1"/>
                </a:solidFill>
                <a:effectLst/>
                <a:latin typeface="+mn-lt"/>
                <a:ea typeface="+mn-ea"/>
                <a:cs typeface="+mn-cs"/>
              </a:rPr>
              <a:t> Zidovudine</a:t>
            </a:r>
          </a:p>
          <a:p>
            <a:endParaRPr lang="en-US" dirty="0"/>
          </a:p>
        </p:txBody>
      </p:sp>
      <p:sp>
        <p:nvSpPr>
          <p:cNvPr id="4" name="Slide Number Placeholder 3"/>
          <p:cNvSpPr>
            <a:spLocks noGrp="1"/>
          </p:cNvSpPr>
          <p:nvPr>
            <p:ph type="sldNum" sz="quarter" idx="10"/>
          </p:nvPr>
        </p:nvSpPr>
        <p:spPr/>
        <p:txBody>
          <a:bodyPr/>
          <a:lstStyle/>
          <a:p>
            <a:fld id="{D3764940-5392-A244-92CE-E65B92419DAE}" type="slidenum">
              <a:rPr lang="en-US" smtClean="0"/>
              <a:t>24</a:t>
            </a:fld>
            <a:endParaRPr lang="en-US"/>
          </a:p>
        </p:txBody>
      </p:sp>
    </p:spTree>
    <p:extLst>
      <p:ext uri="{BB962C8B-B14F-4D97-AF65-F5344CB8AC3E}">
        <p14:creationId xmlns:p14="http://schemas.microsoft.com/office/powerpoint/2010/main" val="17660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C247FA2-CD2A-48A9-85A7-5802E9D43BB5}" type="slidenum">
              <a:rPr lang="pt-PT" smtClean="0"/>
              <a:t>37</a:t>
            </a:fld>
            <a:endParaRPr lang="pt-PT"/>
          </a:p>
        </p:txBody>
      </p:sp>
    </p:spTree>
    <p:extLst>
      <p:ext uri="{BB962C8B-B14F-4D97-AF65-F5344CB8AC3E}">
        <p14:creationId xmlns:p14="http://schemas.microsoft.com/office/powerpoint/2010/main" val="167469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C247FA2-CD2A-48A9-85A7-5802E9D43BB5}" type="slidenum">
              <a:rPr lang="pt-PT" smtClean="0"/>
              <a:t>40</a:t>
            </a:fld>
            <a:endParaRPr lang="pt-PT"/>
          </a:p>
        </p:txBody>
      </p:sp>
    </p:spTree>
    <p:extLst>
      <p:ext uri="{BB962C8B-B14F-4D97-AF65-F5344CB8AC3E}">
        <p14:creationId xmlns:p14="http://schemas.microsoft.com/office/powerpoint/2010/main" val="350158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Quantitative Estimate of </a:t>
            </a:r>
            <a:r>
              <a:rPr lang="en-GB" sz="1200" b="0" i="0" kern="1200" dirty="0" err="1">
                <a:solidFill>
                  <a:schemeClr val="tx1"/>
                </a:solidFill>
                <a:effectLst/>
                <a:latin typeface="+mn-lt"/>
                <a:ea typeface="+mn-ea"/>
                <a:cs typeface="+mn-cs"/>
              </a:rPr>
              <a:t>Druglikeness</a:t>
            </a:r>
            <a:r>
              <a:rPr lang="en-GB" sz="1200" b="0" i="0" kern="1200" dirty="0">
                <a:solidFill>
                  <a:schemeClr val="tx1"/>
                </a:solidFill>
                <a:effectLst/>
                <a:latin typeface="+mn-lt"/>
                <a:ea typeface="+mn-ea"/>
                <a:cs typeface="+mn-cs"/>
              </a:rPr>
              <a:t> (QED)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Synthetic accessibility score (SAS)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partition coefficient (</a:t>
            </a:r>
            <a:r>
              <a:rPr lang="en-GB" sz="1200" b="0" i="0" kern="1200" dirty="0" err="1">
                <a:solidFill>
                  <a:schemeClr val="tx1"/>
                </a:solidFill>
                <a:effectLst/>
                <a:latin typeface="+mn-lt"/>
                <a:ea typeface="+mn-ea"/>
                <a:cs typeface="+mn-cs"/>
              </a:rPr>
              <a:t>logP</a:t>
            </a:r>
            <a:r>
              <a:rPr lang="en-GB" sz="1200" b="0" i="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MW (molecular weight)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endParaRPr lang="en-PT" b="0" dirty="0"/>
          </a:p>
        </p:txBody>
      </p:sp>
      <p:sp>
        <p:nvSpPr>
          <p:cNvPr id="4" name="Slide Number Placeholder 3"/>
          <p:cNvSpPr>
            <a:spLocks noGrp="1"/>
          </p:cNvSpPr>
          <p:nvPr>
            <p:ph type="sldNum" sz="quarter" idx="5"/>
          </p:nvPr>
        </p:nvSpPr>
        <p:spPr/>
        <p:txBody>
          <a:bodyPr/>
          <a:lstStyle/>
          <a:p>
            <a:fld id="{D3764940-5392-A244-92CE-E65B92419DAE}" type="slidenum">
              <a:rPr lang="en-US" smtClean="0"/>
              <a:t>44</a:t>
            </a:fld>
            <a:endParaRPr lang="en-US"/>
          </a:p>
        </p:txBody>
      </p:sp>
    </p:spTree>
    <p:extLst>
      <p:ext uri="{BB962C8B-B14F-4D97-AF65-F5344CB8AC3E}">
        <p14:creationId xmlns:p14="http://schemas.microsoft.com/office/powerpoint/2010/main" val="270864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798" y="1905004"/>
            <a:ext cx="8186400" cy="2593975"/>
          </a:xfrm>
        </p:spPr>
        <p:txBody>
          <a:bodyPr anchor="b"/>
          <a:lstStyle>
            <a:lvl1pPr>
              <a:defRPr sz="6600">
                <a:ln>
                  <a:noFill/>
                </a:ln>
                <a:solidFill>
                  <a:schemeClr val="tx2"/>
                </a:solidFill>
              </a:defRPr>
            </a:lvl1pPr>
          </a:lstStyle>
          <a:p>
            <a:r>
              <a:rPr lang="pt-PT"/>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dirty="0" err="1"/>
              <a:t>Click</a:t>
            </a:r>
            <a:r>
              <a:rPr lang="pt-PT" dirty="0"/>
              <a:t> to </a:t>
            </a:r>
            <a:r>
              <a:rPr lang="pt-PT" dirty="0" err="1"/>
              <a:t>edit</a:t>
            </a:r>
            <a:r>
              <a:rPr lang="pt-PT" dirty="0"/>
              <a:t> </a:t>
            </a:r>
            <a:r>
              <a:rPr lang="pt-PT" dirty="0" err="1"/>
              <a:t>Master</a:t>
            </a:r>
            <a:r>
              <a:rPr lang="pt-PT" dirty="0"/>
              <a:t> </a:t>
            </a:r>
            <a:r>
              <a:rPr lang="pt-PT" dirty="0" err="1"/>
              <a:t>subtitle</a:t>
            </a:r>
            <a:r>
              <a:rPr lang="pt-PT" dirty="0"/>
              <a:t> </a:t>
            </a:r>
            <a:r>
              <a:rPr lang="pt-PT" dirty="0" err="1"/>
              <a:t>style</a:t>
            </a:r>
            <a:endParaRPr lang="en-US" dirty="0"/>
          </a:p>
        </p:txBody>
      </p:sp>
      <p:sp>
        <p:nvSpPr>
          <p:cNvPr id="4" name="Date Placeholder 3"/>
          <p:cNvSpPr>
            <a:spLocks noGrp="1"/>
          </p:cNvSpPr>
          <p:nvPr>
            <p:ph type="dt" sz="half" idx="10"/>
          </p:nvPr>
        </p:nvSpPr>
        <p:spPr>
          <a:xfrm rot="16200000">
            <a:off x="8634627" y="2193813"/>
            <a:ext cx="2438399" cy="365760"/>
          </a:xfrm>
          <a:prstGeom prst="rect">
            <a:avLst/>
          </a:prstGeom>
        </p:spPr>
        <p:txBody>
          <a:bodyPr/>
          <a:lstStyle/>
          <a:p>
            <a:fld id="{DED2FCDE-34D7-194A-9D05-D0DA935BA319}" type="datetime1">
              <a:rPr lang="en-US" smtClean="0"/>
              <a:t>2/8/23</a:t>
            </a:fld>
            <a:endParaRPr lang="en-US"/>
          </a:p>
        </p:txBody>
      </p:sp>
      <p:sp>
        <p:nvSpPr>
          <p:cNvPr id="5" name="Footer Placeholder 4"/>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a:xfrm rot="16200000">
            <a:off x="8634627" y="2193813"/>
            <a:ext cx="2438399" cy="365760"/>
          </a:xfrm>
          <a:prstGeom prst="rect">
            <a:avLst/>
          </a:prstGeom>
        </p:spPr>
        <p:txBody>
          <a:bodyPr/>
          <a:lstStyle/>
          <a:p>
            <a:fld id="{37992C45-442A-2A4B-85EA-C807B329137C}" type="datetime1">
              <a:rPr lang="en-US" smtClean="0"/>
              <a:t>2/8/23</a:t>
            </a:fld>
            <a:endParaRPr lang="en-US"/>
          </a:p>
        </p:txBody>
      </p:sp>
      <p:sp>
        <p:nvSpPr>
          <p:cNvPr id="5" name="Footer Placeholder 4"/>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1752600" cy="5851525"/>
          </a:xfrm>
        </p:spPr>
        <p:txBody>
          <a:bodyPr vert="eaVert" anchor="b" anchorCtr="0"/>
          <a:lstStyle/>
          <a:p>
            <a:r>
              <a:rPr lang="pt-PT"/>
              <a:t>Click to edit Master title style</a:t>
            </a:r>
            <a:endParaRPr lang="en-US" dirty="0"/>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a:xfrm rot="16200000">
            <a:off x="8634627" y="2193813"/>
            <a:ext cx="2438399" cy="365760"/>
          </a:xfrm>
          <a:prstGeom prst="rect">
            <a:avLst/>
          </a:prstGeom>
        </p:spPr>
        <p:txBody>
          <a:bodyPr/>
          <a:lstStyle/>
          <a:p>
            <a:fld id="{D754706D-4E9B-7442-B496-61E5C81518DF}" type="datetime1">
              <a:rPr lang="en-US" smtClean="0"/>
              <a:t>2/8/23</a:t>
            </a:fld>
            <a:endParaRPr lang="en-US"/>
          </a:p>
        </p:txBody>
      </p:sp>
      <p:sp>
        <p:nvSpPr>
          <p:cNvPr id="5" name="Footer Placeholder 4"/>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15409480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idx="1"/>
          </p:nvPr>
        </p:nvSpPr>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p:cNvSpPr>
            <a:spLocks noGrp="1"/>
          </p:cNvSpPr>
          <p:nvPr>
            <p:ph type="dt" sz="half" idx="10"/>
          </p:nvPr>
        </p:nvSpPr>
        <p:spPr>
          <a:xfrm rot="16200000">
            <a:off x="8634627" y="2193813"/>
            <a:ext cx="2438399" cy="365760"/>
          </a:xfrm>
          <a:prstGeom prst="rect">
            <a:avLst/>
          </a:prstGeom>
        </p:spPr>
        <p:txBody>
          <a:bodyPr/>
          <a:lstStyle/>
          <a:p>
            <a:fld id="{6992B8EC-88F5-FB44-9B54-5D337010D474}" type="datetime1">
              <a:rPr lang="en-US" smtClean="0"/>
              <a:t>2/8/23</a:t>
            </a:fld>
            <a:endParaRPr lang="en-US"/>
          </a:p>
        </p:txBody>
      </p:sp>
      <p:sp>
        <p:nvSpPr>
          <p:cNvPr id="5" name="Footer Placeholder 4"/>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6" y="5486400"/>
            <a:ext cx="7659687" cy="1168400"/>
          </a:xfrm>
        </p:spPr>
        <p:txBody>
          <a:bodyPr anchor="t"/>
          <a:lstStyle>
            <a:lvl1pPr algn="l">
              <a:defRPr sz="3600" b="0" cap="all"/>
            </a:lvl1pPr>
          </a:lstStyle>
          <a:p>
            <a:r>
              <a:rPr lang="pt-PT"/>
              <a:t>Click to edit Master title style</a:t>
            </a:r>
            <a:endParaRPr lang="en-US" dirty="0"/>
          </a:p>
        </p:txBody>
      </p:sp>
      <p:sp>
        <p:nvSpPr>
          <p:cNvPr id="3" name="Text Placeholder 2"/>
          <p:cNvSpPr>
            <a:spLocks noGrp="1"/>
          </p:cNvSpPr>
          <p:nvPr>
            <p:ph type="body" idx="1"/>
          </p:nvPr>
        </p:nvSpPr>
        <p:spPr>
          <a:xfrm>
            <a:off x="722316" y="3852865"/>
            <a:ext cx="6135687" cy="163353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Click to edit Master text styles</a:t>
            </a:r>
          </a:p>
        </p:txBody>
      </p:sp>
      <p:sp>
        <p:nvSpPr>
          <p:cNvPr id="4" name="Date Placeholder 3"/>
          <p:cNvSpPr>
            <a:spLocks noGrp="1"/>
          </p:cNvSpPr>
          <p:nvPr>
            <p:ph type="dt" sz="half" idx="10"/>
          </p:nvPr>
        </p:nvSpPr>
        <p:spPr>
          <a:xfrm rot="16200000">
            <a:off x="8634627" y="2193813"/>
            <a:ext cx="2438399" cy="365760"/>
          </a:xfrm>
          <a:prstGeom prst="rect">
            <a:avLst/>
          </a:prstGeom>
        </p:spPr>
        <p:txBody>
          <a:bodyPr/>
          <a:lstStyle/>
          <a:p>
            <a:fld id="{0D9E44A4-F0E2-7848-A403-5303ED5155A4}" type="datetime1">
              <a:rPr lang="en-US" smtClean="0"/>
              <a:t>2/8/23</a:t>
            </a:fld>
            <a:endParaRPr lang="en-US"/>
          </a:p>
        </p:txBody>
      </p:sp>
      <p:sp>
        <p:nvSpPr>
          <p:cNvPr id="5" name="Footer Placeholder 4"/>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sz="half" idx="1"/>
          </p:nvPr>
        </p:nvSpPr>
        <p:spPr>
          <a:xfrm>
            <a:off x="457200" y="1536192"/>
            <a:ext cx="3926264"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4" name="Content Placeholder 3"/>
          <p:cNvSpPr>
            <a:spLocks noGrp="1"/>
          </p:cNvSpPr>
          <p:nvPr>
            <p:ph sz="half" idx="2"/>
          </p:nvPr>
        </p:nvSpPr>
        <p:spPr>
          <a:xfrm>
            <a:off x="4760538" y="1536192"/>
            <a:ext cx="3884625"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5" name="Date Placeholder 4"/>
          <p:cNvSpPr>
            <a:spLocks noGrp="1"/>
          </p:cNvSpPr>
          <p:nvPr>
            <p:ph type="dt" sz="half" idx="10"/>
          </p:nvPr>
        </p:nvSpPr>
        <p:spPr>
          <a:xfrm rot="16200000">
            <a:off x="8634627" y="2193813"/>
            <a:ext cx="2438399" cy="365760"/>
          </a:xfrm>
          <a:prstGeom prst="rect">
            <a:avLst/>
          </a:prstGeom>
        </p:spPr>
        <p:txBody>
          <a:bodyPr/>
          <a:lstStyle/>
          <a:p>
            <a:fld id="{F9A89083-4333-B34B-A21D-ABDC7429E904}" type="datetime1">
              <a:rPr lang="en-US" smtClean="0"/>
              <a:t>2/8/23</a:t>
            </a:fld>
            <a:endParaRPr lang="en-US"/>
          </a:p>
        </p:txBody>
      </p:sp>
      <p:sp>
        <p:nvSpPr>
          <p:cNvPr id="6" name="Footer Placeholder 5"/>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dirty="0" err="1"/>
              <a:t>Click</a:t>
            </a:r>
            <a:r>
              <a:rPr lang="pt-PT" dirty="0"/>
              <a:t> to </a:t>
            </a:r>
            <a:r>
              <a:rPr lang="pt-PT" dirty="0" err="1"/>
              <a:t>edit</a:t>
            </a:r>
            <a:r>
              <a:rPr lang="pt-PT" dirty="0"/>
              <a:t> </a:t>
            </a:r>
            <a:r>
              <a:rPr lang="pt-PT" dirty="0" err="1"/>
              <a:t>Master</a:t>
            </a:r>
            <a:r>
              <a:rPr lang="pt-PT" dirty="0"/>
              <a:t> </a:t>
            </a:r>
            <a:r>
              <a:rPr lang="pt-PT" dirty="0" err="1"/>
              <a:t>title</a:t>
            </a:r>
            <a:r>
              <a:rPr lang="pt-PT" dirty="0"/>
              <a:t> </a:t>
            </a:r>
            <a:r>
              <a:rPr lang="pt-PT" dirty="0" err="1"/>
              <a:t>style</a:t>
            </a:r>
            <a:endParaRPr lang="en-US" dirty="0"/>
          </a:p>
        </p:txBody>
      </p:sp>
      <p:sp>
        <p:nvSpPr>
          <p:cNvPr id="3" name="Text Placeholder 2"/>
          <p:cNvSpPr>
            <a:spLocks noGrp="1"/>
          </p:cNvSpPr>
          <p:nvPr>
            <p:ph type="body" idx="1"/>
          </p:nvPr>
        </p:nvSpPr>
        <p:spPr>
          <a:xfrm>
            <a:off x="457199" y="1535115"/>
            <a:ext cx="3926265" cy="639763"/>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4" name="Content Placeholder 3"/>
          <p:cNvSpPr>
            <a:spLocks noGrp="1"/>
          </p:cNvSpPr>
          <p:nvPr>
            <p:ph sz="half" idx="2"/>
          </p:nvPr>
        </p:nvSpPr>
        <p:spPr>
          <a:xfrm>
            <a:off x="457199" y="2174875"/>
            <a:ext cx="392626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5" name="Text Placeholder 4"/>
          <p:cNvSpPr>
            <a:spLocks noGrp="1"/>
          </p:cNvSpPr>
          <p:nvPr>
            <p:ph type="body" sz="quarter" idx="3"/>
          </p:nvPr>
        </p:nvSpPr>
        <p:spPr>
          <a:xfrm>
            <a:off x="4760536" y="1535115"/>
            <a:ext cx="3884627" cy="639763"/>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6" name="Content Placeholder 5"/>
          <p:cNvSpPr>
            <a:spLocks noGrp="1"/>
          </p:cNvSpPr>
          <p:nvPr>
            <p:ph sz="quarter" idx="4"/>
          </p:nvPr>
        </p:nvSpPr>
        <p:spPr>
          <a:xfrm>
            <a:off x="4760536" y="2174875"/>
            <a:ext cx="388462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7" name="Date Placeholder 6"/>
          <p:cNvSpPr>
            <a:spLocks noGrp="1"/>
          </p:cNvSpPr>
          <p:nvPr>
            <p:ph type="dt" sz="half" idx="10"/>
          </p:nvPr>
        </p:nvSpPr>
        <p:spPr>
          <a:xfrm rot="16200000">
            <a:off x="8634627" y="2193813"/>
            <a:ext cx="2438399" cy="365760"/>
          </a:xfrm>
          <a:prstGeom prst="rect">
            <a:avLst/>
          </a:prstGeom>
        </p:spPr>
        <p:txBody>
          <a:bodyPr/>
          <a:lstStyle/>
          <a:p>
            <a:fld id="{DE7E3989-C3AA-074E-AAA2-C9E22B7C4667}" type="datetime1">
              <a:rPr lang="en-US" smtClean="0"/>
              <a:t>2/8/23</a:t>
            </a:fld>
            <a:endParaRPr lang="en-US"/>
          </a:p>
        </p:txBody>
      </p:sp>
      <p:sp>
        <p:nvSpPr>
          <p:cNvPr id="8" name="Footer Placeholder 7"/>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Date Placeholder 2"/>
          <p:cNvSpPr>
            <a:spLocks noGrp="1"/>
          </p:cNvSpPr>
          <p:nvPr>
            <p:ph type="dt" sz="half" idx="10"/>
          </p:nvPr>
        </p:nvSpPr>
        <p:spPr>
          <a:xfrm rot="16200000">
            <a:off x="8634627" y="2193813"/>
            <a:ext cx="2438399" cy="365760"/>
          </a:xfrm>
          <a:prstGeom prst="rect">
            <a:avLst/>
          </a:prstGeom>
        </p:spPr>
        <p:txBody>
          <a:bodyPr/>
          <a:lstStyle/>
          <a:p>
            <a:fld id="{60DA679A-CD36-E947-896A-0DD9ECAB15EA}" type="datetime1">
              <a:rPr lang="en-US" smtClean="0"/>
              <a:t>2/8/23</a:t>
            </a:fld>
            <a:endParaRPr lang="en-US"/>
          </a:p>
        </p:txBody>
      </p:sp>
      <p:sp>
        <p:nvSpPr>
          <p:cNvPr id="4" name="Footer Placeholder 3"/>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16200000">
            <a:off x="8634627" y="2193813"/>
            <a:ext cx="2438399" cy="365760"/>
          </a:xfrm>
          <a:prstGeom prst="rect">
            <a:avLst/>
          </a:prstGeom>
        </p:spPr>
        <p:txBody>
          <a:bodyPr/>
          <a:lstStyle/>
          <a:p>
            <a:fld id="{FB326E87-8F9F-554F-ACD0-2654CD4F1435}" type="datetime1">
              <a:rPr lang="en-US" smtClean="0"/>
              <a:t>2/8/23</a:t>
            </a:fld>
            <a:endParaRPr lang="en-US"/>
          </a:p>
        </p:txBody>
      </p:sp>
      <p:sp>
        <p:nvSpPr>
          <p:cNvPr id="3" name="Footer Placeholder 2"/>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EDDD11F-F970-B04F-A33B-AE79F8C2D8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5495544"/>
            <a:ext cx="8394665" cy="594360"/>
          </a:xfrm>
        </p:spPr>
        <p:txBody>
          <a:bodyPr anchor="b"/>
          <a:lstStyle>
            <a:lvl1pPr algn="ctr">
              <a:defRPr sz="2200" b="1"/>
            </a:lvl1pPr>
          </a:lstStyle>
          <a:p>
            <a:r>
              <a:rPr lang="pt-PT"/>
              <a:t>Click to edit Master title style</a:t>
            </a:r>
            <a:endParaRPr lang="en-US" dirty="0"/>
          </a:p>
        </p:txBody>
      </p:sp>
      <p:sp>
        <p:nvSpPr>
          <p:cNvPr id="4" name="Text Placeholder 3"/>
          <p:cNvSpPr>
            <a:spLocks noGrp="1"/>
          </p:cNvSpPr>
          <p:nvPr>
            <p:ph type="body" sz="half" idx="2"/>
          </p:nvPr>
        </p:nvSpPr>
        <p:spPr>
          <a:xfrm>
            <a:off x="304801" y="6096000"/>
            <a:ext cx="8394666"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a:xfrm rot="16200000">
            <a:off x="8634627" y="2193813"/>
            <a:ext cx="2438399" cy="365760"/>
          </a:xfrm>
          <a:prstGeom prst="rect">
            <a:avLst/>
          </a:prstGeom>
        </p:spPr>
        <p:txBody>
          <a:bodyPr/>
          <a:lstStyle/>
          <a:p>
            <a:fld id="{E26975DC-10C7-4944-B2FB-2E1A7104118D}" type="datetime1">
              <a:rPr lang="en-US" smtClean="0"/>
              <a:t>2/8/23</a:t>
            </a:fld>
            <a:endParaRPr lang="en-US"/>
          </a:p>
        </p:txBody>
      </p:sp>
      <p:sp>
        <p:nvSpPr>
          <p:cNvPr id="6" name="Footer Placeholder 5"/>
          <p:cNvSpPr>
            <a:spLocks noGrp="1"/>
          </p:cNvSpPr>
          <p:nvPr>
            <p:ph type="ftr" sz="quarter" idx="11"/>
          </p:nvPr>
        </p:nvSpPr>
        <p:spPr>
          <a:xfrm rot="16200000">
            <a:off x="8670186" y="4596653"/>
            <a:ext cx="2367281" cy="36576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EDDD11F-F970-B04F-A33B-AE79F8C2D8F7}" type="slidenum">
              <a:rPr lang="en-US" smtClean="0"/>
              <a:t>‹#›</a:t>
            </a:fld>
            <a:endParaRPr lang="en-US"/>
          </a:p>
        </p:txBody>
      </p:sp>
      <p:sp>
        <p:nvSpPr>
          <p:cNvPr id="9" name="Content Placeholder 8"/>
          <p:cNvSpPr>
            <a:spLocks noGrp="1"/>
          </p:cNvSpPr>
          <p:nvPr>
            <p:ph sz="quarter" idx="13"/>
          </p:nvPr>
        </p:nvSpPr>
        <p:spPr>
          <a:xfrm>
            <a:off x="304799" y="381000"/>
            <a:ext cx="8394667" cy="4942840"/>
          </a:xfrm>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1" y="5495279"/>
            <a:ext cx="8303629" cy="594627"/>
          </a:xfrm>
        </p:spPr>
        <p:txBody>
          <a:bodyPr anchor="b"/>
          <a:lstStyle>
            <a:lvl1pPr algn="ctr">
              <a:defRPr sz="2200" b="1">
                <a:ln>
                  <a:noFill/>
                </a:ln>
                <a:solidFill>
                  <a:schemeClr val="tx2"/>
                </a:solidFill>
              </a:defRPr>
            </a:lvl1pPr>
          </a:lstStyle>
          <a:p>
            <a:r>
              <a:rPr lang="pt-PT"/>
              <a:t>Click to edit Master title style</a:t>
            </a:r>
            <a:endParaRPr lang="en-US" dirty="0"/>
          </a:p>
        </p:txBody>
      </p:sp>
      <p:sp>
        <p:nvSpPr>
          <p:cNvPr id="3" name="Picture Placeholder 2"/>
          <p:cNvSpPr>
            <a:spLocks noGrp="1"/>
          </p:cNvSpPr>
          <p:nvPr>
            <p:ph type="pic" idx="1"/>
          </p:nvPr>
        </p:nvSpPr>
        <p:spPr>
          <a:xfrm>
            <a:off x="0" y="0"/>
            <a:ext cx="91440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Drag picture to placeholder or click icon to add</a:t>
            </a:r>
            <a:endParaRPr lang="en-US" dirty="0"/>
          </a:p>
        </p:txBody>
      </p:sp>
      <p:sp>
        <p:nvSpPr>
          <p:cNvPr id="4" name="Text Placeholder 3"/>
          <p:cNvSpPr>
            <a:spLocks noGrp="1"/>
          </p:cNvSpPr>
          <p:nvPr>
            <p:ph type="body" sz="half" idx="2"/>
          </p:nvPr>
        </p:nvSpPr>
        <p:spPr>
          <a:xfrm>
            <a:off x="301751" y="6096000"/>
            <a:ext cx="8303629"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8" name="Date Placeholder 7"/>
          <p:cNvSpPr>
            <a:spLocks noGrp="1"/>
          </p:cNvSpPr>
          <p:nvPr>
            <p:ph type="dt" sz="half" idx="10"/>
          </p:nvPr>
        </p:nvSpPr>
        <p:spPr>
          <a:xfrm rot="16200000">
            <a:off x="8634627" y="2193813"/>
            <a:ext cx="2438399" cy="365760"/>
          </a:xfrm>
          <a:prstGeom prst="rect">
            <a:avLst/>
          </a:prstGeom>
        </p:spPr>
        <p:txBody>
          <a:bodyPr/>
          <a:lstStyle/>
          <a:p>
            <a:fld id="{EF056E42-171A-B540-9B4A-F0EC0280C130}" type="datetime1">
              <a:rPr lang="en-US" smtClean="0"/>
              <a:t>2/8/23</a:t>
            </a:fld>
            <a:endParaRPr lang="en-US"/>
          </a:p>
        </p:txBody>
      </p:sp>
      <p:sp>
        <p:nvSpPr>
          <p:cNvPr id="9" name="Slide Number Placeholder 8"/>
          <p:cNvSpPr>
            <a:spLocks noGrp="1"/>
          </p:cNvSpPr>
          <p:nvPr>
            <p:ph type="sldNum" sz="quarter" idx="11"/>
          </p:nvPr>
        </p:nvSpPr>
        <p:spPr/>
        <p:txBody>
          <a:bodyPr/>
          <a:lstStyle/>
          <a:p>
            <a:fld id="{CEDDD11F-F970-B04F-A33B-AE79F8C2D8F7}" type="slidenum">
              <a:rPr lang="en-US" smtClean="0"/>
              <a:t>‹#›</a:t>
            </a:fld>
            <a:endParaRPr lang="en-US"/>
          </a:p>
        </p:txBody>
      </p:sp>
      <p:sp>
        <p:nvSpPr>
          <p:cNvPr id="10" name="Footer Placeholder 9"/>
          <p:cNvSpPr>
            <a:spLocks noGrp="1"/>
          </p:cNvSpPr>
          <p:nvPr>
            <p:ph type="ftr" sz="quarter" idx="12"/>
          </p:nvPr>
        </p:nvSpPr>
        <p:spPr>
          <a:xfrm rot="16200000">
            <a:off x="8670186" y="4596653"/>
            <a:ext cx="2367281" cy="365760"/>
          </a:xfrm>
          <a:prstGeom prst="rect">
            <a:avLst/>
          </a:prstGeo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9"/>
            <a:ext cx="8187962" cy="1143000"/>
          </a:xfrm>
          <a:prstGeom prst="rect">
            <a:avLst/>
          </a:prstGeom>
        </p:spPr>
        <p:txBody>
          <a:bodyPr vert="horz" lIns="91440" tIns="45720" rIns="91440" bIns="45720" rtlCol="0" anchor="ctr">
            <a:noAutofit/>
          </a:bodyPr>
          <a:lstStyle/>
          <a:p>
            <a:r>
              <a:rPr lang="pt-PT" dirty="0" err="1"/>
              <a:t>Click</a:t>
            </a:r>
            <a:r>
              <a:rPr lang="pt-PT" dirty="0"/>
              <a:t> to </a:t>
            </a:r>
            <a:r>
              <a:rPr lang="pt-PT" dirty="0" err="1"/>
              <a:t>edit</a:t>
            </a:r>
            <a:r>
              <a:rPr lang="pt-PT" dirty="0"/>
              <a:t> </a:t>
            </a:r>
            <a:r>
              <a:rPr lang="pt-PT" dirty="0" err="1"/>
              <a:t>Master</a:t>
            </a:r>
            <a:r>
              <a:rPr lang="pt-PT" dirty="0"/>
              <a:t> </a:t>
            </a:r>
            <a:r>
              <a:rPr lang="pt-PT" dirty="0" err="1"/>
              <a:t>title</a:t>
            </a:r>
            <a:r>
              <a:rPr lang="pt-PT" dirty="0"/>
              <a:t> </a:t>
            </a:r>
            <a:r>
              <a:rPr lang="pt-PT" dirty="0" err="1"/>
              <a:t>style</a:t>
            </a:r>
            <a:endParaRPr lang="en-US" dirty="0"/>
          </a:p>
        </p:txBody>
      </p:sp>
      <p:sp>
        <p:nvSpPr>
          <p:cNvPr id="3" name="Text Placeholder 2"/>
          <p:cNvSpPr>
            <a:spLocks noGrp="1"/>
          </p:cNvSpPr>
          <p:nvPr>
            <p:ph type="body" idx="1"/>
          </p:nvPr>
        </p:nvSpPr>
        <p:spPr>
          <a:xfrm>
            <a:off x="457200" y="1600200"/>
            <a:ext cx="8187963" cy="4800600"/>
          </a:xfrm>
          <a:prstGeom prst="rect">
            <a:avLst/>
          </a:prstGeom>
        </p:spPr>
        <p:txBody>
          <a:bodyPr vert="horz" lIns="91440" tIns="45720" rIns="91440" bIns="45720" rtlCol="0">
            <a:normAutofit/>
          </a:body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en-US" dirty="0"/>
          </a:p>
        </p:txBody>
      </p:sp>
      <p:sp>
        <p:nvSpPr>
          <p:cNvPr id="6" name="Slide Number Placeholder 5"/>
          <p:cNvSpPr>
            <a:spLocks noGrp="1"/>
          </p:cNvSpPr>
          <p:nvPr>
            <p:ph type="sldNum" sz="quarter" idx="4"/>
          </p:nvPr>
        </p:nvSpPr>
        <p:spPr>
          <a:xfrm>
            <a:off x="8699467" y="6488528"/>
            <a:ext cx="369653" cy="285839"/>
          </a:xfrm>
          <a:prstGeom prst="bracketPair">
            <a:avLst>
              <a:gd name="adj" fmla="val 17949"/>
            </a:avLst>
          </a:prstGeom>
          <a:ln w="19050">
            <a:solidFill>
              <a:srgbClr val="202B2F"/>
            </a:solidFill>
          </a:ln>
        </p:spPr>
        <p:txBody>
          <a:bodyPr vert="horz" lIns="0" tIns="0" rIns="0" bIns="0" rtlCol="0" anchor="ctr"/>
          <a:lstStyle>
            <a:lvl1pPr algn="ctr">
              <a:defRPr sz="1800" b="1" baseline="0">
                <a:solidFill>
                  <a:srgbClr val="202C30"/>
                </a:solidFill>
              </a:defRPr>
            </a:lvl1pPr>
          </a:lstStyle>
          <a:p>
            <a:fld id="{CEDDD11F-F970-B04F-A33B-AE79F8C2D8F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spcBef>
          <a:spcPct val="0"/>
        </a:spcBef>
        <a:buNone/>
        <a:defRPr sz="4600" b="1" kern="1200" cap="none" spc="-100" baseline="0">
          <a:ln>
            <a:noFill/>
          </a:ln>
          <a:solidFill>
            <a:srgbClr val="339DE9"/>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b="1" kern="1200">
          <a:solidFill>
            <a:srgbClr val="202B2F"/>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rgbClr val="202B2F"/>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rgbClr val="202B2F"/>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rgbClr val="202B2F"/>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rgbClr val="202B2F"/>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0.jpg"/></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58B6D5-B549-F94F-A935-B1C0DFD6ED88}"/>
              </a:ext>
            </a:extLst>
          </p:cNvPr>
          <p:cNvSpPr>
            <a:spLocks noGrp="1"/>
          </p:cNvSpPr>
          <p:nvPr>
            <p:ph type="ctrTitle"/>
          </p:nvPr>
        </p:nvSpPr>
        <p:spPr>
          <a:xfrm>
            <a:off x="685798" y="883727"/>
            <a:ext cx="8186400" cy="2593975"/>
          </a:xfrm>
        </p:spPr>
        <p:txBody>
          <a:bodyPr/>
          <a:lstStyle/>
          <a:p>
            <a:r>
              <a:rPr lang="en-US" sz="4000" dirty="0"/>
              <a:t>Artificial Intelligence for the targeted generation of novel compounds</a:t>
            </a:r>
          </a:p>
        </p:txBody>
      </p:sp>
      <p:sp>
        <p:nvSpPr>
          <p:cNvPr id="6" name="Subtitle 5">
            <a:extLst>
              <a:ext uri="{FF2B5EF4-FFF2-40B4-BE49-F238E27FC236}">
                <a16:creationId xmlns:a16="http://schemas.microsoft.com/office/drawing/2014/main" id="{552B957B-BE75-5446-BACB-A65E60513EBD}"/>
              </a:ext>
            </a:extLst>
          </p:cNvPr>
          <p:cNvSpPr>
            <a:spLocks noGrp="1"/>
          </p:cNvSpPr>
          <p:nvPr>
            <p:ph type="subTitle" idx="1"/>
          </p:nvPr>
        </p:nvSpPr>
        <p:spPr>
          <a:xfrm>
            <a:off x="685800" y="3550723"/>
            <a:ext cx="6461760" cy="1691640"/>
          </a:xfrm>
        </p:spPr>
        <p:txBody>
          <a:bodyPr>
            <a:normAutofit lnSpcReduction="10000"/>
          </a:bodyPr>
          <a:lstStyle/>
          <a:p>
            <a:endParaRPr lang="en-US" dirty="0"/>
          </a:p>
          <a:p>
            <a:r>
              <a:rPr lang="en-US" dirty="0"/>
              <a:t>Joel P. </a:t>
            </a:r>
            <a:r>
              <a:rPr lang="en-US" dirty="0" err="1"/>
              <a:t>Arrais</a:t>
            </a:r>
            <a:r>
              <a:rPr lang="en-US" dirty="0"/>
              <a:t> – </a:t>
            </a:r>
            <a:r>
              <a:rPr lang="en-US" dirty="0" err="1"/>
              <a:t>jpa@uc.pt</a:t>
            </a:r>
            <a:br>
              <a:rPr lang="en-US" dirty="0"/>
            </a:br>
            <a:br>
              <a:rPr lang="en-US" dirty="0"/>
            </a:br>
            <a:r>
              <a:rPr lang="en-US" b="0" u="sng" dirty="0"/>
              <a:t>https://</a:t>
            </a:r>
            <a:r>
              <a:rPr lang="en-US" b="0" u="sng" dirty="0" err="1"/>
              <a:t>joelarrais.github.io</a:t>
            </a:r>
            <a:r>
              <a:rPr lang="en-US" b="0" u="sng" dirty="0"/>
              <a:t> </a:t>
            </a:r>
          </a:p>
          <a:p>
            <a:r>
              <a:rPr lang="en-US" b="0" dirty="0"/>
              <a:t>DEI/CISUC - University of Coimbra</a:t>
            </a:r>
          </a:p>
          <a:p>
            <a:endParaRPr lang="en-US" dirty="0"/>
          </a:p>
        </p:txBody>
      </p:sp>
      <p:pic>
        <p:nvPicPr>
          <p:cNvPr id="7" name="Picture 6">
            <a:extLst>
              <a:ext uri="{FF2B5EF4-FFF2-40B4-BE49-F238E27FC236}">
                <a16:creationId xmlns:a16="http://schemas.microsoft.com/office/drawing/2014/main" id="{7E3E3C89-0669-434B-A207-32CA017E042C}"/>
              </a:ext>
            </a:extLst>
          </p:cNvPr>
          <p:cNvPicPr>
            <a:picLocks noChangeAspect="1"/>
          </p:cNvPicPr>
          <p:nvPr/>
        </p:nvPicPr>
        <p:blipFill rotWithShape="1">
          <a:blip r:embed="rId2"/>
          <a:srcRect l="29590" t="35319"/>
          <a:stretch/>
        </p:blipFill>
        <p:spPr>
          <a:xfrm>
            <a:off x="3" y="1"/>
            <a:ext cx="9143997" cy="2093268"/>
          </a:xfrm>
          <a:prstGeom prst="rect">
            <a:avLst/>
          </a:prstGeom>
        </p:spPr>
      </p:pic>
      <p:pic>
        <p:nvPicPr>
          <p:cNvPr id="3" name="Picture 2" descr="Logo, company name&#10;&#10;Description automatically generated">
            <a:extLst>
              <a:ext uri="{FF2B5EF4-FFF2-40B4-BE49-F238E27FC236}">
                <a16:creationId xmlns:a16="http://schemas.microsoft.com/office/drawing/2014/main" id="{E3609671-623F-BD5E-EB25-06F1D26E22AF}"/>
              </a:ext>
            </a:extLst>
          </p:cNvPr>
          <p:cNvPicPr>
            <a:picLocks noChangeAspect="1"/>
          </p:cNvPicPr>
          <p:nvPr/>
        </p:nvPicPr>
        <p:blipFill rotWithShape="1">
          <a:blip r:embed="rId3"/>
          <a:srcRect t="21946" b="19389"/>
          <a:stretch/>
        </p:blipFill>
        <p:spPr>
          <a:xfrm>
            <a:off x="0" y="5595704"/>
            <a:ext cx="2167247" cy="1271429"/>
          </a:xfrm>
          <a:prstGeom prst="rect">
            <a:avLst/>
          </a:prstGeom>
        </p:spPr>
      </p:pic>
      <p:pic>
        <p:nvPicPr>
          <p:cNvPr id="1026" name="Picture 2" descr="COST Association Logo in grey on a white background">
            <a:extLst>
              <a:ext uri="{FF2B5EF4-FFF2-40B4-BE49-F238E27FC236}">
                <a16:creationId xmlns:a16="http://schemas.microsoft.com/office/drawing/2014/main" id="{D82A5DE0-8E31-B777-B264-460BF47500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67" b="16398"/>
          <a:stretch/>
        </p:blipFill>
        <p:spPr bwMode="auto">
          <a:xfrm>
            <a:off x="2173185" y="5896429"/>
            <a:ext cx="2856361" cy="86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3E626B-E495-8440-FE98-4F2350167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546" y="5570969"/>
            <a:ext cx="4322618" cy="128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42F400E-84DB-F7F2-3181-9CA5A0F6CB30}"/>
              </a:ext>
            </a:extLst>
          </p:cNvPr>
          <p:cNvPicPr>
            <a:picLocks noChangeAspect="1"/>
          </p:cNvPicPr>
          <p:nvPr/>
        </p:nvPicPr>
        <p:blipFill>
          <a:blip r:embed="rId6"/>
          <a:stretch>
            <a:fillRect/>
          </a:stretch>
        </p:blipFill>
        <p:spPr>
          <a:xfrm>
            <a:off x="7064829" y="0"/>
            <a:ext cx="2079168" cy="2130128"/>
          </a:xfrm>
          <a:prstGeom prst="rect">
            <a:avLst/>
          </a:prstGeom>
        </p:spPr>
      </p:pic>
    </p:spTree>
    <p:extLst>
      <p:ext uri="{BB962C8B-B14F-4D97-AF65-F5344CB8AC3E}">
        <p14:creationId xmlns:p14="http://schemas.microsoft.com/office/powerpoint/2010/main" val="240910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B8F6-5BCD-4844-A82F-A5166636B992}"/>
              </a:ext>
            </a:extLst>
          </p:cNvPr>
          <p:cNvSpPr>
            <a:spLocks noGrp="1"/>
          </p:cNvSpPr>
          <p:nvPr>
            <p:ph type="title"/>
          </p:nvPr>
        </p:nvSpPr>
        <p:spPr/>
        <p:txBody>
          <a:bodyPr/>
          <a:lstStyle/>
          <a:p>
            <a:r>
              <a:rPr lang="en-US" dirty="0"/>
              <a:t>Clustering both samples and genes</a:t>
            </a:r>
            <a:br>
              <a:rPr lang="en-US" dirty="0"/>
            </a:br>
            <a:endParaRPr lang="en-US" dirty="0"/>
          </a:p>
        </p:txBody>
      </p:sp>
      <p:sp>
        <p:nvSpPr>
          <p:cNvPr id="3" name="Content Placeholder 2">
            <a:extLst>
              <a:ext uri="{FF2B5EF4-FFF2-40B4-BE49-F238E27FC236}">
                <a16:creationId xmlns:a16="http://schemas.microsoft.com/office/drawing/2014/main" id="{35BC2715-D044-694B-9181-066E71B4510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56D4581-A450-E747-9861-678E7ADB8469}"/>
              </a:ext>
            </a:extLst>
          </p:cNvPr>
          <p:cNvSpPr>
            <a:spLocks noGrp="1"/>
          </p:cNvSpPr>
          <p:nvPr>
            <p:ph type="sldNum" sz="quarter" idx="12"/>
          </p:nvPr>
        </p:nvSpPr>
        <p:spPr/>
        <p:txBody>
          <a:bodyPr/>
          <a:lstStyle/>
          <a:p>
            <a:fld id="{CEDDD11F-F970-B04F-A33B-AE79F8C2D8F7}" type="slidenum">
              <a:rPr lang="en-US" smtClean="0"/>
              <a:t>10</a:t>
            </a:fld>
            <a:endParaRPr lang="en-US"/>
          </a:p>
        </p:txBody>
      </p:sp>
      <p:sp>
        <p:nvSpPr>
          <p:cNvPr id="5" name="Content Placeholder 2">
            <a:extLst>
              <a:ext uri="{FF2B5EF4-FFF2-40B4-BE49-F238E27FC236}">
                <a16:creationId xmlns:a16="http://schemas.microsoft.com/office/drawing/2014/main" id="{3B3D5024-848D-8C4B-B781-48BA0D1F9A55}"/>
              </a:ext>
            </a:extLst>
          </p:cNvPr>
          <p:cNvSpPr txBox="1">
            <a:spLocks/>
          </p:cNvSpPr>
          <p:nvPr/>
        </p:nvSpPr>
        <p:spPr>
          <a:xfrm>
            <a:off x="457201" y="5745068"/>
            <a:ext cx="7910144" cy="1173892"/>
          </a:xfrm>
          <a:prstGeom prst="rect">
            <a:avLst/>
          </a:prstGeom>
        </p:spPr>
        <p:txBody>
          <a:bodyPr vert="horz" lIns="91440" tIns="45720" rIns="91440" bIns="45720" rtlCol="0">
            <a:normAutofit fontScale="77500" lnSpcReduction="20000"/>
          </a:bodyPr>
          <a:lstStyle>
            <a:lvl1pPr marL="342900" indent="-228600" algn="l" defTabSz="914400" rtl="0" eaLnBrk="1" latinLnBrk="0" hangingPunct="1">
              <a:spcBef>
                <a:spcPct val="20000"/>
              </a:spcBef>
              <a:buClr>
                <a:schemeClr val="accent1"/>
              </a:buClr>
              <a:buFont typeface="Arial" pitchFamily="34" charset="0"/>
              <a:buChar char="•"/>
              <a:defRPr sz="2200" b="1" kern="1200">
                <a:solidFill>
                  <a:srgbClr val="202B2F"/>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rgbClr val="202B2F"/>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rgbClr val="202B2F"/>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rgbClr val="202B2F"/>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rgbClr val="202B2F"/>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Font typeface="Arial" pitchFamily="34" charset="0"/>
              <a:buNone/>
            </a:pPr>
            <a:r>
              <a:rPr lang="en-US" b="0"/>
              <a:t>Approx. 1.8 million measurements of gene expression from 128 microarray analyses of 96 samples of normal and malignant lymphocytes.</a:t>
            </a:r>
          </a:p>
          <a:p>
            <a:pPr marL="114300" indent="0">
              <a:buFont typeface="Arial" pitchFamily="34" charset="0"/>
              <a:buNone/>
            </a:pPr>
            <a:endParaRPr lang="en-US" b="0"/>
          </a:p>
          <a:p>
            <a:pPr marL="114300" indent="0">
              <a:buFont typeface="Arial" pitchFamily="34" charset="0"/>
              <a:buNone/>
            </a:pPr>
            <a:r>
              <a:rPr lang="en-US" sz="1700" b="0"/>
              <a:t>From:</a:t>
            </a:r>
            <a:r>
              <a:rPr lang="en-US" sz="1700"/>
              <a:t> </a:t>
            </a:r>
            <a:r>
              <a:rPr lang="en-US" sz="1700" b="0"/>
              <a:t>Nature February, 2000 Paper by A Alizadeh et al, Distinct types of diffuse large B-cell lymphoma identified by Gene expression profiling</a:t>
            </a:r>
            <a:endParaRPr lang="en-GB" sz="1700" dirty="0"/>
          </a:p>
        </p:txBody>
      </p:sp>
      <p:pic>
        <p:nvPicPr>
          <p:cNvPr id="6" name="Picture 5">
            <a:extLst>
              <a:ext uri="{FF2B5EF4-FFF2-40B4-BE49-F238E27FC236}">
                <a16:creationId xmlns:a16="http://schemas.microsoft.com/office/drawing/2014/main" id="{910395F3-B710-9845-8260-FE6190B474DA}"/>
              </a:ext>
            </a:extLst>
          </p:cNvPr>
          <p:cNvPicPr>
            <a:picLocks noChangeAspect="1"/>
          </p:cNvPicPr>
          <p:nvPr/>
        </p:nvPicPr>
        <p:blipFill>
          <a:blip r:embed="rId3"/>
          <a:stretch>
            <a:fillRect/>
          </a:stretch>
        </p:blipFill>
        <p:spPr>
          <a:xfrm>
            <a:off x="971309" y="1046480"/>
            <a:ext cx="6622484" cy="4698588"/>
          </a:xfrm>
          <a:prstGeom prst="rect">
            <a:avLst/>
          </a:prstGeom>
        </p:spPr>
      </p:pic>
    </p:spTree>
    <p:extLst>
      <p:ext uri="{BB962C8B-B14F-4D97-AF65-F5344CB8AC3E}">
        <p14:creationId xmlns:p14="http://schemas.microsoft.com/office/powerpoint/2010/main" val="262055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8187962" cy="1143000"/>
          </a:xfrm>
        </p:spPr>
        <p:txBody>
          <a:bodyPr/>
          <a:lstStyle/>
          <a:p>
            <a:r>
              <a:rPr lang="en-US" dirty="0"/>
              <a:t>Clustering samples</a:t>
            </a:r>
            <a:endParaRPr lang="en-GB" dirty="0"/>
          </a:p>
        </p:txBody>
      </p:sp>
      <p:sp>
        <p:nvSpPr>
          <p:cNvPr id="3" name="Content Placeholder 2"/>
          <p:cNvSpPr>
            <a:spLocks noGrp="1"/>
          </p:cNvSpPr>
          <p:nvPr>
            <p:ph idx="1"/>
          </p:nvPr>
        </p:nvSpPr>
        <p:spPr>
          <a:xfrm>
            <a:off x="457201" y="1116348"/>
            <a:ext cx="3322319" cy="5284451"/>
          </a:xfrm>
        </p:spPr>
        <p:txBody>
          <a:bodyPr/>
          <a:lstStyle/>
          <a:p>
            <a:pPr marL="114300" indent="0">
              <a:buNone/>
            </a:pPr>
            <a:endParaRPr lang="en-GB" dirty="0"/>
          </a:p>
        </p:txBody>
      </p:sp>
      <p:sp>
        <p:nvSpPr>
          <p:cNvPr id="4" name="Slide Number Placeholder 3"/>
          <p:cNvSpPr>
            <a:spLocks noGrp="1"/>
          </p:cNvSpPr>
          <p:nvPr>
            <p:ph type="sldNum" sz="quarter" idx="12"/>
          </p:nvPr>
        </p:nvSpPr>
        <p:spPr/>
        <p:txBody>
          <a:bodyPr/>
          <a:lstStyle/>
          <a:p>
            <a:fld id="{CEDDD11F-F970-B04F-A33B-AE79F8C2D8F7}" type="slidenum">
              <a:rPr lang="en-US" smtClean="0"/>
              <a:t>11</a:t>
            </a:fld>
            <a:endParaRPr lang="en-US"/>
          </a:p>
        </p:txBody>
      </p:sp>
      <p:pic>
        <p:nvPicPr>
          <p:cNvPr id="6" name="Picture 5"/>
          <p:cNvPicPr>
            <a:picLocks noChangeAspect="1"/>
          </p:cNvPicPr>
          <p:nvPr/>
        </p:nvPicPr>
        <p:blipFill rotWithShape="1">
          <a:blip r:embed="rId2"/>
          <a:srcRect l="65868" b="32455"/>
          <a:stretch/>
        </p:blipFill>
        <p:spPr>
          <a:xfrm>
            <a:off x="606084" y="1232300"/>
            <a:ext cx="2066778" cy="5351061"/>
          </a:xfrm>
          <a:prstGeom prst="rect">
            <a:avLst/>
          </a:prstGeom>
        </p:spPr>
      </p:pic>
      <p:pic>
        <p:nvPicPr>
          <p:cNvPr id="7" name="Picture 6">
            <a:extLst>
              <a:ext uri="{FF2B5EF4-FFF2-40B4-BE49-F238E27FC236}">
                <a16:creationId xmlns:a16="http://schemas.microsoft.com/office/drawing/2014/main" id="{6038E4E4-717A-5245-92BC-909FB219172C}"/>
              </a:ext>
            </a:extLst>
          </p:cNvPr>
          <p:cNvPicPr>
            <a:picLocks noChangeAspect="1"/>
          </p:cNvPicPr>
          <p:nvPr/>
        </p:nvPicPr>
        <p:blipFill rotWithShape="1">
          <a:blip r:embed="rId3"/>
          <a:srcRect r="66759"/>
          <a:stretch/>
        </p:blipFill>
        <p:spPr>
          <a:xfrm>
            <a:off x="4572000" y="2433711"/>
            <a:ext cx="3537438" cy="3264162"/>
          </a:xfrm>
          <a:prstGeom prst="rect">
            <a:avLst/>
          </a:prstGeom>
        </p:spPr>
      </p:pic>
    </p:spTree>
    <p:extLst>
      <p:ext uri="{BB962C8B-B14F-4D97-AF65-F5344CB8AC3E}">
        <p14:creationId xmlns:p14="http://schemas.microsoft.com/office/powerpoint/2010/main" val="219652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and Methods</a:t>
            </a:r>
          </a:p>
        </p:txBody>
      </p:sp>
      <p:sp>
        <p:nvSpPr>
          <p:cNvPr id="3" name="Content Placeholder 2"/>
          <p:cNvSpPr>
            <a:spLocks noGrp="1"/>
          </p:cNvSpPr>
          <p:nvPr>
            <p:ph idx="1"/>
          </p:nvPr>
        </p:nvSpPr>
        <p:spPr/>
        <p:txBody>
          <a:bodyPr>
            <a:normAutofit lnSpcReduction="10000"/>
          </a:bodyPr>
          <a:lstStyle/>
          <a:p>
            <a:r>
              <a:rPr lang="en-US" dirty="0"/>
              <a:t>Material:</a:t>
            </a:r>
          </a:p>
          <a:p>
            <a:pPr lvl="1"/>
            <a:r>
              <a:rPr lang="en-US" dirty="0"/>
              <a:t>Expression profile for the HIV infection</a:t>
            </a:r>
          </a:p>
          <a:p>
            <a:pPr lvl="2"/>
            <a:r>
              <a:rPr lang="en-US" dirty="0"/>
              <a:t>mRNA expression profiling for 12 time points over 24 hours</a:t>
            </a:r>
          </a:p>
          <a:p>
            <a:pPr lvl="2"/>
            <a:r>
              <a:rPr lang="en-US" dirty="0"/>
              <a:t>Seed nodes for the HIV mechanism</a:t>
            </a:r>
          </a:p>
          <a:p>
            <a:pPr lvl="1"/>
            <a:r>
              <a:rPr lang="en-US" dirty="0"/>
              <a:t>Transcription Factors; Protein-DNA interactions</a:t>
            </a:r>
          </a:p>
          <a:p>
            <a:pPr lvl="1"/>
            <a:r>
              <a:rPr lang="en-US" dirty="0"/>
              <a:t>Human Protein-Protein interaction network</a:t>
            </a:r>
          </a:p>
          <a:p>
            <a:endParaRPr lang="en-US" dirty="0"/>
          </a:p>
          <a:p>
            <a:r>
              <a:rPr lang="en-US" dirty="0"/>
              <a:t>Methods:</a:t>
            </a:r>
          </a:p>
          <a:p>
            <a:pPr lvl="1"/>
            <a:r>
              <a:rPr lang="en-US" dirty="0"/>
              <a:t>Path Filtering</a:t>
            </a:r>
          </a:p>
          <a:p>
            <a:pPr lvl="1"/>
            <a:r>
              <a:rPr lang="en-US" dirty="0"/>
              <a:t>Problem formulation and IP model implementation</a:t>
            </a:r>
          </a:p>
          <a:p>
            <a:pPr lvl="1"/>
            <a:r>
              <a:rPr lang="en-US" dirty="0"/>
              <a:t>Objective function</a:t>
            </a:r>
          </a:p>
          <a:p>
            <a:pPr lvl="2"/>
            <a:r>
              <a:rPr lang="en-US" dirty="0"/>
              <a:t>Maximize the number of targets explained</a:t>
            </a:r>
          </a:p>
          <a:p>
            <a:pPr lvl="2"/>
            <a:r>
              <a:rPr lang="en-US" dirty="0"/>
              <a:t>Maximize the weight of the selected paths</a:t>
            </a:r>
          </a:p>
          <a:p>
            <a:pPr lvl="2"/>
            <a:r>
              <a:rPr lang="en-US" dirty="0"/>
              <a:t>Minimize the number of nodes</a:t>
            </a:r>
          </a:p>
          <a:p>
            <a:endParaRPr lang="en-US" dirty="0"/>
          </a:p>
        </p:txBody>
      </p:sp>
      <p:sp>
        <p:nvSpPr>
          <p:cNvPr id="4" name="Slide Number Placeholder 3"/>
          <p:cNvSpPr>
            <a:spLocks noGrp="1"/>
          </p:cNvSpPr>
          <p:nvPr>
            <p:ph type="sldNum" sz="quarter" idx="12"/>
          </p:nvPr>
        </p:nvSpPr>
        <p:spPr/>
        <p:txBody>
          <a:bodyPr/>
          <a:lstStyle/>
          <a:p>
            <a:fld id="{CEDDD11F-F970-B04F-A33B-AE79F8C2D8F7}" type="slidenum">
              <a:rPr lang="en-US" smtClean="0"/>
              <a:t>12</a:t>
            </a:fld>
            <a:endParaRPr lang="en-US"/>
          </a:p>
        </p:txBody>
      </p:sp>
    </p:spTree>
    <p:extLst>
      <p:ext uri="{BB962C8B-B14F-4D97-AF65-F5344CB8AC3E}">
        <p14:creationId xmlns:p14="http://schemas.microsoft.com/office/powerpoint/2010/main" val="309879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asted-image.png"/>
          <p:cNvPicPr/>
          <p:nvPr/>
        </p:nvPicPr>
        <p:blipFill>
          <a:blip r:embed="rId2"/>
          <a:stretch>
            <a:fillRect/>
          </a:stretch>
        </p:blipFill>
        <p:spPr>
          <a:xfrm>
            <a:off x="0" y="325769"/>
            <a:ext cx="9144000" cy="6703172"/>
          </a:xfrm>
          <a:prstGeom prst="rect">
            <a:avLst/>
          </a:prstGeom>
          <a:ln w="12700">
            <a:miter lim="400000"/>
          </a:ln>
        </p:spPr>
      </p:pic>
    </p:spTree>
    <p:extLst>
      <p:ext uri="{BB962C8B-B14F-4D97-AF65-F5344CB8AC3E}">
        <p14:creationId xmlns:p14="http://schemas.microsoft.com/office/powerpoint/2010/main" val="9349211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6" name="Content Placeholder 5"/>
          <p:cNvSpPr>
            <a:spLocks noGrp="1"/>
          </p:cNvSpPr>
          <p:nvPr>
            <p:ph idx="1"/>
          </p:nvPr>
        </p:nvSpPr>
        <p:spPr/>
        <p:txBody>
          <a:bodyPr>
            <a:normAutofit lnSpcReduction="10000"/>
          </a:bodyPr>
          <a:lstStyle/>
          <a:p>
            <a:pPr marL="342900" lvl="1">
              <a:buClr>
                <a:schemeClr val="accent1"/>
              </a:buClr>
            </a:pPr>
            <a:r>
              <a:rPr lang="en-US" b="1" dirty="0"/>
              <a:t>Problem:</a:t>
            </a:r>
          </a:p>
          <a:p>
            <a:pPr marL="708660" lvl="2">
              <a:buClr>
                <a:schemeClr val="accent1"/>
              </a:buClr>
            </a:pPr>
            <a:r>
              <a:rPr lang="en-US" dirty="0"/>
              <a:t>Most methods for reconstructing signaling and regulatory response networks from high throughput data generate static models which </a:t>
            </a:r>
            <a:r>
              <a:rPr lang="en-US" u="sng" dirty="0"/>
              <a:t>cannot distinguish between early and late stages in the response</a:t>
            </a:r>
          </a:p>
          <a:p>
            <a:pPr marL="342900" lvl="1">
              <a:buClr>
                <a:schemeClr val="accent1"/>
              </a:buClr>
            </a:pPr>
            <a:r>
              <a:rPr lang="en-US" b="1" dirty="0"/>
              <a:t>Hypothesis:</a:t>
            </a:r>
          </a:p>
          <a:p>
            <a:pPr marL="708660" lvl="2">
              <a:buClr>
                <a:schemeClr val="accent1"/>
              </a:buClr>
            </a:pPr>
            <a:r>
              <a:rPr lang="en-US" dirty="0">
                <a:sym typeface="Wingdings"/>
              </a:rPr>
              <a:t>Given time series gene expression data and host proteins that a virus or drug interacts with, it is possible </a:t>
            </a:r>
            <a:r>
              <a:rPr lang="en-US" u="sng" dirty="0">
                <a:sym typeface="Wingdings"/>
              </a:rPr>
              <a:t>to infer the signaling pathways that are responsible for the gene expression change over time</a:t>
            </a:r>
            <a:r>
              <a:rPr lang="en-US" dirty="0">
                <a:sym typeface="Wingdings"/>
              </a:rPr>
              <a:t>.</a:t>
            </a:r>
            <a:endParaRPr lang="en-US" b="0" dirty="0"/>
          </a:p>
          <a:p>
            <a:endParaRPr lang="en-US" b="0" dirty="0"/>
          </a:p>
          <a:p>
            <a:r>
              <a:rPr lang="en-US" b="0" dirty="0"/>
              <a:t>A cell is in a stationary state</a:t>
            </a:r>
          </a:p>
          <a:p>
            <a:r>
              <a:rPr lang="en-US" b="0" dirty="0"/>
              <a:t>A perturbation is induced (external condition; Virus; bacteria)</a:t>
            </a:r>
          </a:p>
          <a:p>
            <a:r>
              <a:rPr lang="en-US" b="0" dirty="0"/>
              <a:t>What are the response mechanisms to this event?</a:t>
            </a:r>
          </a:p>
          <a:p>
            <a:r>
              <a:rPr lang="en-US" b="0" dirty="0"/>
              <a:t>BETTER PUT: What are the chain of response pathways to this event?</a:t>
            </a:r>
          </a:p>
          <a:p>
            <a:endParaRPr lang="en-US" b="0" dirty="0"/>
          </a:p>
        </p:txBody>
      </p:sp>
      <p:sp>
        <p:nvSpPr>
          <p:cNvPr id="3" name="Slide Number Placeholder 2"/>
          <p:cNvSpPr>
            <a:spLocks noGrp="1"/>
          </p:cNvSpPr>
          <p:nvPr>
            <p:ph type="sldNum" sz="quarter" idx="12"/>
          </p:nvPr>
        </p:nvSpPr>
        <p:spPr/>
        <p:txBody>
          <a:bodyPr/>
          <a:lstStyle/>
          <a:p>
            <a:fld id="{CEDDD11F-F970-B04F-A33B-AE79F8C2D8F7}" type="slidenum">
              <a:rPr lang="en-US" smtClean="0"/>
              <a:t>14</a:t>
            </a:fld>
            <a:endParaRPr lang="en-US"/>
          </a:p>
        </p:txBody>
      </p:sp>
    </p:spTree>
    <p:extLst>
      <p:ext uri="{BB962C8B-B14F-4D97-AF65-F5344CB8AC3E}">
        <p14:creationId xmlns:p14="http://schemas.microsoft.com/office/powerpoint/2010/main" val="3034986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Temporal constraint</a:t>
            </a:r>
            <a:endParaRPr lang="en-US" dirty="0"/>
          </a:p>
        </p:txBody>
      </p:sp>
      <p:sp>
        <p:nvSpPr>
          <p:cNvPr id="3" name="Content Placeholder 2"/>
          <p:cNvSpPr>
            <a:spLocks noGrp="1"/>
          </p:cNvSpPr>
          <p:nvPr>
            <p:ph idx="1"/>
          </p:nvPr>
        </p:nvSpPr>
        <p:spPr/>
        <p:txBody>
          <a:bodyPr/>
          <a:lstStyle/>
          <a:p>
            <a:pPr lvl="0">
              <a:defRPr sz="1800"/>
            </a:pPr>
            <a:r>
              <a:rPr lang="en-US" sz="2400" dirty="0"/>
              <a:t>Hypothesis — </a:t>
            </a:r>
            <a:r>
              <a:rPr lang="en-US" sz="2400" b="0" dirty="0"/>
              <a:t>differential expression at later time points is affected by differential expression at earlier time points.</a:t>
            </a:r>
          </a:p>
          <a:p>
            <a:pPr lvl="0">
              <a:defRPr sz="1800"/>
            </a:pPr>
            <a:endParaRPr lang="en-US" sz="2400" b="0" dirty="0"/>
          </a:p>
          <a:p>
            <a:pPr lvl="0">
              <a:defRPr sz="1800"/>
            </a:pPr>
            <a:r>
              <a:rPr lang="en-US" sz="2400" dirty="0"/>
              <a:t>Implementation in model —</a:t>
            </a:r>
            <a:r>
              <a:rPr lang="en-US" sz="2400" b="0" dirty="0"/>
              <a:t> if a signaling pathway ends at a differentially expressed gene at time point T, then there must be a differentially expressed gene from a previous time point.</a:t>
            </a:r>
          </a:p>
          <a:p>
            <a:endParaRPr lang="en-US" dirty="0"/>
          </a:p>
        </p:txBody>
      </p:sp>
      <p:sp>
        <p:nvSpPr>
          <p:cNvPr id="4" name="Slide Number Placeholder 3"/>
          <p:cNvSpPr>
            <a:spLocks noGrp="1"/>
          </p:cNvSpPr>
          <p:nvPr>
            <p:ph type="sldNum" sz="quarter" idx="12"/>
          </p:nvPr>
        </p:nvSpPr>
        <p:spPr/>
        <p:txBody>
          <a:bodyPr/>
          <a:lstStyle/>
          <a:p>
            <a:fld id="{CEDDD11F-F970-B04F-A33B-AE79F8C2D8F7}" type="slidenum">
              <a:rPr lang="en-US" smtClean="0"/>
              <a:t>15</a:t>
            </a:fld>
            <a:endParaRPr lang="en-US"/>
          </a:p>
        </p:txBody>
      </p:sp>
    </p:spTree>
    <p:extLst>
      <p:ext uri="{BB962C8B-B14F-4D97-AF65-F5344CB8AC3E}">
        <p14:creationId xmlns:p14="http://schemas.microsoft.com/office/powerpoint/2010/main" val="556206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formulation</a:t>
            </a:r>
          </a:p>
        </p:txBody>
      </p:sp>
      <p:sp>
        <p:nvSpPr>
          <p:cNvPr id="3" name="Content Placeholder 2"/>
          <p:cNvSpPr>
            <a:spLocks noGrp="1"/>
          </p:cNvSpPr>
          <p:nvPr>
            <p:ph idx="1"/>
          </p:nvPr>
        </p:nvSpPr>
        <p:spPr>
          <a:xfrm>
            <a:off x="281658" y="1365108"/>
            <a:ext cx="7910144" cy="4800600"/>
          </a:xfrm>
        </p:spPr>
        <p:txBody>
          <a:bodyPr>
            <a:normAutofit/>
          </a:bodyPr>
          <a:lstStyle/>
          <a:p>
            <a:r>
              <a:rPr lang="en-US" dirty="0"/>
              <a:t>For scalability Proteins (and not paths) are considered as variables. Variables are Boolean.</a:t>
            </a:r>
          </a:p>
          <a:p>
            <a:r>
              <a:rPr lang="en-US" dirty="0"/>
              <a:t>Global objectives:</a:t>
            </a:r>
          </a:p>
          <a:p>
            <a:pPr lvl="1"/>
            <a:r>
              <a:rPr lang="en-US" dirty="0">
                <a:solidFill>
                  <a:srgbClr val="FF0000"/>
                </a:solidFill>
              </a:rPr>
              <a:t>Maximize path weight, λ</a:t>
            </a:r>
            <a:r>
              <a:rPr lang="en-US" baseline="-25000" dirty="0">
                <a:solidFill>
                  <a:srgbClr val="FF0000"/>
                </a:solidFill>
              </a:rPr>
              <a:t>1</a:t>
            </a:r>
          </a:p>
          <a:p>
            <a:pPr lvl="1"/>
            <a:r>
              <a:rPr lang="en-US" dirty="0">
                <a:solidFill>
                  <a:srgbClr val="2E58EB"/>
                </a:solidFill>
              </a:rPr>
              <a:t>Maximize the number of targets explained, λ</a:t>
            </a:r>
            <a:r>
              <a:rPr lang="en-US" baseline="-25000" dirty="0">
                <a:solidFill>
                  <a:srgbClr val="2E58EB"/>
                </a:solidFill>
              </a:rPr>
              <a:t>2</a:t>
            </a:r>
            <a:endParaRPr lang="en-US" dirty="0">
              <a:solidFill>
                <a:srgbClr val="2E58EB"/>
              </a:solidFill>
            </a:endParaRPr>
          </a:p>
          <a:p>
            <a:pPr lvl="1"/>
            <a:r>
              <a:rPr lang="en-US" dirty="0">
                <a:solidFill>
                  <a:srgbClr val="008000"/>
                </a:solidFill>
              </a:rPr>
              <a:t>Minimize the number of intermediate nodes, λ</a:t>
            </a:r>
            <a:r>
              <a:rPr lang="en-US" baseline="-25000" dirty="0">
                <a:solidFill>
                  <a:srgbClr val="008000"/>
                </a:solidFill>
              </a:rPr>
              <a:t>3</a:t>
            </a:r>
            <a:endParaRPr lang="en-US" dirty="0">
              <a:solidFill>
                <a:srgbClr val="008000"/>
              </a:solidFill>
            </a:endParaRPr>
          </a:p>
        </p:txBody>
      </p:sp>
      <p:pic>
        <p:nvPicPr>
          <p:cNvPr id="4" name="Picture 3" descr="Screenshot 2014-06-22 15.2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6613"/>
            <a:ext cx="9144000" cy="2539339"/>
          </a:xfrm>
          <a:prstGeom prst="rect">
            <a:avLst/>
          </a:prstGeom>
        </p:spPr>
      </p:pic>
      <p:sp>
        <p:nvSpPr>
          <p:cNvPr id="5" name="Rectangle 4"/>
          <p:cNvSpPr/>
          <p:nvPr/>
        </p:nvSpPr>
        <p:spPr>
          <a:xfrm>
            <a:off x="2250194" y="5841242"/>
            <a:ext cx="2857608" cy="87829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87812" y="5841778"/>
            <a:ext cx="882964" cy="878297"/>
          </a:xfrm>
          <a:prstGeom prst="rect">
            <a:avLst/>
          </a:prstGeom>
          <a:noFill/>
          <a:ln w="57150" cmpd="sng">
            <a:solidFill>
              <a:srgbClr val="2E58E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323176" y="5841778"/>
            <a:ext cx="882964" cy="878297"/>
          </a:xfrm>
          <a:prstGeom prst="rect">
            <a:avLst/>
          </a:prstGeom>
          <a:noFill/>
          <a:ln w="571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3"/>
          <p:cNvSpPr>
            <a:spLocks noGrp="1"/>
          </p:cNvSpPr>
          <p:nvPr>
            <p:ph type="sldNum" sz="quarter" idx="12"/>
          </p:nvPr>
        </p:nvSpPr>
        <p:spPr>
          <a:xfrm>
            <a:off x="8699467" y="6488528"/>
            <a:ext cx="369653" cy="285839"/>
          </a:xfrm>
        </p:spPr>
        <p:txBody>
          <a:bodyPr/>
          <a:lstStyle/>
          <a:p>
            <a:fld id="{CEDDD11F-F970-B04F-A33B-AE79F8C2D8F7}" type="slidenum">
              <a:rPr lang="en-US" smtClean="0"/>
              <a:t>16</a:t>
            </a:fld>
            <a:endParaRPr lang="en-US"/>
          </a:p>
        </p:txBody>
      </p:sp>
    </p:spTree>
    <p:extLst>
      <p:ext uri="{BB962C8B-B14F-4D97-AF65-F5344CB8AC3E}">
        <p14:creationId xmlns:p14="http://schemas.microsoft.com/office/powerpoint/2010/main" val="220364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t>
            </a:r>
            <a:r>
              <a:rPr lang="en-US" dirty="0" err="1"/>
              <a:t>silico</a:t>
            </a:r>
            <a:r>
              <a:rPr lang="en-US" dirty="0"/>
              <a:t> validation</a:t>
            </a:r>
          </a:p>
        </p:txBody>
      </p:sp>
      <p:sp>
        <p:nvSpPr>
          <p:cNvPr id="3" name="Content Placeholder 2"/>
          <p:cNvSpPr>
            <a:spLocks noGrp="1"/>
          </p:cNvSpPr>
          <p:nvPr>
            <p:ph idx="1"/>
          </p:nvPr>
        </p:nvSpPr>
        <p:spPr/>
        <p:txBody>
          <a:bodyPr>
            <a:normAutofit fontScale="92500" lnSpcReduction="10000"/>
          </a:bodyPr>
          <a:lstStyle/>
          <a:p>
            <a:r>
              <a:rPr lang="en-US" dirty="0" err="1"/>
              <a:t>siRNA</a:t>
            </a:r>
            <a:r>
              <a:rPr lang="en-US" dirty="0"/>
              <a:t> </a:t>
            </a:r>
            <a:r>
              <a:rPr lang="en-US" dirty="0" err="1"/>
              <a:t>screenhits</a:t>
            </a:r>
            <a:endParaRPr lang="en-US" dirty="0"/>
          </a:p>
          <a:p>
            <a:pPr lvl="1"/>
            <a:r>
              <a:rPr lang="en-US" u="sng" dirty="0"/>
              <a:t>siRNA binds to mRNA disabling  </a:t>
            </a:r>
            <a:r>
              <a:rPr lang="en-US" dirty="0"/>
              <a:t>its translation to proteins (gene silencing)</a:t>
            </a:r>
          </a:p>
          <a:p>
            <a:pPr lvl="1"/>
            <a:r>
              <a:rPr lang="en-US" dirty="0"/>
              <a:t>A library with siRNAs for all human genes is inserted in the cell (~20k) For the cells that survived screen the active siRNAs. </a:t>
            </a:r>
          </a:p>
          <a:p>
            <a:pPr lvl="1"/>
            <a:endParaRPr lang="en-US" dirty="0"/>
          </a:p>
          <a:p>
            <a:pPr lvl="1"/>
            <a:r>
              <a:rPr lang="en-US" dirty="0"/>
              <a:t>A meta-analysis of the previous three available studies determined that only common 3 proteins.</a:t>
            </a:r>
          </a:p>
          <a:p>
            <a:pPr lvl="1"/>
            <a:r>
              <a:rPr lang="en-US" dirty="0"/>
              <a:t>Studies from (Hela/TZM-</a:t>
            </a:r>
            <a:r>
              <a:rPr lang="en-US" dirty="0" err="1"/>
              <a:t>bl</a:t>
            </a:r>
            <a:r>
              <a:rPr lang="en-US" dirty="0"/>
              <a:t> and 293T). We have used Sup-T1 cells.</a:t>
            </a:r>
          </a:p>
          <a:p>
            <a:pPr lvl="1"/>
            <a:r>
              <a:rPr lang="en-US" b="1" dirty="0"/>
              <a:t>A total of </a:t>
            </a:r>
            <a:r>
              <a:rPr lang="pt-PT" b="1" dirty="0"/>
              <a:t>~</a:t>
            </a:r>
            <a:r>
              <a:rPr lang="en-US" b="1" dirty="0"/>
              <a:t>300 sequences were selected</a:t>
            </a:r>
            <a:endParaRPr lang="en-US" dirty="0"/>
          </a:p>
          <a:p>
            <a:endParaRPr lang="en-US" dirty="0"/>
          </a:p>
          <a:p>
            <a:endParaRPr lang="en-US" dirty="0"/>
          </a:p>
          <a:p>
            <a:r>
              <a:rPr lang="en-US" dirty="0"/>
              <a:t>Overlap with </a:t>
            </a:r>
            <a:r>
              <a:rPr lang="en-US" dirty="0" err="1"/>
              <a:t>Reactome</a:t>
            </a:r>
            <a:r>
              <a:rPr lang="en-US" dirty="0"/>
              <a:t> HIV pathways</a:t>
            </a:r>
          </a:p>
          <a:p>
            <a:pPr lvl="1"/>
            <a:r>
              <a:rPr lang="en-US" dirty="0" err="1"/>
              <a:t>Reactome</a:t>
            </a:r>
            <a:r>
              <a:rPr lang="en-US" dirty="0"/>
              <a:t> is a database of metabolic pathways</a:t>
            </a:r>
          </a:p>
          <a:p>
            <a:pPr lvl="1"/>
            <a:r>
              <a:rPr lang="en-US" dirty="0"/>
              <a:t>It has 21 HIV infection related pathways</a:t>
            </a:r>
          </a:p>
          <a:p>
            <a:pPr lvl="1"/>
            <a:r>
              <a:rPr lang="en-US" dirty="0"/>
              <a:t>The overlap will give a good measure of confidence</a:t>
            </a:r>
          </a:p>
        </p:txBody>
      </p:sp>
      <p:sp>
        <p:nvSpPr>
          <p:cNvPr id="4" name="Slide Number Placeholder 3"/>
          <p:cNvSpPr>
            <a:spLocks noGrp="1"/>
          </p:cNvSpPr>
          <p:nvPr>
            <p:ph type="sldNum" sz="quarter" idx="12"/>
          </p:nvPr>
        </p:nvSpPr>
        <p:spPr/>
        <p:txBody>
          <a:bodyPr/>
          <a:lstStyle/>
          <a:p>
            <a:fld id="{CEDDD11F-F970-B04F-A33B-AE79F8C2D8F7}" type="slidenum">
              <a:rPr lang="en-US" smtClean="0"/>
              <a:t>17</a:t>
            </a:fld>
            <a:endParaRPr lang="en-US"/>
          </a:p>
        </p:txBody>
      </p:sp>
      <p:sp>
        <p:nvSpPr>
          <p:cNvPr id="5" name="TextBox 4"/>
          <p:cNvSpPr txBox="1"/>
          <p:nvPr/>
        </p:nvSpPr>
        <p:spPr>
          <a:xfrm>
            <a:off x="-676439" y="4141721"/>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744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Results - IP</a:t>
            </a:r>
          </a:p>
        </p:txBody>
      </p:sp>
      <p:sp>
        <p:nvSpPr>
          <p:cNvPr id="2" name="Slide Number Placeholder 1"/>
          <p:cNvSpPr>
            <a:spLocks noGrp="1"/>
          </p:cNvSpPr>
          <p:nvPr>
            <p:ph type="sldNum" sz="quarter" idx="12"/>
          </p:nvPr>
        </p:nvSpPr>
        <p:spPr/>
        <p:txBody>
          <a:bodyPr/>
          <a:lstStyle/>
          <a:p>
            <a:fld id="{CEDDD11F-F970-B04F-A33B-AE79F8C2D8F7}" type="slidenum">
              <a:rPr lang="en-US" smtClean="0"/>
              <a:t>18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43537142"/>
              </p:ext>
            </p:extLst>
          </p:nvPr>
        </p:nvGraphicFramePr>
        <p:xfrm>
          <a:off x="139249" y="5066706"/>
          <a:ext cx="8335745" cy="1281385"/>
        </p:xfrm>
        <a:graphic>
          <a:graphicData uri="http://schemas.openxmlformats.org/drawingml/2006/table">
            <a:tbl>
              <a:tblPr firstRow="1">
                <a:tableStyleId>{69012ECD-51FC-41F1-AA8D-1B2483CD663E}</a:tableStyleId>
              </a:tblPr>
              <a:tblGrid>
                <a:gridCol w="590616">
                  <a:extLst>
                    <a:ext uri="{9D8B030D-6E8A-4147-A177-3AD203B41FA5}">
                      <a16:colId xmlns:a16="http://schemas.microsoft.com/office/drawing/2014/main" val="20000"/>
                    </a:ext>
                  </a:extLst>
                </a:gridCol>
                <a:gridCol w="590616">
                  <a:extLst>
                    <a:ext uri="{9D8B030D-6E8A-4147-A177-3AD203B41FA5}">
                      <a16:colId xmlns:a16="http://schemas.microsoft.com/office/drawing/2014/main" val="20001"/>
                    </a:ext>
                  </a:extLst>
                </a:gridCol>
                <a:gridCol w="1222509">
                  <a:extLst>
                    <a:ext uri="{9D8B030D-6E8A-4147-A177-3AD203B41FA5}">
                      <a16:colId xmlns:a16="http://schemas.microsoft.com/office/drawing/2014/main" val="20002"/>
                    </a:ext>
                  </a:extLst>
                </a:gridCol>
                <a:gridCol w="1222509">
                  <a:extLst>
                    <a:ext uri="{9D8B030D-6E8A-4147-A177-3AD203B41FA5}">
                      <a16:colId xmlns:a16="http://schemas.microsoft.com/office/drawing/2014/main" val="20003"/>
                    </a:ext>
                  </a:extLst>
                </a:gridCol>
                <a:gridCol w="1222509">
                  <a:extLst>
                    <a:ext uri="{9D8B030D-6E8A-4147-A177-3AD203B41FA5}">
                      <a16:colId xmlns:a16="http://schemas.microsoft.com/office/drawing/2014/main" val="20004"/>
                    </a:ext>
                  </a:extLst>
                </a:gridCol>
                <a:gridCol w="1222509">
                  <a:extLst>
                    <a:ext uri="{9D8B030D-6E8A-4147-A177-3AD203B41FA5}">
                      <a16:colId xmlns:a16="http://schemas.microsoft.com/office/drawing/2014/main" val="20005"/>
                    </a:ext>
                  </a:extLst>
                </a:gridCol>
                <a:gridCol w="1222509">
                  <a:extLst>
                    <a:ext uri="{9D8B030D-6E8A-4147-A177-3AD203B41FA5}">
                      <a16:colId xmlns:a16="http://schemas.microsoft.com/office/drawing/2014/main" val="20006"/>
                    </a:ext>
                  </a:extLst>
                </a:gridCol>
                <a:gridCol w="1041968">
                  <a:extLst>
                    <a:ext uri="{9D8B030D-6E8A-4147-A177-3AD203B41FA5}">
                      <a16:colId xmlns:a16="http://schemas.microsoft.com/office/drawing/2014/main" val="20007"/>
                    </a:ext>
                  </a:extLst>
                </a:gridCol>
              </a:tblGrid>
              <a:tr h="421645">
                <a:tc>
                  <a:txBody>
                    <a:bodyPr/>
                    <a:lstStyle/>
                    <a:p>
                      <a:pPr algn="r" fontAlgn="b"/>
                      <a:r>
                        <a:rPr lang="el-GR" sz="1300" u="none" strike="noStrike" dirty="0">
                          <a:effectLst/>
                        </a:rPr>
                        <a:t>λ</a:t>
                      </a:r>
                      <a:r>
                        <a:rPr lang="en-US" sz="1300" u="none" strike="noStrike" dirty="0">
                          <a:effectLst/>
                        </a:rPr>
                        <a:t>2</a:t>
                      </a:r>
                      <a:endParaRPr lang="en-US" sz="1300" b="1" i="0" u="none" strike="noStrike" dirty="0">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l-GR" sz="1300" u="none" strike="noStrike" dirty="0">
                          <a:effectLst/>
                        </a:rPr>
                        <a:t>λ</a:t>
                      </a:r>
                      <a:r>
                        <a:rPr lang="en-US" sz="1300" u="none" strike="noStrike" dirty="0">
                          <a:effectLst/>
                        </a:rPr>
                        <a:t>3</a:t>
                      </a:r>
                      <a:endParaRPr lang="en-US" sz="1300" b="1" i="0" u="none" strike="noStrike" dirty="0">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dirty="0">
                          <a:effectLst/>
                        </a:rPr>
                        <a:t>#Paths</a:t>
                      </a:r>
                      <a:endParaRPr lang="en-US" sz="1300" b="1" i="0" u="none" strike="noStrike" dirty="0">
                        <a:solidFill>
                          <a:srgbClr val="000000"/>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a:effectLst/>
                        </a:rPr>
                        <a:t>#Proteins</a:t>
                      </a:r>
                      <a:endParaRPr lang="en-US" sz="1300" b="1" i="0" u="none" strike="noStrike">
                        <a:solidFill>
                          <a:srgbClr val="000000"/>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a:effectLst/>
                        </a:rPr>
                        <a:t>#Sources</a:t>
                      </a:r>
                      <a:endParaRPr lang="en-US" sz="1300" b="1" i="0" u="none" strike="noStrike">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a:effectLst/>
                        </a:rPr>
                        <a:t>#Targets</a:t>
                      </a:r>
                      <a:endParaRPr lang="en-US" sz="1300" b="1" i="0" u="none" strike="noStrike">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a:effectLst/>
                        </a:rPr>
                        <a:t>#Top100 screen hits</a:t>
                      </a:r>
                      <a:endParaRPr lang="en-US" sz="1300" b="1" i="0" u="none" strike="noStrike">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tc>
                  <a:txBody>
                    <a:bodyPr/>
                    <a:lstStyle/>
                    <a:p>
                      <a:pPr algn="r" fontAlgn="b"/>
                      <a:r>
                        <a:rPr lang="en-US" sz="1300" u="none" strike="noStrike" dirty="0">
                          <a:effectLst/>
                        </a:rPr>
                        <a:t>#</a:t>
                      </a:r>
                      <a:r>
                        <a:rPr lang="en-US" sz="1300" u="none" strike="noStrike" dirty="0" err="1">
                          <a:effectLst/>
                        </a:rPr>
                        <a:t>Reactome</a:t>
                      </a:r>
                      <a:r>
                        <a:rPr lang="en-US" sz="1300" u="none" strike="noStrike" dirty="0">
                          <a:effectLst/>
                        </a:rPr>
                        <a:t> Paths</a:t>
                      </a:r>
                      <a:endParaRPr lang="en-US" sz="1300" b="1" i="0" u="none" strike="noStrike" dirty="0">
                        <a:solidFill>
                          <a:srgbClr val="222222"/>
                        </a:solidFill>
                        <a:effectLst/>
                        <a:latin typeface="Arial"/>
                      </a:endParaRPr>
                    </a:p>
                  </a:txBody>
                  <a:tcPr marL="8486" marR="8486" marT="8487" marB="0" anchor="b">
                    <a:lnB w="3175" cap="flat" cmpd="sng" algn="ctr">
                      <a:solidFill>
                        <a:scrgbClr r="0" g="0" b="0"/>
                      </a:solidFill>
                      <a:prstDash val="sysDash"/>
                      <a:round/>
                      <a:headEnd type="none" w="med" len="med"/>
                      <a:tailEnd type="none" w="med" len="med"/>
                    </a:lnB>
                  </a:tcPr>
                </a:tc>
                <a:extLst>
                  <a:ext uri="{0D108BD9-81ED-4DB2-BD59-A6C34878D82A}">
                    <a16:rowId xmlns:a16="http://schemas.microsoft.com/office/drawing/2014/main" val="10000"/>
                  </a:ext>
                </a:extLst>
              </a:tr>
              <a:tr h="214935">
                <a:tc>
                  <a:txBody>
                    <a:bodyPr/>
                    <a:lstStyle/>
                    <a:p>
                      <a:pPr algn="r" fontAlgn="b"/>
                      <a:r>
                        <a:rPr lang="en-US" sz="1300" u="none" strike="noStrike">
                          <a:effectLst/>
                        </a:rPr>
                        <a:t>0</a:t>
                      </a:r>
                      <a:endParaRPr lang="en-US" sz="1300" b="0" i="0" u="none" strike="noStrike">
                        <a:solidFill>
                          <a:srgbClr val="222222"/>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u="none" strike="noStrike">
                          <a:effectLst/>
                        </a:rPr>
                        <a:t>0</a:t>
                      </a:r>
                      <a:endParaRPr lang="en-US" sz="1300" b="0" i="0" u="none" strike="noStrike">
                        <a:solidFill>
                          <a:srgbClr val="222222"/>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b="1" u="none" strike="noStrike" dirty="0">
                          <a:effectLst/>
                        </a:rPr>
                        <a:t>218959</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b="1" u="none" strike="noStrike">
                          <a:effectLst/>
                        </a:rPr>
                        <a:t>3270</a:t>
                      </a:r>
                      <a:endParaRPr lang="en-US" sz="1300" b="1"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u="none" strike="noStrike">
                          <a:effectLst/>
                        </a:rPr>
                        <a:t>163</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u="none" strike="noStrike">
                          <a:effectLst/>
                        </a:rPr>
                        <a:t>278</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b="1" u="none" strike="noStrike" dirty="0">
                          <a:effectLst/>
                        </a:rPr>
                        <a:t>25</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tc>
                  <a:txBody>
                    <a:bodyPr/>
                    <a:lstStyle/>
                    <a:p>
                      <a:pPr algn="r" fontAlgn="b"/>
                      <a:r>
                        <a:rPr lang="en-US" sz="1300" b="1" u="none" strike="noStrike" dirty="0">
                          <a:effectLst/>
                        </a:rPr>
                        <a:t>403</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214935">
                <a:tc>
                  <a:txBody>
                    <a:bodyPr/>
                    <a:lstStyle/>
                    <a:p>
                      <a:pPr algn="r" fontAlgn="b"/>
                      <a:r>
                        <a:rPr lang="en-US" sz="1300" u="none" strike="noStrike" dirty="0">
                          <a:effectLst/>
                        </a:rPr>
                        <a:t>17</a:t>
                      </a:r>
                      <a:endParaRPr lang="en-US" sz="1300" b="0"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81</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209608</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a:effectLst/>
                        </a:rPr>
                        <a:t>1869</a:t>
                      </a:r>
                      <a:endParaRPr lang="en-US" sz="1300" b="1"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dirty="0">
                          <a:effectLst/>
                        </a:rPr>
                        <a:t>162</a:t>
                      </a:r>
                      <a:endParaRPr lang="en-US" sz="1300" b="0"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dirty="0">
                          <a:effectLst/>
                        </a:rPr>
                        <a:t>271</a:t>
                      </a:r>
                      <a:endParaRPr lang="en-US" sz="1300" b="0"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25</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402</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extLst>
                  <a:ext uri="{0D108BD9-81ED-4DB2-BD59-A6C34878D82A}">
                    <a16:rowId xmlns:a16="http://schemas.microsoft.com/office/drawing/2014/main" val="10002"/>
                  </a:ext>
                </a:extLst>
              </a:tr>
              <a:tr h="214935">
                <a:tc>
                  <a:txBody>
                    <a:bodyPr/>
                    <a:lstStyle/>
                    <a:p>
                      <a:pPr algn="r" fontAlgn="b"/>
                      <a:r>
                        <a:rPr lang="en-US" sz="1300" u="none" strike="noStrike">
                          <a:effectLst/>
                        </a:rPr>
                        <a:t>1</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81</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124002</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470</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138</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dirty="0">
                          <a:effectLst/>
                        </a:rPr>
                        <a:t>121</a:t>
                      </a:r>
                      <a:endParaRPr lang="en-US" sz="1300" b="0"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a:effectLst/>
                        </a:rPr>
                        <a:t>25</a:t>
                      </a:r>
                      <a:endParaRPr lang="en-US" sz="1300" b="1"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377</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extLst>
                  <a:ext uri="{0D108BD9-81ED-4DB2-BD59-A6C34878D82A}">
                    <a16:rowId xmlns:a16="http://schemas.microsoft.com/office/drawing/2014/main" val="10003"/>
                  </a:ext>
                </a:extLst>
              </a:tr>
              <a:tr h="214935">
                <a:tc>
                  <a:txBody>
                    <a:bodyPr/>
                    <a:lstStyle/>
                    <a:p>
                      <a:pPr algn="r" fontAlgn="b"/>
                      <a:r>
                        <a:rPr lang="en-US" sz="1300" u="none" strike="noStrike" dirty="0">
                          <a:effectLst/>
                        </a:rPr>
                        <a:t>1</a:t>
                      </a:r>
                      <a:endParaRPr lang="en-US" sz="1300" b="0" i="0" u="none" strike="noStrike" dirty="0">
                        <a:solidFill>
                          <a:srgbClr val="222222"/>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161</a:t>
                      </a:r>
                      <a:endParaRPr lang="en-US" sz="1300" b="0" i="0" u="none" strike="noStrike">
                        <a:solidFill>
                          <a:srgbClr val="222222"/>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a:effectLst/>
                        </a:rPr>
                        <a:t>28794</a:t>
                      </a:r>
                      <a:endParaRPr lang="en-US" sz="1300" b="1"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134</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57</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u="none" strike="noStrike">
                          <a:effectLst/>
                        </a:rPr>
                        <a:t>32</a:t>
                      </a:r>
                      <a:endParaRPr lang="en-US" sz="1300" b="0"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a:effectLst/>
                        </a:rPr>
                        <a:t>24</a:t>
                      </a:r>
                      <a:endParaRPr lang="en-US" sz="1300" b="1" i="0" u="none" strike="noStrike">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tc>
                  <a:txBody>
                    <a:bodyPr/>
                    <a:lstStyle/>
                    <a:p>
                      <a:pPr algn="r" fontAlgn="b"/>
                      <a:r>
                        <a:rPr lang="en-US" sz="1300" b="1" u="none" strike="noStrike" dirty="0">
                          <a:effectLst/>
                        </a:rPr>
                        <a:t>184</a:t>
                      </a:r>
                      <a:endParaRPr lang="en-US" sz="1300" b="1" i="0" u="none" strike="noStrike" dirty="0">
                        <a:solidFill>
                          <a:srgbClr val="000000"/>
                        </a:solidFill>
                        <a:effectLst/>
                        <a:latin typeface="Arial"/>
                      </a:endParaRPr>
                    </a:p>
                  </a:txBody>
                  <a:tcPr marL="8486" marR="8486" marT="8487" marB="0" anchor="b">
                    <a:lnT w="3175" cap="flat" cmpd="sng" algn="ctr">
                      <a:solidFill>
                        <a:scrgbClr r="0" g="0" b="0"/>
                      </a:solidFill>
                      <a:prstDash val="sysDash"/>
                      <a:round/>
                      <a:headEnd type="none" w="med" len="med"/>
                      <a:tailEnd type="none" w="med" len="med"/>
                    </a:lnT>
                    <a:lnB w="3175" cap="flat" cmpd="sng" algn="ctr">
                      <a:solidFill>
                        <a:scrgbClr r="0" g="0" b="0"/>
                      </a:solidFill>
                      <a:prstDash val="sysDash"/>
                      <a:round/>
                      <a:headEnd type="none" w="med" len="med"/>
                      <a:tailEnd type="none" w="med" len="med"/>
                    </a:lnB>
                    <a:solidFill>
                      <a:srgbClr val="F8FDD8"/>
                    </a:solidFill>
                  </a:tcPr>
                </a:tc>
                <a:extLst>
                  <a:ext uri="{0D108BD9-81ED-4DB2-BD59-A6C34878D82A}">
                    <a16:rowId xmlns:a16="http://schemas.microsoft.com/office/drawing/2014/main" val="10004"/>
                  </a:ext>
                </a:extLst>
              </a:tr>
            </a:tbl>
          </a:graphicData>
        </a:graphic>
      </p:graphicFrame>
      <p:grpSp>
        <p:nvGrpSpPr>
          <p:cNvPr id="5" name="Group 4"/>
          <p:cNvGrpSpPr/>
          <p:nvPr/>
        </p:nvGrpSpPr>
        <p:grpSpPr>
          <a:xfrm>
            <a:off x="4307121" y="2708641"/>
            <a:ext cx="3722532" cy="2248836"/>
            <a:chOff x="4307121" y="1242518"/>
            <a:chExt cx="4224291" cy="3206632"/>
          </a:xfrm>
        </p:grpSpPr>
        <p:graphicFrame>
          <p:nvGraphicFramePr>
            <p:cNvPr id="12" name="Chart 11"/>
            <p:cNvGraphicFramePr>
              <a:graphicFrameLocks/>
            </p:cNvGraphicFramePr>
            <p:nvPr>
              <p:extLst>
                <p:ext uri="{D42A27DB-BD31-4B8C-83A1-F6EECF244321}">
                  <p14:modId xmlns:p14="http://schemas.microsoft.com/office/powerpoint/2010/main" val="72984862"/>
                </p:ext>
              </p:extLst>
            </p:nvPr>
          </p:nvGraphicFramePr>
          <p:xfrm>
            <a:off x="4307121" y="1242518"/>
            <a:ext cx="4224291" cy="3202931"/>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5649607" y="4076118"/>
              <a:ext cx="365997" cy="373032"/>
            </a:xfrm>
            <a:prstGeom prst="rect">
              <a:avLst/>
            </a:prstGeom>
          </p:spPr>
          <p:txBody>
            <a:bodyPr wrap="none">
              <a:spAutoFit/>
            </a:bodyPr>
            <a:lstStyle/>
            <a:p>
              <a:pPr algn="r" fontAlgn="b"/>
              <a:r>
                <a:rPr lang="el-GR" sz="1050" dirty="0"/>
                <a:t>λ</a:t>
              </a:r>
              <a:r>
                <a:rPr lang="en-US" sz="1050" dirty="0"/>
                <a:t>3</a:t>
              </a:r>
              <a:endParaRPr lang="en-US" sz="1050" b="1" dirty="0">
                <a:solidFill>
                  <a:srgbClr val="222222"/>
                </a:solidFill>
                <a:latin typeface="Arial"/>
              </a:endParaRPr>
            </a:p>
          </p:txBody>
        </p:sp>
        <p:sp>
          <p:nvSpPr>
            <p:cNvPr id="13" name="Rectangle 12"/>
            <p:cNvSpPr/>
            <p:nvPr/>
          </p:nvSpPr>
          <p:spPr>
            <a:xfrm>
              <a:off x="8066825" y="3706786"/>
              <a:ext cx="365997" cy="373032"/>
            </a:xfrm>
            <a:prstGeom prst="rect">
              <a:avLst/>
            </a:prstGeom>
          </p:spPr>
          <p:txBody>
            <a:bodyPr wrap="none">
              <a:spAutoFit/>
            </a:bodyPr>
            <a:lstStyle/>
            <a:p>
              <a:pPr algn="r" fontAlgn="b"/>
              <a:r>
                <a:rPr lang="el-GR" sz="1050" dirty="0"/>
                <a:t>λ</a:t>
              </a:r>
              <a:r>
                <a:rPr lang="en-US" sz="1050" dirty="0"/>
                <a:t>2</a:t>
              </a:r>
              <a:endParaRPr lang="en-US" sz="1050" b="1" dirty="0">
                <a:solidFill>
                  <a:srgbClr val="222222"/>
                </a:solidFill>
                <a:latin typeface="Arial"/>
              </a:endParaRPr>
            </a:p>
          </p:txBody>
        </p:sp>
        <p:cxnSp>
          <p:nvCxnSpPr>
            <p:cNvPr id="14" name="Straight Connector 13"/>
            <p:cNvCxnSpPr/>
            <p:nvPr/>
          </p:nvCxnSpPr>
          <p:spPr>
            <a:xfrm>
              <a:off x="5940294" y="2658319"/>
              <a:ext cx="893283" cy="955830"/>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 name="Group 3"/>
          <p:cNvGrpSpPr/>
          <p:nvPr/>
        </p:nvGrpSpPr>
        <p:grpSpPr>
          <a:xfrm>
            <a:off x="4428877" y="71562"/>
            <a:ext cx="3523749" cy="2336393"/>
            <a:chOff x="0" y="1242518"/>
            <a:chExt cx="4666046" cy="3202931"/>
          </a:xfrm>
        </p:grpSpPr>
        <p:graphicFrame>
          <p:nvGraphicFramePr>
            <p:cNvPr id="11" name="Chart 10"/>
            <p:cNvGraphicFramePr>
              <a:graphicFrameLocks/>
            </p:cNvGraphicFramePr>
            <p:nvPr>
              <p:extLst>
                <p:ext uri="{D42A27DB-BD31-4B8C-83A1-F6EECF244321}">
                  <p14:modId xmlns:p14="http://schemas.microsoft.com/office/powerpoint/2010/main" val="1556279870"/>
                </p:ext>
              </p:extLst>
            </p:nvPr>
          </p:nvGraphicFramePr>
          <p:xfrm>
            <a:off x="0" y="1242518"/>
            <a:ext cx="4666046" cy="320293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1537570" y="4076117"/>
              <a:ext cx="411448" cy="302023"/>
            </a:xfrm>
            <a:prstGeom prst="rect">
              <a:avLst/>
            </a:prstGeom>
          </p:spPr>
          <p:txBody>
            <a:bodyPr wrap="none">
              <a:spAutoFit/>
            </a:bodyPr>
            <a:lstStyle/>
            <a:p>
              <a:pPr algn="r" fontAlgn="b"/>
              <a:r>
                <a:rPr lang="el-GR" sz="1050" dirty="0"/>
                <a:t>λ</a:t>
              </a:r>
              <a:r>
                <a:rPr lang="en-US" sz="1050" dirty="0"/>
                <a:t>3</a:t>
              </a:r>
              <a:endParaRPr lang="en-US" sz="1050" b="1" dirty="0">
                <a:solidFill>
                  <a:srgbClr val="222222"/>
                </a:solidFill>
                <a:latin typeface="Arial"/>
              </a:endParaRPr>
            </a:p>
          </p:txBody>
        </p:sp>
        <p:sp>
          <p:nvSpPr>
            <p:cNvPr id="9" name="Rectangle 8"/>
            <p:cNvSpPr/>
            <p:nvPr/>
          </p:nvSpPr>
          <p:spPr>
            <a:xfrm>
              <a:off x="3954789" y="3706785"/>
              <a:ext cx="411448" cy="302023"/>
            </a:xfrm>
            <a:prstGeom prst="rect">
              <a:avLst/>
            </a:prstGeom>
          </p:spPr>
          <p:txBody>
            <a:bodyPr wrap="none">
              <a:spAutoFit/>
            </a:bodyPr>
            <a:lstStyle/>
            <a:p>
              <a:pPr algn="r" fontAlgn="b"/>
              <a:r>
                <a:rPr lang="el-GR" sz="1050" dirty="0"/>
                <a:t>λ</a:t>
              </a:r>
              <a:r>
                <a:rPr lang="en-US" sz="1050" dirty="0"/>
                <a:t>2</a:t>
              </a:r>
              <a:endParaRPr lang="en-US" sz="1050" b="1" dirty="0">
                <a:solidFill>
                  <a:srgbClr val="222222"/>
                </a:solidFill>
                <a:latin typeface="Arial"/>
              </a:endParaRPr>
            </a:p>
          </p:txBody>
        </p:sp>
        <p:cxnSp>
          <p:nvCxnSpPr>
            <p:cNvPr id="15" name="Straight Connector 14"/>
            <p:cNvCxnSpPr/>
            <p:nvPr/>
          </p:nvCxnSpPr>
          <p:spPr>
            <a:xfrm>
              <a:off x="1537570" y="2897933"/>
              <a:ext cx="628902" cy="679291"/>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16" name="Group 15"/>
          <p:cNvGrpSpPr/>
          <p:nvPr/>
        </p:nvGrpSpPr>
        <p:grpSpPr>
          <a:xfrm>
            <a:off x="132368" y="2224654"/>
            <a:ext cx="3887662" cy="2389365"/>
            <a:chOff x="457200" y="1206676"/>
            <a:chExt cx="7191430" cy="3832420"/>
          </a:xfrm>
        </p:grpSpPr>
        <p:graphicFrame>
          <p:nvGraphicFramePr>
            <p:cNvPr id="17" name="Chart 16"/>
            <p:cNvGraphicFramePr>
              <a:graphicFrameLocks/>
            </p:cNvGraphicFramePr>
            <p:nvPr>
              <p:extLst>
                <p:ext uri="{D42A27DB-BD31-4B8C-83A1-F6EECF244321}">
                  <p14:modId xmlns:p14="http://schemas.microsoft.com/office/powerpoint/2010/main" val="1537373924"/>
                </p:ext>
              </p:extLst>
            </p:nvPr>
          </p:nvGraphicFramePr>
          <p:xfrm>
            <a:off x="457200" y="1206676"/>
            <a:ext cx="7191430" cy="3832420"/>
          </p:xfrm>
          <a:graphic>
            <a:graphicData uri="http://schemas.openxmlformats.org/drawingml/2006/chart">
              <c:chart xmlns:c="http://schemas.openxmlformats.org/drawingml/2006/chart" xmlns:r="http://schemas.openxmlformats.org/officeDocument/2006/relationships" r:id="rId4"/>
            </a:graphicData>
          </a:graphic>
        </p:graphicFrame>
        <p:cxnSp>
          <p:nvCxnSpPr>
            <p:cNvPr id="18" name="Straight Connector 17"/>
            <p:cNvCxnSpPr/>
            <p:nvPr/>
          </p:nvCxnSpPr>
          <p:spPr>
            <a:xfrm>
              <a:off x="3613719" y="3111223"/>
              <a:ext cx="1570062" cy="1001912"/>
            </a:xfrm>
            <a:prstGeom prst="line">
              <a:avLst/>
            </a:prstGeom>
          </p:spPr>
          <p:style>
            <a:lnRef idx="3">
              <a:schemeClr val="accent5"/>
            </a:lnRef>
            <a:fillRef idx="0">
              <a:schemeClr val="accent5"/>
            </a:fillRef>
            <a:effectRef idx="2">
              <a:schemeClr val="accent5"/>
            </a:effectRef>
            <a:fontRef idx="minor">
              <a:schemeClr val="tx1"/>
            </a:fontRef>
          </p:style>
        </p:cxnSp>
        <p:sp>
          <p:nvSpPr>
            <p:cNvPr id="19" name="Rectangle 18"/>
            <p:cNvSpPr/>
            <p:nvPr/>
          </p:nvSpPr>
          <p:spPr>
            <a:xfrm>
              <a:off x="3426196" y="4566280"/>
              <a:ext cx="596608" cy="419609"/>
            </a:xfrm>
            <a:prstGeom prst="rect">
              <a:avLst/>
            </a:prstGeom>
          </p:spPr>
          <p:txBody>
            <a:bodyPr wrap="none">
              <a:spAutoFit/>
            </a:bodyPr>
            <a:lstStyle/>
            <a:p>
              <a:pPr algn="r" fontAlgn="b"/>
              <a:r>
                <a:rPr lang="el-GR" sz="1050" dirty="0"/>
                <a:t>λ</a:t>
              </a:r>
              <a:r>
                <a:rPr lang="en-US" sz="1050" dirty="0"/>
                <a:t>3</a:t>
              </a:r>
              <a:endParaRPr lang="en-US" sz="1050" b="1" dirty="0">
                <a:solidFill>
                  <a:srgbClr val="222222"/>
                </a:solidFill>
                <a:latin typeface="Arial"/>
              </a:endParaRPr>
            </a:p>
          </p:txBody>
        </p:sp>
        <p:sp>
          <p:nvSpPr>
            <p:cNvPr id="20" name="Rectangle 19"/>
            <p:cNvSpPr/>
            <p:nvPr/>
          </p:nvSpPr>
          <p:spPr>
            <a:xfrm>
              <a:off x="6460929" y="4012279"/>
              <a:ext cx="596608" cy="419609"/>
            </a:xfrm>
            <a:prstGeom prst="rect">
              <a:avLst/>
            </a:prstGeom>
          </p:spPr>
          <p:txBody>
            <a:bodyPr wrap="none">
              <a:spAutoFit/>
            </a:bodyPr>
            <a:lstStyle/>
            <a:p>
              <a:pPr algn="r" fontAlgn="b"/>
              <a:r>
                <a:rPr lang="el-GR" sz="1050" dirty="0"/>
                <a:t>λ</a:t>
              </a:r>
              <a:r>
                <a:rPr lang="en-US" sz="1050" dirty="0"/>
                <a:t>2</a:t>
              </a:r>
              <a:endParaRPr lang="en-US" sz="1050" b="1" dirty="0">
                <a:solidFill>
                  <a:srgbClr val="222222"/>
                </a:solidFill>
                <a:latin typeface="Arial"/>
              </a:endParaRPr>
            </a:p>
          </p:txBody>
        </p:sp>
      </p:grpSp>
    </p:spTree>
    <p:extLst>
      <p:ext uri="{BB962C8B-B14F-4D97-AF65-F5344CB8AC3E}">
        <p14:creationId xmlns:p14="http://schemas.microsoft.com/office/powerpoint/2010/main" val="3101938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Comparison</a:t>
            </a:r>
          </a:p>
        </p:txBody>
      </p:sp>
      <p:sp>
        <p:nvSpPr>
          <p:cNvPr id="7" name="Content Placeholder 6"/>
          <p:cNvSpPr>
            <a:spLocks noGrp="1"/>
          </p:cNvSpPr>
          <p:nvPr>
            <p:ph idx="1"/>
          </p:nvPr>
        </p:nvSpPr>
        <p:spPr/>
        <p:txBody>
          <a:bodyPr/>
          <a:lstStyle/>
          <a:p>
            <a:r>
              <a:rPr lang="en-US" b="0" dirty="0"/>
              <a:t>Overlap between RNAi screen hits and top 100 genes for the different dynamic network reconstruction methods</a:t>
            </a:r>
          </a:p>
          <a:p>
            <a:r>
              <a:rPr lang="en-US" b="0" dirty="0"/>
              <a:t> Edge list from </a:t>
            </a:r>
            <a:r>
              <a:rPr lang="en-US" b="0" dirty="0" err="1"/>
              <a:t>Reactome</a:t>
            </a:r>
            <a:r>
              <a:rPr lang="en-US" b="0" dirty="0"/>
              <a:t> and the edges extracted by the different methods. </a:t>
            </a:r>
          </a:p>
          <a:p>
            <a:r>
              <a:rPr lang="en-US" b="0" dirty="0"/>
              <a:t>Comparison with a baseline ranking of the differentially expression (DE) genes is also presented.</a:t>
            </a:r>
          </a:p>
        </p:txBody>
      </p:sp>
      <p:sp>
        <p:nvSpPr>
          <p:cNvPr id="5" name="Slide Number Placeholder 4"/>
          <p:cNvSpPr>
            <a:spLocks noGrp="1"/>
          </p:cNvSpPr>
          <p:nvPr>
            <p:ph type="sldNum" sz="quarter" idx="12"/>
          </p:nvPr>
        </p:nvSpPr>
        <p:spPr/>
        <p:txBody>
          <a:bodyPr/>
          <a:lstStyle/>
          <a:p>
            <a:fld id="{CEDDD11F-F970-B04F-A33B-AE79F8C2D8F7}" type="slidenum">
              <a:rPr lang="en-US" smtClean="0"/>
              <a:t>19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4146594"/>
            <a:ext cx="7339054" cy="2341934"/>
          </a:xfrm>
          <a:prstGeom prst="rect">
            <a:avLst/>
          </a:prstGeom>
        </p:spPr>
      </p:pic>
    </p:spTree>
    <p:extLst>
      <p:ext uri="{BB962C8B-B14F-4D97-AF65-F5344CB8AC3E}">
        <p14:creationId xmlns:p14="http://schemas.microsoft.com/office/powerpoint/2010/main" val="51279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and research interests</a:t>
            </a:r>
          </a:p>
        </p:txBody>
      </p:sp>
      <p:sp>
        <p:nvSpPr>
          <p:cNvPr id="3" name="Content Placeholder 2"/>
          <p:cNvSpPr>
            <a:spLocks noGrp="1"/>
          </p:cNvSpPr>
          <p:nvPr>
            <p:ph idx="1"/>
          </p:nvPr>
        </p:nvSpPr>
        <p:spPr/>
        <p:txBody>
          <a:bodyPr>
            <a:normAutofit fontScale="92500" lnSpcReduction="10000"/>
          </a:bodyPr>
          <a:lstStyle/>
          <a:p>
            <a:r>
              <a:rPr lang="en-US" dirty="0"/>
              <a:t>Short bio:</a:t>
            </a:r>
          </a:p>
          <a:p>
            <a:pPr lvl="1"/>
            <a:r>
              <a:rPr lang="en-US" b="1" dirty="0"/>
              <a:t>Assistant Professor @University of Coimbra</a:t>
            </a:r>
          </a:p>
          <a:p>
            <a:pPr lvl="1"/>
            <a:r>
              <a:rPr lang="en-US" b="1" dirty="0"/>
              <a:t>Researcher @ Laboratory of Artificial Neural Networks (LARN) /CISUC</a:t>
            </a:r>
          </a:p>
          <a:p>
            <a:pPr lvl="1"/>
            <a:r>
              <a:rPr lang="en-US" b="1" dirty="0"/>
              <a:t>Teaching: Bioinformatics and Machine Learning Courses</a:t>
            </a:r>
          </a:p>
          <a:p>
            <a:pPr marL="114300" indent="0">
              <a:buNone/>
            </a:pPr>
            <a:endParaRPr lang="en-US" dirty="0"/>
          </a:p>
          <a:p>
            <a:r>
              <a:rPr lang="en-US" dirty="0"/>
              <a:t>Research lines:</a:t>
            </a:r>
          </a:p>
          <a:p>
            <a:pPr lvl="1"/>
            <a:r>
              <a:rPr lang="en-US" u="sng" dirty="0"/>
              <a:t>Sequence based classifiers </a:t>
            </a:r>
            <a:r>
              <a:rPr lang="en-US" dirty="0"/>
              <a:t>to predict protein/drugs interactions</a:t>
            </a:r>
          </a:p>
          <a:p>
            <a:pPr lvl="1"/>
            <a:r>
              <a:rPr lang="en-US" u="sng" dirty="0"/>
              <a:t>Inference of signaling networks</a:t>
            </a:r>
            <a:r>
              <a:rPr lang="en-US" dirty="0"/>
              <a:t> </a:t>
            </a:r>
            <a:r>
              <a:rPr lang="en-US" dirty="0">
                <a:sym typeface="Wingdings"/>
              </a:rPr>
              <a:t>responsible for the gene expression change over time.</a:t>
            </a:r>
          </a:p>
          <a:p>
            <a:pPr lvl="1"/>
            <a:r>
              <a:rPr lang="en-US" u="sng" dirty="0"/>
              <a:t>Deep Generative models </a:t>
            </a:r>
            <a:r>
              <a:rPr lang="en-US" dirty="0"/>
              <a:t>for improving the drug discovery pipeline</a:t>
            </a:r>
          </a:p>
          <a:p>
            <a:endParaRPr lang="en-US" dirty="0"/>
          </a:p>
          <a:p>
            <a:r>
              <a:rPr lang="en-US" dirty="0"/>
              <a:t>Disclaimer:</a:t>
            </a:r>
          </a:p>
          <a:p>
            <a:pPr lvl="1"/>
            <a:r>
              <a:rPr lang="en-US" dirty="0"/>
              <a:t>No previous work on P2X receptors</a:t>
            </a:r>
          </a:p>
          <a:p>
            <a:pPr lvl="1"/>
            <a:r>
              <a:rPr lang="en-US" dirty="0"/>
              <a:t>No wet lab experience</a:t>
            </a:r>
          </a:p>
        </p:txBody>
      </p:sp>
      <p:sp>
        <p:nvSpPr>
          <p:cNvPr id="4" name="Slide Number Placeholder 3"/>
          <p:cNvSpPr>
            <a:spLocks noGrp="1"/>
          </p:cNvSpPr>
          <p:nvPr>
            <p:ph type="sldNum" sz="quarter" idx="12"/>
          </p:nvPr>
        </p:nvSpPr>
        <p:spPr/>
        <p:txBody>
          <a:bodyPr/>
          <a:lstStyle/>
          <a:p>
            <a:fld id="{CEDDD11F-F970-B04F-A33B-AE79F8C2D8F7}" type="slidenum">
              <a:rPr lang="en-US" smtClean="0"/>
              <a:t>2</a:t>
            </a:fld>
            <a:endParaRPr lang="en-US" dirty="0"/>
          </a:p>
        </p:txBody>
      </p:sp>
    </p:spTree>
    <p:extLst>
      <p:ext uri="{BB962C8B-B14F-4D97-AF65-F5344CB8AC3E}">
        <p14:creationId xmlns:p14="http://schemas.microsoft.com/office/powerpoint/2010/main" val="955096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TimePath</a:t>
            </a:r>
            <a:r>
              <a:rPr lang="en-US" sz="3600" dirty="0"/>
              <a:t> (http://</a:t>
            </a:r>
            <a:r>
              <a:rPr lang="en-US" sz="3600" dirty="0" err="1"/>
              <a:t>sb.cs.cmu.edu</a:t>
            </a:r>
            <a:r>
              <a:rPr lang="en-US" sz="3600" dirty="0"/>
              <a:t>/</a:t>
            </a:r>
            <a:r>
              <a:rPr lang="en-US" sz="3600" dirty="0" err="1"/>
              <a:t>timepath</a:t>
            </a:r>
            <a:r>
              <a:rPr lang="en-US" sz="3600" dirty="0"/>
              <a:t>)</a:t>
            </a:r>
          </a:p>
        </p:txBody>
      </p:sp>
      <p:sp>
        <p:nvSpPr>
          <p:cNvPr id="3" name="Content Placeholder 2"/>
          <p:cNvSpPr>
            <a:spLocks noGrp="1"/>
          </p:cNvSpPr>
          <p:nvPr>
            <p:ph idx="1"/>
          </p:nvPr>
        </p:nvSpPr>
        <p:spPr/>
        <p:txBody>
          <a:bodyPr/>
          <a:lstStyle/>
          <a:p>
            <a:r>
              <a:rPr lang="en-US" dirty="0"/>
              <a:t>3 time phases x 3 iterations</a:t>
            </a:r>
          </a:p>
          <a:p>
            <a:endParaRPr lang="en-US" dirty="0"/>
          </a:p>
        </p:txBody>
      </p:sp>
      <p:sp>
        <p:nvSpPr>
          <p:cNvPr id="4" name="Slide Number Placeholder 3"/>
          <p:cNvSpPr>
            <a:spLocks noGrp="1"/>
          </p:cNvSpPr>
          <p:nvPr>
            <p:ph type="sldNum" sz="quarter" idx="12"/>
          </p:nvPr>
        </p:nvSpPr>
        <p:spPr/>
        <p:txBody>
          <a:bodyPr/>
          <a:lstStyle/>
          <a:p>
            <a:fld id="{CEDDD11F-F970-B04F-A33B-AE79F8C2D8F7}" type="slidenum">
              <a:rPr lang="en-US" smtClean="0"/>
              <a:t>20</a:t>
            </a:fld>
            <a:endParaRPr lang="en-US"/>
          </a:p>
        </p:txBody>
      </p:sp>
      <p:pic>
        <p:nvPicPr>
          <p:cNvPr id="6" name="Picture 5" descr="figure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3042"/>
            <a:ext cx="9144000" cy="4614958"/>
          </a:xfrm>
          <a:prstGeom prst="rect">
            <a:avLst/>
          </a:prstGeom>
        </p:spPr>
      </p:pic>
    </p:spTree>
    <p:extLst>
      <p:ext uri="{BB962C8B-B14F-4D97-AF65-F5344CB8AC3E}">
        <p14:creationId xmlns:p14="http://schemas.microsoft.com/office/powerpoint/2010/main" val="217691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974C-3E6B-A046-97DA-321C66B9EA16}"/>
              </a:ext>
            </a:extLst>
          </p:cNvPr>
          <p:cNvSpPr>
            <a:spLocks noGrp="1"/>
          </p:cNvSpPr>
          <p:nvPr>
            <p:ph type="title"/>
          </p:nvPr>
        </p:nvSpPr>
        <p:spPr/>
        <p:txBody>
          <a:bodyPr/>
          <a:lstStyle/>
          <a:p>
            <a:r>
              <a:rPr lang="en-US" dirty="0"/>
              <a:t>Visual representation </a:t>
            </a:r>
          </a:p>
        </p:txBody>
      </p:sp>
      <p:sp>
        <p:nvSpPr>
          <p:cNvPr id="3" name="Content Placeholder 2">
            <a:extLst>
              <a:ext uri="{FF2B5EF4-FFF2-40B4-BE49-F238E27FC236}">
                <a16:creationId xmlns:a16="http://schemas.microsoft.com/office/drawing/2014/main" id="{111AFFA2-A392-A544-AD8A-D269BC818C6C}"/>
              </a:ext>
            </a:extLst>
          </p:cNvPr>
          <p:cNvSpPr>
            <a:spLocks noGrp="1"/>
          </p:cNvSpPr>
          <p:nvPr>
            <p:ph idx="1"/>
          </p:nvPr>
        </p:nvSpPr>
        <p:spPr>
          <a:xfrm>
            <a:off x="457201" y="1080655"/>
            <a:ext cx="7910144" cy="5320145"/>
          </a:xfrm>
        </p:spPr>
        <p:txBody>
          <a:bodyPr/>
          <a:lstStyle/>
          <a:p>
            <a:pPr marL="114300" indent="0">
              <a:buNone/>
            </a:pPr>
            <a:r>
              <a:rPr lang="en-US" sz="2400" dirty="0"/>
              <a:t>https://</a:t>
            </a:r>
            <a:r>
              <a:rPr lang="en-US" sz="2400" dirty="0" err="1"/>
              <a:t>www.youtube.com</a:t>
            </a:r>
            <a:r>
              <a:rPr lang="en-US" sz="2400" dirty="0"/>
              <a:t>/</a:t>
            </a:r>
            <a:r>
              <a:rPr lang="en-US" sz="2400" dirty="0" err="1"/>
              <a:t>watch?v</a:t>
            </a:r>
            <a:r>
              <a:rPr lang="en-US" sz="2400" dirty="0"/>
              <a:t>=Y6RfKjU1kM0</a:t>
            </a:r>
            <a:endParaRPr lang="en-US" dirty="0"/>
          </a:p>
        </p:txBody>
      </p:sp>
      <p:sp>
        <p:nvSpPr>
          <p:cNvPr id="4" name="Slide Number Placeholder 3">
            <a:extLst>
              <a:ext uri="{FF2B5EF4-FFF2-40B4-BE49-F238E27FC236}">
                <a16:creationId xmlns:a16="http://schemas.microsoft.com/office/drawing/2014/main" id="{AA2CA6FB-1FA1-3D40-855C-96C4994D4275}"/>
              </a:ext>
            </a:extLst>
          </p:cNvPr>
          <p:cNvSpPr>
            <a:spLocks noGrp="1"/>
          </p:cNvSpPr>
          <p:nvPr>
            <p:ph type="sldNum" sz="quarter" idx="12"/>
          </p:nvPr>
        </p:nvSpPr>
        <p:spPr/>
        <p:txBody>
          <a:bodyPr/>
          <a:lstStyle/>
          <a:p>
            <a:fld id="{CEDDD11F-F970-B04F-A33B-AE79F8C2D8F7}" type="slidenum">
              <a:rPr lang="en-US" smtClean="0"/>
              <a:t>21</a:t>
            </a:fld>
            <a:endParaRPr lang="en-US"/>
          </a:p>
        </p:txBody>
      </p:sp>
      <p:pic>
        <p:nvPicPr>
          <p:cNvPr id="5" name="Content Placeholder 5">
            <a:extLst>
              <a:ext uri="{FF2B5EF4-FFF2-40B4-BE49-F238E27FC236}">
                <a16:creationId xmlns:a16="http://schemas.microsoft.com/office/drawing/2014/main" id="{0F9A0560-D8C4-8E41-84F9-392E3FD881BD}"/>
              </a:ext>
            </a:extLst>
          </p:cNvPr>
          <p:cNvPicPr>
            <a:picLocks noChangeAspect="1"/>
          </p:cNvPicPr>
          <p:nvPr/>
        </p:nvPicPr>
        <p:blipFill>
          <a:blip r:embed="rId2"/>
          <a:stretch>
            <a:fillRect/>
          </a:stretch>
        </p:blipFill>
        <p:spPr>
          <a:xfrm>
            <a:off x="-124695" y="1559143"/>
            <a:ext cx="8644519" cy="5298857"/>
          </a:xfrm>
          <a:prstGeom prst="rect">
            <a:avLst/>
          </a:prstGeom>
        </p:spPr>
      </p:pic>
    </p:spTree>
    <p:extLst>
      <p:ext uri="{BB962C8B-B14F-4D97-AF65-F5344CB8AC3E}">
        <p14:creationId xmlns:p14="http://schemas.microsoft.com/office/powerpoint/2010/main" val="114039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9"/>
            <a:ext cx="7910144" cy="571500"/>
          </a:xfrm>
        </p:spPr>
        <p:txBody>
          <a:bodyPr/>
          <a:lstStyle/>
          <a:p>
            <a:r>
              <a:rPr lang="en-US" dirty="0"/>
              <a:t>Visual representation </a:t>
            </a:r>
          </a:p>
        </p:txBody>
      </p:sp>
      <p:sp>
        <p:nvSpPr>
          <p:cNvPr id="4" name="Slide Number Placeholder 3"/>
          <p:cNvSpPr>
            <a:spLocks noGrp="1"/>
          </p:cNvSpPr>
          <p:nvPr>
            <p:ph type="sldNum" sz="quarter" idx="12"/>
          </p:nvPr>
        </p:nvSpPr>
        <p:spPr/>
        <p:txBody>
          <a:bodyPr/>
          <a:lstStyle/>
          <a:p>
            <a:fld id="{CEDDD11F-F970-B04F-A33B-AE79F8C2D8F7}" type="slidenum">
              <a:rPr lang="en-US" smtClean="0"/>
              <a:t>22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3675"/>
            <a:ext cx="9144000" cy="30178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9361"/>
            <a:ext cx="9144000" cy="3017881"/>
          </a:xfrm>
          <a:prstGeom prst="rect">
            <a:avLst/>
          </a:prstGeom>
        </p:spPr>
      </p:pic>
    </p:spTree>
    <p:extLst>
      <p:ext uri="{BB962C8B-B14F-4D97-AF65-F5344CB8AC3E}">
        <p14:creationId xmlns:p14="http://schemas.microsoft.com/office/powerpoint/2010/main" val="3153883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validation: Inhibitors</a:t>
            </a:r>
          </a:p>
        </p:txBody>
      </p:sp>
      <p:sp>
        <p:nvSpPr>
          <p:cNvPr id="4" name="Slide Number Placeholder 3"/>
          <p:cNvSpPr>
            <a:spLocks noGrp="1"/>
          </p:cNvSpPr>
          <p:nvPr>
            <p:ph type="sldNum" sz="quarter" idx="12"/>
          </p:nvPr>
        </p:nvSpPr>
        <p:spPr/>
        <p:txBody>
          <a:bodyPr/>
          <a:lstStyle/>
          <a:p>
            <a:fld id="{CEDDD11F-F970-B04F-A33B-AE79F8C2D8F7}" type="slidenum">
              <a:rPr lang="en-US" smtClean="0"/>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270" y="1783404"/>
            <a:ext cx="6974005" cy="4047125"/>
          </a:xfrm>
          <a:prstGeom prst="rect">
            <a:avLst/>
          </a:prstGeom>
        </p:spPr>
      </p:pic>
    </p:spTree>
    <p:extLst>
      <p:ext uri="{BB962C8B-B14F-4D97-AF65-F5344CB8AC3E}">
        <p14:creationId xmlns:p14="http://schemas.microsoft.com/office/powerpoint/2010/main" val="1259559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validation: Results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259" y="1125062"/>
            <a:ext cx="7600335" cy="5872986"/>
          </a:xfrm>
        </p:spPr>
      </p:pic>
      <p:sp>
        <p:nvSpPr>
          <p:cNvPr id="4" name="Slide Number Placeholder 3"/>
          <p:cNvSpPr>
            <a:spLocks noGrp="1"/>
          </p:cNvSpPr>
          <p:nvPr>
            <p:ph type="sldNum" sz="quarter" idx="12"/>
          </p:nvPr>
        </p:nvSpPr>
        <p:spPr/>
        <p:txBody>
          <a:bodyPr/>
          <a:lstStyle/>
          <a:p>
            <a:fld id="{CEDDD11F-F970-B04F-A33B-AE79F8C2D8F7}" type="slidenum">
              <a:rPr lang="en-US" smtClean="0"/>
              <a:t>24</a:t>
            </a:fld>
            <a:endParaRPr lang="en-US"/>
          </a:p>
        </p:txBody>
      </p:sp>
    </p:spTree>
    <p:extLst>
      <p:ext uri="{BB962C8B-B14F-4D97-AF65-F5344CB8AC3E}">
        <p14:creationId xmlns:p14="http://schemas.microsoft.com/office/powerpoint/2010/main" val="251676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lnSpcReduction="10000"/>
          </a:bodyPr>
          <a:lstStyle/>
          <a:p>
            <a:r>
              <a:rPr lang="en-US" dirty="0" err="1"/>
              <a:t>TimePath</a:t>
            </a:r>
            <a:r>
              <a:rPr lang="en-US" dirty="0"/>
              <a:t> is fully based on the molecular data, thus could be applied to much shorter time scale.</a:t>
            </a:r>
          </a:p>
          <a:p>
            <a:r>
              <a:rPr lang="en-US" b="0" dirty="0"/>
              <a:t>Therefore it enables to obtain a more fine resolution of the disease stage.</a:t>
            </a:r>
          </a:p>
          <a:p>
            <a:endParaRPr lang="en-US" b="0" dirty="0"/>
          </a:p>
          <a:p>
            <a:r>
              <a:rPr lang="en-US" b="0" dirty="0"/>
              <a:t>Blocking proteins, at any phase, leads to reduction in viral load</a:t>
            </a:r>
          </a:p>
          <a:p>
            <a:r>
              <a:rPr lang="en-US" b="0" dirty="0"/>
              <a:t>Blocking specific proteins has a positive impact only if they are targeted at the phases predicted by </a:t>
            </a:r>
            <a:r>
              <a:rPr lang="en-US" b="0" dirty="0" err="1"/>
              <a:t>TimePath</a:t>
            </a:r>
            <a:r>
              <a:rPr lang="en-US" b="0" dirty="0"/>
              <a:t> </a:t>
            </a:r>
          </a:p>
          <a:p>
            <a:r>
              <a:rPr lang="en-US" b="0" dirty="0"/>
              <a:t>Reinforces the importance of temporal models for preventing and treating infections.</a:t>
            </a:r>
          </a:p>
          <a:p>
            <a:endParaRPr lang="en-US" b="0" dirty="0"/>
          </a:p>
          <a:p>
            <a:r>
              <a:rPr lang="en-US" b="0" dirty="0"/>
              <a:t>In </a:t>
            </a:r>
            <a:r>
              <a:rPr lang="en-US" b="0" dirty="0" err="1"/>
              <a:t>silico</a:t>
            </a:r>
            <a:r>
              <a:rPr lang="en-US" b="0" dirty="0"/>
              <a:t> results are consistently good both for HIV and flu H1N1</a:t>
            </a:r>
          </a:p>
          <a:p>
            <a:r>
              <a:rPr lang="en-US" b="0" dirty="0"/>
              <a:t>Lab validation was conducted (Pittsburgh University collaboration)</a:t>
            </a:r>
          </a:p>
          <a:p>
            <a:endParaRPr lang="en-US" b="0" dirty="0"/>
          </a:p>
          <a:p>
            <a:endParaRPr lang="en-US" b="0" dirty="0"/>
          </a:p>
        </p:txBody>
      </p:sp>
      <p:sp>
        <p:nvSpPr>
          <p:cNvPr id="4" name="Slide Number Placeholder 3"/>
          <p:cNvSpPr>
            <a:spLocks noGrp="1"/>
          </p:cNvSpPr>
          <p:nvPr>
            <p:ph type="sldNum" sz="quarter" idx="12"/>
          </p:nvPr>
        </p:nvSpPr>
        <p:spPr/>
        <p:txBody>
          <a:bodyPr/>
          <a:lstStyle/>
          <a:p>
            <a:fld id="{CEDDD11F-F970-B04F-A33B-AE79F8C2D8F7}" type="slidenum">
              <a:rPr lang="en-US" smtClean="0"/>
              <a:t>25</a:t>
            </a:fld>
            <a:endParaRPr lang="en-US"/>
          </a:p>
        </p:txBody>
      </p:sp>
    </p:spTree>
    <p:extLst>
      <p:ext uri="{BB962C8B-B14F-4D97-AF65-F5344CB8AC3E}">
        <p14:creationId xmlns:p14="http://schemas.microsoft.com/office/powerpoint/2010/main" val="3916877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3. Drug target interaction</a:t>
            </a:r>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26</a:t>
            </a:fld>
            <a:endParaRPr lang="en-US"/>
          </a:p>
        </p:txBody>
      </p:sp>
    </p:spTree>
    <p:extLst>
      <p:ext uri="{BB962C8B-B14F-4D97-AF65-F5344CB8AC3E}">
        <p14:creationId xmlns:p14="http://schemas.microsoft.com/office/powerpoint/2010/main" val="270705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065AF4-247C-EF48-B6F9-703C3C1EE3C4}"/>
              </a:ext>
            </a:extLst>
          </p:cNvPr>
          <p:cNvSpPr>
            <a:spLocks noGrp="1"/>
          </p:cNvSpPr>
          <p:nvPr>
            <p:ph type="title"/>
          </p:nvPr>
        </p:nvSpPr>
        <p:spPr/>
        <p:txBody>
          <a:bodyPr/>
          <a:lstStyle/>
          <a:p>
            <a:r>
              <a:rPr lang="en-US" dirty="0"/>
              <a:t>Drug discovery:</a:t>
            </a:r>
            <a:br>
              <a:rPr lang="en-US" dirty="0"/>
            </a:br>
            <a:r>
              <a:rPr lang="en-US" i="1" dirty="0"/>
              <a:t>De novo </a:t>
            </a:r>
            <a:r>
              <a:rPr lang="en-US" dirty="0"/>
              <a:t>vs repositioning </a:t>
            </a:r>
          </a:p>
        </p:txBody>
      </p:sp>
      <p:sp>
        <p:nvSpPr>
          <p:cNvPr id="6" name="Content Placeholder 5">
            <a:extLst>
              <a:ext uri="{FF2B5EF4-FFF2-40B4-BE49-F238E27FC236}">
                <a16:creationId xmlns:a16="http://schemas.microsoft.com/office/drawing/2014/main" id="{54A55DF5-4773-BE47-9E43-123E0C30F0D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957C53-F0A1-F043-8279-7428E062442E}"/>
              </a:ext>
            </a:extLst>
          </p:cNvPr>
          <p:cNvSpPr>
            <a:spLocks noGrp="1"/>
          </p:cNvSpPr>
          <p:nvPr>
            <p:ph type="sldNum" sz="quarter" idx="12"/>
          </p:nvPr>
        </p:nvSpPr>
        <p:spPr/>
        <p:txBody>
          <a:bodyPr/>
          <a:lstStyle/>
          <a:p>
            <a:fld id="{CEDDD11F-F970-B04F-A33B-AE79F8C2D8F7}" type="slidenum">
              <a:rPr lang="en-US" smtClean="0"/>
              <a:t>27</a:t>
            </a:fld>
            <a:endParaRPr lang="en-US"/>
          </a:p>
        </p:txBody>
      </p:sp>
      <p:grpSp>
        <p:nvGrpSpPr>
          <p:cNvPr id="7" name="Agrupar 6">
            <a:extLst>
              <a:ext uri="{FF2B5EF4-FFF2-40B4-BE49-F238E27FC236}">
                <a16:creationId xmlns:a16="http://schemas.microsoft.com/office/drawing/2014/main" id="{1BF720AE-FA52-714E-AA26-D7777B0E42FF}"/>
              </a:ext>
            </a:extLst>
          </p:cNvPr>
          <p:cNvGrpSpPr/>
          <p:nvPr/>
        </p:nvGrpSpPr>
        <p:grpSpPr>
          <a:xfrm>
            <a:off x="1684928" y="2506723"/>
            <a:ext cx="4253252" cy="2588189"/>
            <a:chOff x="1225686" y="2301857"/>
            <a:chExt cx="8929991" cy="4805464"/>
          </a:xfrm>
          <a:effectLst/>
        </p:grpSpPr>
        <p:pic>
          <p:nvPicPr>
            <p:cNvPr id="8" name="Imagem 3">
              <a:extLst>
                <a:ext uri="{FF2B5EF4-FFF2-40B4-BE49-F238E27FC236}">
                  <a16:creationId xmlns:a16="http://schemas.microsoft.com/office/drawing/2014/main" id="{5E097030-13A8-5D4D-B0D4-7652EC19CE13}"/>
                </a:ext>
              </a:extLst>
            </p:cNvPr>
            <p:cNvPicPr>
              <a:picLocks noChangeAspect="1"/>
            </p:cNvPicPr>
            <p:nvPr/>
          </p:nvPicPr>
          <p:blipFill rotWithShape="1">
            <a:blip r:embed="rId2"/>
            <a:srcRect l="5266" t="16767" r="21490" b="9934"/>
            <a:stretch/>
          </p:blipFill>
          <p:spPr>
            <a:xfrm>
              <a:off x="1225686" y="2301857"/>
              <a:ext cx="8929991" cy="4805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tângulo 4">
              <a:extLst>
                <a:ext uri="{FF2B5EF4-FFF2-40B4-BE49-F238E27FC236}">
                  <a16:creationId xmlns:a16="http://schemas.microsoft.com/office/drawing/2014/main" id="{E04D2249-5611-4F4C-9258-31DD1E194E87}"/>
                </a:ext>
              </a:extLst>
            </p:cNvPr>
            <p:cNvSpPr/>
            <p:nvPr/>
          </p:nvSpPr>
          <p:spPr>
            <a:xfrm>
              <a:off x="1315465" y="2411478"/>
              <a:ext cx="437744" cy="321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0" name="Retângulo 5">
              <a:extLst>
                <a:ext uri="{FF2B5EF4-FFF2-40B4-BE49-F238E27FC236}">
                  <a16:creationId xmlns:a16="http://schemas.microsoft.com/office/drawing/2014/main" id="{8C531775-2B14-F944-864D-32767021AA25}"/>
                </a:ext>
              </a:extLst>
            </p:cNvPr>
            <p:cNvSpPr/>
            <p:nvPr/>
          </p:nvSpPr>
          <p:spPr>
            <a:xfrm>
              <a:off x="1315465" y="5130909"/>
              <a:ext cx="437744" cy="321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sp>
        <p:nvSpPr>
          <p:cNvPr id="11" name="CaixaDeTexto 7">
            <a:extLst>
              <a:ext uri="{FF2B5EF4-FFF2-40B4-BE49-F238E27FC236}">
                <a16:creationId xmlns:a16="http://schemas.microsoft.com/office/drawing/2014/main" id="{E98311B1-F4F7-7944-9F17-694E72D3B0EE}"/>
              </a:ext>
            </a:extLst>
          </p:cNvPr>
          <p:cNvSpPr txBox="1"/>
          <p:nvPr/>
        </p:nvSpPr>
        <p:spPr>
          <a:xfrm>
            <a:off x="1561027" y="5226734"/>
            <a:ext cx="4446401" cy="884858"/>
          </a:xfrm>
          <a:prstGeom prst="rect">
            <a:avLst/>
          </a:prstGeom>
          <a:noFill/>
        </p:spPr>
        <p:txBody>
          <a:bodyPr wrap="square" rtlCol="0">
            <a:spAutoFit/>
          </a:bodyPr>
          <a:lstStyle/>
          <a:p>
            <a:pPr algn="just"/>
            <a:r>
              <a:rPr lang="pt-PT" sz="1050" dirty="0" err="1"/>
              <a:t>Traditional</a:t>
            </a:r>
            <a:r>
              <a:rPr lang="pt-PT" sz="1050" dirty="0"/>
              <a:t> </a:t>
            </a:r>
            <a:r>
              <a:rPr lang="pt-PT" sz="1050" i="1" dirty="0"/>
              <a:t>de novo </a:t>
            </a:r>
            <a:r>
              <a:rPr lang="pt-PT" sz="1050" dirty="0" err="1"/>
              <a:t>drug</a:t>
            </a:r>
            <a:r>
              <a:rPr lang="pt-PT" sz="1050" dirty="0"/>
              <a:t> </a:t>
            </a:r>
            <a:r>
              <a:rPr lang="pt-PT" sz="1050" dirty="0" err="1"/>
              <a:t>discovery</a:t>
            </a:r>
            <a:r>
              <a:rPr lang="pt-PT" sz="1050" dirty="0"/>
              <a:t> </a:t>
            </a:r>
            <a:r>
              <a:rPr lang="pt-PT" sz="1050" dirty="0" err="1"/>
              <a:t>vs</a:t>
            </a:r>
            <a:r>
              <a:rPr lang="pt-PT" sz="1050" dirty="0"/>
              <a:t> </a:t>
            </a:r>
            <a:r>
              <a:rPr lang="pt-PT" sz="1050" dirty="0" err="1"/>
              <a:t>drug</a:t>
            </a:r>
            <a:r>
              <a:rPr lang="pt-PT" sz="1050" dirty="0"/>
              <a:t> </a:t>
            </a:r>
            <a:r>
              <a:rPr lang="pt-PT" sz="1050" dirty="0" err="1"/>
              <a:t>repositioning</a:t>
            </a:r>
            <a:r>
              <a:rPr lang="pt-PT" sz="1050" dirty="0"/>
              <a:t>. </a:t>
            </a:r>
            <a:r>
              <a:rPr lang="pt-PT" sz="1050" dirty="0" err="1"/>
              <a:t>Ashburn</a:t>
            </a:r>
            <a:r>
              <a:rPr lang="pt-PT" sz="1050" dirty="0"/>
              <a:t> TT, </a:t>
            </a:r>
            <a:r>
              <a:rPr lang="pt-PT" sz="1050" dirty="0" err="1"/>
              <a:t>Thor</a:t>
            </a:r>
            <a:r>
              <a:rPr lang="pt-PT" sz="1050" dirty="0"/>
              <a:t> KB (2004) </a:t>
            </a:r>
            <a:r>
              <a:rPr lang="pt-PT" sz="1050" dirty="0" err="1"/>
              <a:t>Drug</a:t>
            </a:r>
            <a:r>
              <a:rPr lang="pt-PT" sz="1050" dirty="0"/>
              <a:t> </a:t>
            </a:r>
            <a:r>
              <a:rPr lang="pt-PT" sz="1050" dirty="0" err="1"/>
              <a:t>repositioning</a:t>
            </a:r>
            <a:r>
              <a:rPr lang="pt-PT" sz="1050" dirty="0"/>
              <a:t>: </a:t>
            </a:r>
            <a:r>
              <a:rPr lang="pt-PT" sz="1050" dirty="0" err="1"/>
              <a:t>identifying</a:t>
            </a:r>
            <a:r>
              <a:rPr lang="pt-PT" sz="1050" dirty="0"/>
              <a:t> </a:t>
            </a:r>
            <a:r>
              <a:rPr lang="pt-PT" sz="1050" dirty="0" err="1"/>
              <a:t>and</a:t>
            </a:r>
            <a:r>
              <a:rPr lang="pt-PT" sz="1050" dirty="0"/>
              <a:t> </a:t>
            </a:r>
            <a:r>
              <a:rPr lang="pt-PT" sz="1050" dirty="0" err="1"/>
              <a:t>developing</a:t>
            </a:r>
            <a:r>
              <a:rPr lang="pt-PT" sz="1050" dirty="0"/>
              <a:t> </a:t>
            </a:r>
            <a:r>
              <a:rPr lang="pt-PT" sz="1050" dirty="0" err="1"/>
              <a:t>new</a:t>
            </a:r>
            <a:r>
              <a:rPr lang="pt-PT" sz="1050" dirty="0"/>
              <a:t> uses for </a:t>
            </a:r>
            <a:r>
              <a:rPr lang="pt-PT" sz="1050" dirty="0" err="1"/>
              <a:t>existing</a:t>
            </a:r>
            <a:r>
              <a:rPr lang="pt-PT" sz="1050" dirty="0"/>
              <a:t> </a:t>
            </a:r>
            <a:r>
              <a:rPr lang="pt-PT" sz="1050" dirty="0" err="1"/>
              <a:t>drugs</a:t>
            </a:r>
            <a:r>
              <a:rPr lang="pt-PT" sz="1050" dirty="0"/>
              <a:t>. </a:t>
            </a:r>
            <a:r>
              <a:rPr lang="pt-PT" sz="1050" dirty="0" err="1"/>
              <a:t>Nat</a:t>
            </a:r>
            <a:r>
              <a:rPr lang="pt-PT" sz="1050" dirty="0"/>
              <a:t> </a:t>
            </a:r>
            <a:r>
              <a:rPr lang="pt-PT" sz="1050" dirty="0" err="1"/>
              <a:t>Rev</a:t>
            </a:r>
            <a:r>
              <a:rPr lang="pt-PT" sz="1050" dirty="0"/>
              <a:t>  </a:t>
            </a:r>
            <a:r>
              <a:rPr lang="pt-PT" sz="1050" dirty="0" err="1"/>
              <a:t>Drug</a:t>
            </a:r>
            <a:r>
              <a:rPr lang="pt-PT" sz="1050" dirty="0"/>
              <a:t> </a:t>
            </a:r>
            <a:r>
              <a:rPr lang="pt-PT" sz="1050" dirty="0" err="1"/>
              <a:t>Discov</a:t>
            </a:r>
            <a:r>
              <a:rPr lang="pt-PT" sz="1050" dirty="0"/>
              <a:t> 3: 673-683. </a:t>
            </a:r>
            <a:r>
              <a:rPr lang="pt-PT" sz="1050" dirty="0" err="1"/>
              <a:t>doi</a:t>
            </a:r>
            <a:r>
              <a:rPr lang="pt-PT" sz="1050" dirty="0"/>
              <a:t>: 10.1038/nrd1468</a:t>
            </a:r>
          </a:p>
          <a:p>
            <a:endParaRPr lang="pt-PT" sz="2000" dirty="0"/>
          </a:p>
        </p:txBody>
      </p:sp>
      <p:grpSp>
        <p:nvGrpSpPr>
          <p:cNvPr id="12" name="Agrupar 15">
            <a:extLst>
              <a:ext uri="{FF2B5EF4-FFF2-40B4-BE49-F238E27FC236}">
                <a16:creationId xmlns:a16="http://schemas.microsoft.com/office/drawing/2014/main" id="{CFBEAE4C-BECA-6C43-87C6-8F741C4386A6}"/>
              </a:ext>
            </a:extLst>
          </p:cNvPr>
          <p:cNvGrpSpPr/>
          <p:nvPr/>
        </p:nvGrpSpPr>
        <p:grpSpPr>
          <a:xfrm>
            <a:off x="6082374" y="2506723"/>
            <a:ext cx="2190572" cy="2217255"/>
            <a:chOff x="8703919" y="2506530"/>
            <a:chExt cx="3947706" cy="2956340"/>
          </a:xfrm>
        </p:grpSpPr>
        <p:sp>
          <p:nvSpPr>
            <p:cNvPr id="13" name="CaixaDeTexto 11">
              <a:extLst>
                <a:ext uri="{FF2B5EF4-FFF2-40B4-BE49-F238E27FC236}">
                  <a16:creationId xmlns:a16="http://schemas.microsoft.com/office/drawing/2014/main" id="{000A8ECE-1740-2646-B404-08C0DB95393B}"/>
                </a:ext>
              </a:extLst>
            </p:cNvPr>
            <p:cNvSpPr txBox="1"/>
            <p:nvPr/>
          </p:nvSpPr>
          <p:spPr>
            <a:xfrm rot="16200000">
              <a:off x="7935962" y="3274487"/>
              <a:ext cx="2950284" cy="1414370"/>
            </a:xfrm>
            <a:prstGeom prst="rect">
              <a:avLst/>
            </a:prstGeom>
            <a:noFill/>
          </p:spPr>
          <p:txBody>
            <a:bodyPr wrap="square" rtlCol="0">
              <a:spAutoFit/>
            </a:bodyPr>
            <a:lstStyle/>
            <a:p>
              <a:r>
                <a:rPr lang="pt-PT" sz="4500" b="1" dirty="0" err="1"/>
                <a:t>Reward</a:t>
              </a:r>
              <a:endParaRPr lang="pt-PT" sz="3000" b="1" dirty="0"/>
            </a:p>
          </p:txBody>
        </p:sp>
        <p:sp>
          <p:nvSpPr>
            <p:cNvPr id="14" name="Seta: Para Baixo 12">
              <a:extLst>
                <a:ext uri="{FF2B5EF4-FFF2-40B4-BE49-F238E27FC236}">
                  <a16:creationId xmlns:a16="http://schemas.microsoft.com/office/drawing/2014/main" id="{A021F0C4-9062-F24F-9BAE-3A97405E43C9}"/>
                </a:ext>
              </a:extLst>
            </p:cNvPr>
            <p:cNvSpPr/>
            <p:nvPr/>
          </p:nvSpPr>
          <p:spPr>
            <a:xfrm rot="10800000">
              <a:off x="10135489" y="2984359"/>
              <a:ext cx="850395" cy="24785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sz="1350"/>
            </a:p>
          </p:txBody>
        </p:sp>
        <p:sp>
          <p:nvSpPr>
            <p:cNvPr id="15" name="CaixaDeTexto 14">
              <a:extLst>
                <a:ext uri="{FF2B5EF4-FFF2-40B4-BE49-F238E27FC236}">
                  <a16:creationId xmlns:a16="http://schemas.microsoft.com/office/drawing/2014/main" id="{4EB0172D-CD19-9245-9129-3F234630E4F7}"/>
                </a:ext>
              </a:extLst>
            </p:cNvPr>
            <p:cNvSpPr txBox="1"/>
            <p:nvPr/>
          </p:nvSpPr>
          <p:spPr>
            <a:xfrm rot="5400000">
              <a:off x="10849126" y="3454031"/>
              <a:ext cx="2065829" cy="1539168"/>
            </a:xfrm>
            <a:prstGeom prst="rect">
              <a:avLst/>
            </a:prstGeom>
            <a:noFill/>
          </p:spPr>
          <p:txBody>
            <a:bodyPr wrap="square" rtlCol="0">
              <a:spAutoFit/>
            </a:bodyPr>
            <a:lstStyle/>
            <a:p>
              <a:r>
                <a:rPr lang="pt-PT" sz="4950" b="1" dirty="0"/>
                <a:t>Time</a:t>
              </a:r>
              <a:endParaRPr lang="pt-PT" sz="3000" b="1" dirty="0"/>
            </a:p>
          </p:txBody>
        </p:sp>
      </p:grpSp>
    </p:spTree>
    <p:extLst>
      <p:ext uri="{BB962C8B-B14F-4D97-AF65-F5344CB8AC3E}">
        <p14:creationId xmlns:p14="http://schemas.microsoft.com/office/powerpoint/2010/main" val="4008265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320A-0C34-CE43-9B5B-811B9ED61D3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7185678-B356-6140-88BA-11019356B15F}"/>
              </a:ext>
            </a:extLst>
          </p:cNvPr>
          <p:cNvSpPr>
            <a:spLocks noGrp="1"/>
          </p:cNvSpPr>
          <p:nvPr>
            <p:ph idx="1"/>
          </p:nvPr>
        </p:nvSpPr>
        <p:spPr/>
        <p:txBody>
          <a:bodyPr>
            <a:normAutofit/>
          </a:bodyPr>
          <a:lstStyle/>
          <a:p>
            <a:r>
              <a:rPr lang="en-US" b="0" dirty="0"/>
              <a:t>Establish a Deep Learning approach to discover new leads (hit compounds)</a:t>
            </a:r>
          </a:p>
          <a:p>
            <a:pPr marL="114300" indent="0">
              <a:buNone/>
            </a:pPr>
            <a:endParaRPr lang="en-US" b="0" dirty="0"/>
          </a:p>
          <a:p>
            <a:r>
              <a:rPr lang="en-US" b="0" dirty="0"/>
              <a:t>Exploit the particular ability of Convolutional Neural Networks (CNNs) to obtain 1D representations (local dependencies or patterns) from protein sequences and SMILES</a:t>
            </a:r>
          </a:p>
          <a:p>
            <a:pPr marL="114300" indent="0">
              <a:buNone/>
            </a:pPr>
            <a:endParaRPr lang="en-US" b="0" dirty="0"/>
          </a:p>
          <a:p>
            <a:r>
              <a:rPr lang="en-US" b="0" dirty="0"/>
              <a:t>Develop a pipeline with two parallel Convolutional Neural Networks (CNNs) to uncover deep patterns (representations) from raw data instead of the conventional descriptors</a:t>
            </a:r>
          </a:p>
          <a:p>
            <a:pPr marL="114300" indent="0">
              <a:buNone/>
            </a:pPr>
            <a:endParaRPr lang="en-US" b="0" dirty="0"/>
          </a:p>
          <a:p>
            <a:r>
              <a:rPr lang="en-US" b="0" dirty="0"/>
              <a:t>Implement a DTI predictor</a:t>
            </a:r>
          </a:p>
          <a:p>
            <a:endParaRPr lang="en-US" b="0" dirty="0"/>
          </a:p>
          <a:p>
            <a:endParaRPr lang="en-US" b="0" dirty="0"/>
          </a:p>
        </p:txBody>
      </p:sp>
      <p:sp>
        <p:nvSpPr>
          <p:cNvPr id="4" name="Slide Number Placeholder 3">
            <a:extLst>
              <a:ext uri="{FF2B5EF4-FFF2-40B4-BE49-F238E27FC236}">
                <a16:creationId xmlns:a16="http://schemas.microsoft.com/office/drawing/2014/main" id="{1727125C-2C6C-394E-A534-D9DD534E5337}"/>
              </a:ext>
            </a:extLst>
          </p:cNvPr>
          <p:cNvSpPr>
            <a:spLocks noGrp="1"/>
          </p:cNvSpPr>
          <p:nvPr>
            <p:ph type="sldNum" sz="quarter" idx="12"/>
          </p:nvPr>
        </p:nvSpPr>
        <p:spPr/>
        <p:txBody>
          <a:bodyPr/>
          <a:lstStyle/>
          <a:p>
            <a:fld id="{CEDDD11F-F970-B04F-A33B-AE79F8C2D8F7}" type="slidenum">
              <a:rPr lang="en-US" smtClean="0"/>
              <a:t>28</a:t>
            </a:fld>
            <a:endParaRPr lang="en-US"/>
          </a:p>
        </p:txBody>
      </p:sp>
    </p:spTree>
    <p:extLst>
      <p:ext uri="{BB962C8B-B14F-4D97-AF65-F5344CB8AC3E}">
        <p14:creationId xmlns:p14="http://schemas.microsoft.com/office/powerpoint/2010/main" val="274754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FB11-C1EF-8C49-80B0-B02B213EAE32}"/>
              </a:ext>
            </a:extLst>
          </p:cNvPr>
          <p:cNvSpPr>
            <a:spLocks noGrp="1"/>
          </p:cNvSpPr>
          <p:nvPr>
            <p:ph type="title"/>
          </p:nvPr>
        </p:nvSpPr>
        <p:spPr/>
        <p:txBody>
          <a:bodyPr/>
          <a:lstStyle/>
          <a:p>
            <a:r>
              <a:rPr lang="en-US" dirty="0"/>
              <a:t>Drug-target interaction</a:t>
            </a:r>
          </a:p>
        </p:txBody>
      </p:sp>
      <p:sp>
        <p:nvSpPr>
          <p:cNvPr id="4" name="Slide Number Placeholder 3">
            <a:extLst>
              <a:ext uri="{FF2B5EF4-FFF2-40B4-BE49-F238E27FC236}">
                <a16:creationId xmlns:a16="http://schemas.microsoft.com/office/drawing/2014/main" id="{A121790C-01CD-374A-888E-9982EDBF6DC6}"/>
              </a:ext>
            </a:extLst>
          </p:cNvPr>
          <p:cNvSpPr>
            <a:spLocks noGrp="1"/>
          </p:cNvSpPr>
          <p:nvPr>
            <p:ph type="sldNum" sz="quarter" idx="12"/>
          </p:nvPr>
        </p:nvSpPr>
        <p:spPr/>
        <p:txBody>
          <a:bodyPr/>
          <a:lstStyle/>
          <a:p>
            <a:fld id="{CEDDD11F-F970-B04F-A33B-AE79F8C2D8F7}" type="slidenum">
              <a:rPr lang="en-US" smtClean="0"/>
              <a:t>29</a:t>
            </a:fld>
            <a:endParaRPr lang="en-US"/>
          </a:p>
        </p:txBody>
      </p:sp>
      <p:sp>
        <p:nvSpPr>
          <p:cNvPr id="6" name="Retângulo 4">
            <a:extLst>
              <a:ext uri="{FF2B5EF4-FFF2-40B4-BE49-F238E27FC236}">
                <a16:creationId xmlns:a16="http://schemas.microsoft.com/office/drawing/2014/main" id="{1ED3837D-38EF-FF4C-8B98-2C797E8F9713}"/>
              </a:ext>
            </a:extLst>
          </p:cNvPr>
          <p:cNvSpPr/>
          <p:nvPr/>
        </p:nvSpPr>
        <p:spPr>
          <a:xfrm>
            <a:off x="1409071" y="2127801"/>
            <a:ext cx="2027489" cy="461665"/>
          </a:xfrm>
          <a:prstGeom prst="rect">
            <a:avLst/>
          </a:prstGeom>
        </p:spPr>
        <p:txBody>
          <a:bodyPr wrap="square">
            <a:spAutoFit/>
          </a:bodyPr>
          <a:lstStyle/>
          <a:p>
            <a:pPr algn="ctr"/>
            <a:r>
              <a:rPr lang="pt-PT" sz="1200" dirty="0" err="1">
                <a:solidFill>
                  <a:srgbClr val="202B2F"/>
                </a:solidFill>
              </a:rPr>
              <a:t>Retinoic</a:t>
            </a:r>
            <a:r>
              <a:rPr lang="pt-PT" sz="1200" dirty="0">
                <a:solidFill>
                  <a:srgbClr val="202B2F"/>
                </a:solidFill>
              </a:rPr>
              <a:t> </a:t>
            </a:r>
            <a:r>
              <a:rPr lang="pt-PT" sz="1200" dirty="0" err="1">
                <a:solidFill>
                  <a:srgbClr val="202B2F"/>
                </a:solidFill>
              </a:rPr>
              <a:t>Acid</a:t>
            </a:r>
            <a:r>
              <a:rPr lang="pt-PT" sz="1200" dirty="0">
                <a:solidFill>
                  <a:srgbClr val="202B2F"/>
                </a:solidFill>
              </a:rPr>
              <a:t> </a:t>
            </a:r>
            <a:r>
              <a:rPr lang="pt-PT" sz="1200" dirty="0" err="1">
                <a:solidFill>
                  <a:srgbClr val="202B2F"/>
                </a:solidFill>
              </a:rPr>
              <a:t>Receptor</a:t>
            </a:r>
            <a:r>
              <a:rPr lang="pt-PT" sz="1200" dirty="0">
                <a:solidFill>
                  <a:srgbClr val="202B2F"/>
                </a:solidFill>
              </a:rPr>
              <a:t> Beta (RARB)</a:t>
            </a:r>
          </a:p>
        </p:txBody>
      </p:sp>
      <p:sp>
        <p:nvSpPr>
          <p:cNvPr id="7" name="Retângulo 9">
            <a:extLst>
              <a:ext uri="{FF2B5EF4-FFF2-40B4-BE49-F238E27FC236}">
                <a16:creationId xmlns:a16="http://schemas.microsoft.com/office/drawing/2014/main" id="{EE08B7E6-5A19-0440-9609-FFD81B54A1A0}"/>
              </a:ext>
            </a:extLst>
          </p:cNvPr>
          <p:cNvSpPr/>
          <p:nvPr/>
        </p:nvSpPr>
        <p:spPr>
          <a:xfrm>
            <a:off x="4998276" y="2119369"/>
            <a:ext cx="2387219" cy="507831"/>
          </a:xfrm>
          <a:prstGeom prst="rect">
            <a:avLst/>
          </a:prstGeom>
        </p:spPr>
        <p:txBody>
          <a:bodyPr wrap="square">
            <a:spAutoFit/>
          </a:bodyPr>
          <a:lstStyle/>
          <a:p>
            <a:pPr algn="ctr"/>
            <a:r>
              <a:rPr lang="pt-PT" sz="1200" dirty="0">
                <a:solidFill>
                  <a:srgbClr val="202B2F"/>
                </a:solidFill>
              </a:rPr>
              <a:t>4-(1-Isopropyl-4,4-dimethyl-1,2,3,4-tetrahydro-quinolin-6-ylethynyl)-</a:t>
            </a:r>
            <a:r>
              <a:rPr lang="pt-PT" sz="1200" dirty="0" err="1">
                <a:solidFill>
                  <a:srgbClr val="202B2F"/>
                </a:solidFill>
              </a:rPr>
              <a:t>benzoic</a:t>
            </a:r>
            <a:r>
              <a:rPr lang="pt-PT" sz="1200" dirty="0">
                <a:solidFill>
                  <a:srgbClr val="202B2F"/>
                </a:solidFill>
              </a:rPr>
              <a:t> </a:t>
            </a:r>
            <a:r>
              <a:rPr lang="pt-PT" sz="1200" dirty="0" err="1">
                <a:solidFill>
                  <a:srgbClr val="202B2F"/>
                </a:solidFill>
              </a:rPr>
              <a:t>acid</a:t>
            </a:r>
            <a:endParaRPr lang="pt-PT" sz="1200" dirty="0">
              <a:solidFill>
                <a:srgbClr val="202B2F"/>
              </a:solidFill>
            </a:endParaRPr>
          </a:p>
        </p:txBody>
      </p:sp>
      <p:sp>
        <p:nvSpPr>
          <p:cNvPr id="8" name="Cruzada 10">
            <a:extLst>
              <a:ext uri="{FF2B5EF4-FFF2-40B4-BE49-F238E27FC236}">
                <a16:creationId xmlns:a16="http://schemas.microsoft.com/office/drawing/2014/main" id="{7CE7BA39-92EA-7B49-8DDC-7A9168311E6E}"/>
              </a:ext>
            </a:extLst>
          </p:cNvPr>
          <p:cNvSpPr/>
          <p:nvPr/>
        </p:nvSpPr>
        <p:spPr>
          <a:xfrm>
            <a:off x="4007072" y="3421127"/>
            <a:ext cx="599826" cy="564151"/>
          </a:xfrm>
          <a:prstGeom prst="plus">
            <a:avLst>
              <a:gd name="adj" fmla="val 36712"/>
            </a:avLst>
          </a:prstGeom>
          <a:solidFill>
            <a:schemeClr val="tx1"/>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PT" sz="1350" b="1" dirty="0"/>
          </a:p>
        </p:txBody>
      </p:sp>
      <p:sp>
        <p:nvSpPr>
          <p:cNvPr id="9" name="Rectangle 7">
            <a:extLst>
              <a:ext uri="{FF2B5EF4-FFF2-40B4-BE49-F238E27FC236}">
                <a16:creationId xmlns:a16="http://schemas.microsoft.com/office/drawing/2014/main" id="{153F42AE-0897-0449-8890-953C955332E8}"/>
              </a:ext>
            </a:extLst>
          </p:cNvPr>
          <p:cNvSpPr>
            <a:spLocks noChangeArrowheads="1"/>
          </p:cNvSpPr>
          <p:nvPr/>
        </p:nvSpPr>
        <p:spPr bwMode="auto">
          <a:xfrm>
            <a:off x="1339622" y="4930183"/>
            <a:ext cx="2292859"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t-PT" altLang="pt-PT" sz="1200" dirty="0">
                <a:solidFill>
                  <a:srgbClr val="000000"/>
                </a:solidFill>
              </a:rPr>
              <a:t>MTTSGHACPVPAVNGHMTHYPATPYPLLFPPVIGGL…</a:t>
            </a:r>
            <a:endParaRPr lang="pt-PT" altLang="pt-PT" sz="2700" dirty="0"/>
          </a:p>
        </p:txBody>
      </p:sp>
      <p:sp>
        <p:nvSpPr>
          <p:cNvPr id="10" name="Retângulo 13">
            <a:extLst>
              <a:ext uri="{FF2B5EF4-FFF2-40B4-BE49-F238E27FC236}">
                <a16:creationId xmlns:a16="http://schemas.microsoft.com/office/drawing/2014/main" id="{8B95DE69-7623-214B-B9A3-024494317A82}"/>
              </a:ext>
            </a:extLst>
          </p:cNvPr>
          <p:cNvSpPr/>
          <p:nvPr/>
        </p:nvSpPr>
        <p:spPr>
          <a:xfrm>
            <a:off x="5143387" y="5012831"/>
            <a:ext cx="3106238" cy="276999"/>
          </a:xfrm>
          <a:prstGeom prst="rect">
            <a:avLst/>
          </a:prstGeom>
        </p:spPr>
        <p:txBody>
          <a:bodyPr wrap="square">
            <a:spAutoFit/>
          </a:bodyPr>
          <a:lstStyle/>
          <a:p>
            <a:r>
              <a:rPr lang="pt-PT" sz="1200" dirty="0"/>
              <a:t>CC(C)N1CCC(C2=C1C=CC(=C2)C#CC3=CC…</a:t>
            </a:r>
          </a:p>
        </p:txBody>
      </p:sp>
      <p:sp>
        <p:nvSpPr>
          <p:cNvPr id="11" name="Cruzada 20">
            <a:extLst>
              <a:ext uri="{FF2B5EF4-FFF2-40B4-BE49-F238E27FC236}">
                <a16:creationId xmlns:a16="http://schemas.microsoft.com/office/drawing/2014/main" id="{7D2BE452-A627-154F-BA9B-5AEE8BAF46DC}"/>
              </a:ext>
            </a:extLst>
          </p:cNvPr>
          <p:cNvSpPr/>
          <p:nvPr/>
        </p:nvSpPr>
        <p:spPr>
          <a:xfrm>
            <a:off x="4007072" y="4898835"/>
            <a:ext cx="599826" cy="564151"/>
          </a:xfrm>
          <a:prstGeom prst="plus">
            <a:avLst>
              <a:gd name="adj" fmla="val 36712"/>
            </a:avLst>
          </a:prstGeom>
          <a:solidFill>
            <a:schemeClr val="tx1"/>
          </a:solidFill>
          <a:ln w="2857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PT" sz="1350"/>
          </a:p>
        </p:txBody>
      </p:sp>
      <p:sp>
        <p:nvSpPr>
          <p:cNvPr id="12" name="Oval 11">
            <a:extLst>
              <a:ext uri="{FF2B5EF4-FFF2-40B4-BE49-F238E27FC236}">
                <a16:creationId xmlns:a16="http://schemas.microsoft.com/office/drawing/2014/main" id="{EB1859E3-C3A9-1147-BFF2-2D007827D1F4}"/>
              </a:ext>
            </a:extLst>
          </p:cNvPr>
          <p:cNvSpPr/>
          <p:nvPr/>
        </p:nvSpPr>
        <p:spPr>
          <a:xfrm>
            <a:off x="261340" y="2646689"/>
            <a:ext cx="539504" cy="5115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350" b="1" dirty="0"/>
              <a:t>3D</a:t>
            </a:r>
            <a:endParaRPr lang="pt-PT" sz="825" b="1" dirty="0"/>
          </a:p>
        </p:txBody>
      </p:sp>
      <p:sp>
        <p:nvSpPr>
          <p:cNvPr id="13" name="Oval 12">
            <a:extLst>
              <a:ext uri="{FF2B5EF4-FFF2-40B4-BE49-F238E27FC236}">
                <a16:creationId xmlns:a16="http://schemas.microsoft.com/office/drawing/2014/main" id="{50246FDF-C7DE-B543-8383-039D9333E3FC}"/>
              </a:ext>
            </a:extLst>
          </p:cNvPr>
          <p:cNvSpPr/>
          <p:nvPr/>
        </p:nvSpPr>
        <p:spPr>
          <a:xfrm>
            <a:off x="274321" y="4957247"/>
            <a:ext cx="539504" cy="5115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350" b="1" dirty="0"/>
              <a:t>1D</a:t>
            </a:r>
            <a:endParaRPr lang="pt-PT" sz="825" b="1" dirty="0"/>
          </a:p>
        </p:txBody>
      </p:sp>
      <p:sp>
        <p:nvSpPr>
          <p:cNvPr id="14" name="AutoShape 13" descr="Resultado de imagem para curved arrow">
            <a:extLst>
              <a:ext uri="{FF2B5EF4-FFF2-40B4-BE49-F238E27FC236}">
                <a16:creationId xmlns:a16="http://schemas.microsoft.com/office/drawing/2014/main" id="{DB2135B8-571C-4242-860D-811FD0AB8EE5}"/>
              </a:ext>
            </a:extLst>
          </p:cNvPr>
          <p:cNvSpPr>
            <a:spLocks noChangeAspect="1" noChangeArrowheads="1"/>
          </p:cNvSpPr>
          <p:nvPr/>
        </p:nvSpPr>
        <p:spPr bwMode="auto">
          <a:xfrm>
            <a:off x="4204582" y="314699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PT" sz="1350"/>
          </a:p>
        </p:txBody>
      </p:sp>
      <p:sp>
        <p:nvSpPr>
          <p:cNvPr id="15" name="Seta: Para Baixo 30">
            <a:extLst>
              <a:ext uri="{FF2B5EF4-FFF2-40B4-BE49-F238E27FC236}">
                <a16:creationId xmlns:a16="http://schemas.microsoft.com/office/drawing/2014/main" id="{341C2B9C-38DE-D443-89A8-EA462E94B67E}"/>
              </a:ext>
            </a:extLst>
          </p:cNvPr>
          <p:cNvSpPr/>
          <p:nvPr/>
        </p:nvSpPr>
        <p:spPr>
          <a:xfrm>
            <a:off x="393188" y="3615548"/>
            <a:ext cx="301555" cy="9508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sz="1350"/>
          </a:p>
        </p:txBody>
      </p:sp>
      <p:sp>
        <p:nvSpPr>
          <p:cNvPr id="16" name="CaixaDeTexto 31">
            <a:extLst>
              <a:ext uri="{FF2B5EF4-FFF2-40B4-BE49-F238E27FC236}">
                <a16:creationId xmlns:a16="http://schemas.microsoft.com/office/drawing/2014/main" id="{A8D8F306-1237-0640-BD8C-F7B822FED4BB}"/>
              </a:ext>
            </a:extLst>
          </p:cNvPr>
          <p:cNvSpPr txBox="1"/>
          <p:nvPr/>
        </p:nvSpPr>
        <p:spPr>
          <a:xfrm>
            <a:off x="1294703" y="5368765"/>
            <a:ext cx="1490529" cy="300082"/>
          </a:xfrm>
          <a:prstGeom prst="rect">
            <a:avLst/>
          </a:prstGeom>
          <a:noFill/>
        </p:spPr>
        <p:txBody>
          <a:bodyPr wrap="square" rtlCol="0">
            <a:spAutoFit/>
          </a:bodyPr>
          <a:lstStyle/>
          <a:p>
            <a:r>
              <a:rPr lang="pt-PT" sz="1350" b="1" u="sng" dirty="0" err="1"/>
              <a:t>Protein</a:t>
            </a:r>
            <a:r>
              <a:rPr lang="pt-PT" sz="1350" b="1" u="sng" dirty="0"/>
              <a:t> </a:t>
            </a:r>
            <a:r>
              <a:rPr lang="pt-PT" sz="1350" b="1" u="sng" dirty="0" err="1"/>
              <a:t>Sequence</a:t>
            </a:r>
            <a:endParaRPr lang="pt-PT" sz="1350" b="1" u="sng" dirty="0"/>
          </a:p>
        </p:txBody>
      </p:sp>
      <p:sp>
        <p:nvSpPr>
          <p:cNvPr id="17" name="CaixaDeTexto 35">
            <a:extLst>
              <a:ext uri="{FF2B5EF4-FFF2-40B4-BE49-F238E27FC236}">
                <a16:creationId xmlns:a16="http://schemas.microsoft.com/office/drawing/2014/main" id="{D8E7C542-81E4-A141-B640-AA7AA8DAE825}"/>
              </a:ext>
            </a:extLst>
          </p:cNvPr>
          <p:cNvSpPr txBox="1"/>
          <p:nvPr/>
        </p:nvSpPr>
        <p:spPr>
          <a:xfrm rot="16200000">
            <a:off x="716306" y="3449286"/>
            <a:ext cx="1040657" cy="507831"/>
          </a:xfrm>
          <a:prstGeom prst="rect">
            <a:avLst/>
          </a:prstGeom>
          <a:noFill/>
        </p:spPr>
        <p:txBody>
          <a:bodyPr wrap="square" rtlCol="0">
            <a:spAutoFit/>
          </a:bodyPr>
          <a:lstStyle/>
          <a:p>
            <a:r>
              <a:rPr lang="pt-PT" sz="1350" u="sng" dirty="0" err="1"/>
              <a:t>Protein</a:t>
            </a:r>
            <a:r>
              <a:rPr lang="pt-PT" sz="1350" u="sng" dirty="0"/>
              <a:t> </a:t>
            </a:r>
            <a:r>
              <a:rPr lang="pt-PT" sz="1350" u="sng" dirty="0" err="1"/>
              <a:t>Structure</a:t>
            </a:r>
            <a:endParaRPr lang="pt-PT" sz="1350" u="sng" dirty="0"/>
          </a:p>
        </p:txBody>
      </p:sp>
      <p:sp>
        <p:nvSpPr>
          <p:cNvPr id="18" name="CaixaDeTexto 36">
            <a:extLst>
              <a:ext uri="{FF2B5EF4-FFF2-40B4-BE49-F238E27FC236}">
                <a16:creationId xmlns:a16="http://schemas.microsoft.com/office/drawing/2014/main" id="{9DDA0636-0177-0D4C-B43C-9FAF191DE653}"/>
              </a:ext>
            </a:extLst>
          </p:cNvPr>
          <p:cNvSpPr txBox="1"/>
          <p:nvPr/>
        </p:nvSpPr>
        <p:spPr>
          <a:xfrm rot="16200000">
            <a:off x="4416808" y="3401666"/>
            <a:ext cx="1180588" cy="507831"/>
          </a:xfrm>
          <a:prstGeom prst="rect">
            <a:avLst/>
          </a:prstGeom>
          <a:noFill/>
        </p:spPr>
        <p:txBody>
          <a:bodyPr wrap="square" rtlCol="0">
            <a:spAutoFit/>
          </a:bodyPr>
          <a:lstStyle/>
          <a:p>
            <a:r>
              <a:rPr lang="pt-PT" sz="1350" u="sng" dirty="0" err="1"/>
              <a:t>Compound</a:t>
            </a:r>
            <a:r>
              <a:rPr lang="pt-PT" sz="1350" u="sng" dirty="0"/>
              <a:t> </a:t>
            </a:r>
            <a:r>
              <a:rPr lang="pt-PT" sz="1350" u="sng" dirty="0" err="1"/>
              <a:t>Structure</a:t>
            </a:r>
            <a:endParaRPr lang="pt-PT" sz="1350" u="sng" dirty="0"/>
          </a:p>
        </p:txBody>
      </p:sp>
      <p:sp>
        <p:nvSpPr>
          <p:cNvPr id="19" name="CaixaDeTexto 37">
            <a:extLst>
              <a:ext uri="{FF2B5EF4-FFF2-40B4-BE49-F238E27FC236}">
                <a16:creationId xmlns:a16="http://schemas.microsoft.com/office/drawing/2014/main" id="{673A578E-1BFD-7749-B643-1FC0A0C25323}"/>
              </a:ext>
            </a:extLst>
          </p:cNvPr>
          <p:cNvSpPr txBox="1"/>
          <p:nvPr/>
        </p:nvSpPr>
        <p:spPr>
          <a:xfrm>
            <a:off x="5192190" y="5368765"/>
            <a:ext cx="799674" cy="300082"/>
          </a:xfrm>
          <a:prstGeom prst="rect">
            <a:avLst/>
          </a:prstGeom>
          <a:noFill/>
        </p:spPr>
        <p:txBody>
          <a:bodyPr wrap="square" rtlCol="0">
            <a:spAutoFit/>
          </a:bodyPr>
          <a:lstStyle/>
          <a:p>
            <a:r>
              <a:rPr lang="pt-PT" sz="1350" b="1" u="sng" dirty="0"/>
              <a:t>SMILES</a:t>
            </a:r>
          </a:p>
        </p:txBody>
      </p:sp>
      <p:sp>
        <p:nvSpPr>
          <p:cNvPr id="20" name="Chaveta à direita 32">
            <a:extLst>
              <a:ext uri="{FF2B5EF4-FFF2-40B4-BE49-F238E27FC236}">
                <a16:creationId xmlns:a16="http://schemas.microsoft.com/office/drawing/2014/main" id="{7CFCA81D-47F7-D146-9DA9-EEBA09816163}"/>
              </a:ext>
            </a:extLst>
          </p:cNvPr>
          <p:cNvSpPr/>
          <p:nvPr/>
        </p:nvSpPr>
        <p:spPr>
          <a:xfrm>
            <a:off x="7730329" y="2217170"/>
            <a:ext cx="591425" cy="334965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PT" sz="1350"/>
          </a:p>
        </p:txBody>
      </p:sp>
      <p:sp>
        <p:nvSpPr>
          <p:cNvPr id="21" name="CaixaDeTexto 39">
            <a:extLst>
              <a:ext uri="{FF2B5EF4-FFF2-40B4-BE49-F238E27FC236}">
                <a16:creationId xmlns:a16="http://schemas.microsoft.com/office/drawing/2014/main" id="{1519181F-3BF0-F640-8628-8B893E5067EE}"/>
              </a:ext>
            </a:extLst>
          </p:cNvPr>
          <p:cNvSpPr txBox="1"/>
          <p:nvPr/>
        </p:nvSpPr>
        <p:spPr>
          <a:xfrm>
            <a:off x="8460260" y="3658310"/>
            <a:ext cx="591425" cy="415498"/>
          </a:xfrm>
          <a:prstGeom prst="rect">
            <a:avLst/>
          </a:prstGeom>
          <a:noFill/>
        </p:spPr>
        <p:txBody>
          <a:bodyPr wrap="square" rtlCol="0">
            <a:spAutoFit/>
          </a:bodyPr>
          <a:lstStyle/>
          <a:p>
            <a:r>
              <a:rPr lang="pt-PT" sz="2100" u="sng" dirty="0"/>
              <a:t>DTI</a:t>
            </a:r>
            <a:endParaRPr lang="pt-PT" sz="1350" u="sng" dirty="0"/>
          </a:p>
        </p:txBody>
      </p:sp>
      <p:grpSp>
        <p:nvGrpSpPr>
          <p:cNvPr id="22" name="Agrupar 34">
            <a:extLst>
              <a:ext uri="{FF2B5EF4-FFF2-40B4-BE49-F238E27FC236}">
                <a16:creationId xmlns:a16="http://schemas.microsoft.com/office/drawing/2014/main" id="{881AA553-4537-314C-8849-63D7069F06FF}"/>
              </a:ext>
            </a:extLst>
          </p:cNvPr>
          <p:cNvGrpSpPr/>
          <p:nvPr/>
        </p:nvGrpSpPr>
        <p:grpSpPr>
          <a:xfrm>
            <a:off x="5178036" y="3049290"/>
            <a:ext cx="2027700" cy="1285200"/>
            <a:chOff x="7281456" y="2998890"/>
            <a:chExt cx="2703600" cy="1713600"/>
          </a:xfrm>
        </p:grpSpPr>
        <p:pic>
          <p:nvPicPr>
            <p:cNvPr id="23" name="Picture 4">
              <a:extLst>
                <a:ext uri="{FF2B5EF4-FFF2-40B4-BE49-F238E27FC236}">
                  <a16:creationId xmlns:a16="http://schemas.microsoft.com/office/drawing/2014/main" id="{7C5BA3D0-655B-964A-9988-99B5BCAEDE12}"/>
                </a:ext>
              </a:extLst>
            </p:cNvPr>
            <p:cNvPicPr>
              <a:picLocks noChangeAspect="1" noChangeArrowheads="1"/>
            </p:cNvPicPr>
            <p:nvPr/>
          </p:nvPicPr>
          <p:blipFill rotWithShape="1">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l="3164" t="35908" r="7296" b="30266"/>
            <a:stretch/>
          </p:blipFill>
          <p:spPr bwMode="auto">
            <a:xfrm>
              <a:off x="7281597" y="3162726"/>
              <a:ext cx="2703319" cy="1385929"/>
            </a:xfrm>
            <a:prstGeom prst="rect">
              <a:avLst/>
            </a:prstGeom>
            <a:ln w="38100" cap="sq">
              <a:noFill/>
              <a:prstDash val="solid"/>
              <a:miter lim="800000"/>
            </a:ln>
            <a:effectLst/>
            <a:extLst>
              <a:ext uri="{909E8E84-426E-40DD-AFC4-6F175D3DCCD1}">
                <a14:hiddenFill xmlns:a14="http://schemas.microsoft.com/office/drawing/2010/main">
                  <a:solidFill>
                    <a:srgbClr val="FFFFFF"/>
                  </a:solidFill>
                </a14:hiddenFill>
              </a:ext>
            </a:extLst>
          </p:spPr>
        </p:pic>
        <p:sp>
          <p:nvSpPr>
            <p:cNvPr id="24" name="Retângulo 33">
              <a:extLst>
                <a:ext uri="{FF2B5EF4-FFF2-40B4-BE49-F238E27FC236}">
                  <a16:creationId xmlns:a16="http://schemas.microsoft.com/office/drawing/2014/main" id="{F6AF0AA8-6912-BF43-BB55-E7F6BADF3269}"/>
                </a:ext>
              </a:extLst>
            </p:cNvPr>
            <p:cNvSpPr/>
            <p:nvPr/>
          </p:nvSpPr>
          <p:spPr>
            <a:xfrm>
              <a:off x="7281456" y="2998890"/>
              <a:ext cx="2703600" cy="1713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pic>
        <p:nvPicPr>
          <p:cNvPr id="26" name="Picture 15" descr="https://www.genome.jp/Fig/pdb/pdb4jyi.png">
            <a:extLst>
              <a:ext uri="{FF2B5EF4-FFF2-40B4-BE49-F238E27FC236}">
                <a16:creationId xmlns:a16="http://schemas.microsoft.com/office/drawing/2014/main" id="{73021221-FE3F-D640-B1A3-EDDBDDB0F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3" t="13165" r="22903" b="9527"/>
          <a:stretch/>
        </p:blipFill>
        <p:spPr bwMode="auto">
          <a:xfrm>
            <a:off x="1553037" y="3065287"/>
            <a:ext cx="1490884" cy="1248329"/>
          </a:xfrm>
          <a:prstGeom prst="rect">
            <a:avLst/>
          </a:prstGeom>
          <a:ln w="38100" cap="sq">
            <a:noFill/>
            <a:prstDash val="solid"/>
            <a:miter lim="800000"/>
          </a:ln>
          <a:effectLst/>
          <a:extLst>
            <a:ext uri="{909E8E84-426E-40DD-AFC4-6F175D3DCCD1}">
              <a14:hiddenFill xmlns:a14="http://schemas.microsoft.com/office/drawing/2010/main">
                <a:solidFill>
                  <a:srgbClr val="FFFFFF"/>
                </a:solidFill>
              </a14:hiddenFill>
            </a:ext>
          </a:extLst>
        </p:spPr>
      </p:pic>
      <p:sp>
        <p:nvSpPr>
          <p:cNvPr id="27" name="Retângulo 44">
            <a:extLst>
              <a:ext uri="{FF2B5EF4-FFF2-40B4-BE49-F238E27FC236}">
                <a16:creationId xmlns:a16="http://schemas.microsoft.com/office/drawing/2014/main" id="{F3FCCC27-A3C1-264B-9DF6-AD63BCFEB921}"/>
              </a:ext>
            </a:extLst>
          </p:cNvPr>
          <p:cNvSpPr/>
          <p:nvPr/>
        </p:nvSpPr>
        <p:spPr>
          <a:xfrm>
            <a:off x="1414229" y="3049290"/>
            <a:ext cx="2039495" cy="1285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Tree>
    <p:extLst>
      <p:ext uri="{BB962C8B-B14F-4D97-AF65-F5344CB8AC3E}">
        <p14:creationId xmlns:p14="http://schemas.microsoft.com/office/powerpoint/2010/main" val="165445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1. PARADIGM Shift</a:t>
            </a:r>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3</a:t>
            </a:fld>
            <a:endParaRPr lang="en-US"/>
          </a:p>
        </p:txBody>
      </p:sp>
    </p:spTree>
    <p:extLst>
      <p:ext uri="{BB962C8B-B14F-4D97-AF65-F5344CB8AC3E}">
        <p14:creationId xmlns:p14="http://schemas.microsoft.com/office/powerpoint/2010/main" val="830873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E271-56C2-8248-8606-15AEA41063CD}"/>
              </a:ext>
            </a:extLst>
          </p:cNvPr>
          <p:cNvSpPr>
            <a:spLocks noGrp="1"/>
          </p:cNvSpPr>
          <p:nvPr>
            <p:ph type="title"/>
          </p:nvPr>
        </p:nvSpPr>
        <p:spPr/>
        <p:txBody>
          <a:bodyPr/>
          <a:lstStyle/>
          <a:p>
            <a:r>
              <a:rPr lang="en-PT" dirty="0"/>
              <a:t>Data representation</a:t>
            </a:r>
          </a:p>
        </p:txBody>
      </p:sp>
      <p:sp>
        <p:nvSpPr>
          <p:cNvPr id="3" name="Content Placeholder 2">
            <a:extLst>
              <a:ext uri="{FF2B5EF4-FFF2-40B4-BE49-F238E27FC236}">
                <a16:creationId xmlns:a16="http://schemas.microsoft.com/office/drawing/2014/main" id="{37263558-2088-4547-85F9-C123A1F6FD04}"/>
              </a:ext>
            </a:extLst>
          </p:cNvPr>
          <p:cNvSpPr>
            <a:spLocks noGrp="1"/>
          </p:cNvSpPr>
          <p:nvPr>
            <p:ph idx="1"/>
          </p:nvPr>
        </p:nvSpPr>
        <p:spPr/>
        <p:txBody>
          <a:bodyPr/>
          <a:lstStyle/>
          <a:p>
            <a:endParaRPr lang="en-PT"/>
          </a:p>
        </p:txBody>
      </p:sp>
      <p:sp>
        <p:nvSpPr>
          <p:cNvPr id="4" name="Slide Number Placeholder 3">
            <a:extLst>
              <a:ext uri="{FF2B5EF4-FFF2-40B4-BE49-F238E27FC236}">
                <a16:creationId xmlns:a16="http://schemas.microsoft.com/office/drawing/2014/main" id="{3F77CD71-5F62-FE41-9729-747D3F3C2242}"/>
              </a:ext>
            </a:extLst>
          </p:cNvPr>
          <p:cNvSpPr>
            <a:spLocks noGrp="1"/>
          </p:cNvSpPr>
          <p:nvPr>
            <p:ph type="sldNum" sz="quarter" idx="12"/>
          </p:nvPr>
        </p:nvSpPr>
        <p:spPr/>
        <p:txBody>
          <a:bodyPr/>
          <a:lstStyle/>
          <a:p>
            <a:fld id="{CEDDD11F-F970-B04F-A33B-AE79F8C2D8F7}" type="slidenum">
              <a:rPr lang="en-US" smtClean="0"/>
              <a:t>30</a:t>
            </a:fld>
            <a:endParaRPr lang="en-US"/>
          </a:p>
        </p:txBody>
      </p:sp>
      <p:pic>
        <p:nvPicPr>
          <p:cNvPr id="5" name="Picture 4" descr="A picture containing shape&#10;&#10;Description automatically generated">
            <a:extLst>
              <a:ext uri="{FF2B5EF4-FFF2-40B4-BE49-F238E27FC236}">
                <a16:creationId xmlns:a16="http://schemas.microsoft.com/office/drawing/2014/main" id="{79282108-CCB8-2E46-977D-0A0B3A695495}"/>
              </a:ext>
            </a:extLst>
          </p:cNvPr>
          <p:cNvPicPr>
            <a:picLocks noChangeAspect="1"/>
          </p:cNvPicPr>
          <p:nvPr/>
        </p:nvPicPr>
        <p:blipFill rotWithShape="1">
          <a:blip r:embed="rId2">
            <a:extLst>
              <a:ext uri="{28A0092B-C50C-407E-A947-70E740481C1C}">
                <a14:useLocalDpi xmlns:a14="http://schemas.microsoft.com/office/drawing/2010/main" val="0"/>
              </a:ext>
            </a:extLst>
          </a:blip>
          <a:srcRect r="15286"/>
          <a:stretch/>
        </p:blipFill>
        <p:spPr>
          <a:xfrm>
            <a:off x="815916" y="2701728"/>
            <a:ext cx="6363818" cy="2471109"/>
          </a:xfrm>
          <a:prstGeom prst="rect">
            <a:avLst/>
          </a:prstGeom>
        </p:spPr>
      </p:pic>
      <p:sp>
        <p:nvSpPr>
          <p:cNvPr id="6" name="TextBox 5">
            <a:extLst>
              <a:ext uri="{FF2B5EF4-FFF2-40B4-BE49-F238E27FC236}">
                <a16:creationId xmlns:a16="http://schemas.microsoft.com/office/drawing/2014/main" id="{54467DEA-3EBD-D143-B981-970F90C332FB}"/>
              </a:ext>
            </a:extLst>
          </p:cNvPr>
          <p:cNvSpPr txBox="1"/>
          <p:nvPr/>
        </p:nvSpPr>
        <p:spPr>
          <a:xfrm>
            <a:off x="885124" y="5289549"/>
            <a:ext cx="6555608" cy="184666"/>
          </a:xfrm>
          <a:prstGeom prst="rect">
            <a:avLst/>
          </a:prstGeom>
          <a:noFill/>
        </p:spPr>
        <p:txBody>
          <a:bodyPr wrap="square" rtlCol="0">
            <a:spAutoFit/>
          </a:bodyPr>
          <a:lstStyle/>
          <a:p>
            <a:pPr algn="just"/>
            <a:r>
              <a:rPr lang="en-US" sz="600" dirty="0">
                <a:latin typeface="Cambria" panose="02040503050406030204" pitchFamily="18" charset="0"/>
                <a:ea typeface="Cambria" panose="02040503050406030204" pitchFamily="18" charset="0"/>
              </a:rPr>
              <a:t>Data representation methodology applied to protein sequences and SMILES strings, respectively, based on the use of unique feature vectors.</a:t>
            </a:r>
          </a:p>
        </p:txBody>
      </p:sp>
    </p:spTree>
    <p:extLst>
      <p:ext uri="{BB962C8B-B14F-4D97-AF65-F5344CB8AC3E}">
        <p14:creationId xmlns:p14="http://schemas.microsoft.com/office/powerpoint/2010/main" val="1261529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E271-56C2-8248-8606-15AEA41063CD}"/>
              </a:ext>
            </a:extLst>
          </p:cNvPr>
          <p:cNvSpPr>
            <a:spLocks noGrp="1"/>
          </p:cNvSpPr>
          <p:nvPr>
            <p:ph type="title"/>
          </p:nvPr>
        </p:nvSpPr>
        <p:spPr/>
        <p:txBody>
          <a:bodyPr/>
          <a:lstStyle/>
          <a:p>
            <a:r>
              <a:rPr lang="en-PT" dirty="0"/>
              <a:t>Convolutional neural network</a:t>
            </a:r>
          </a:p>
        </p:txBody>
      </p:sp>
      <p:sp>
        <p:nvSpPr>
          <p:cNvPr id="3" name="Content Placeholder 2">
            <a:extLst>
              <a:ext uri="{FF2B5EF4-FFF2-40B4-BE49-F238E27FC236}">
                <a16:creationId xmlns:a16="http://schemas.microsoft.com/office/drawing/2014/main" id="{37263558-2088-4547-85F9-C123A1F6FD04}"/>
              </a:ext>
            </a:extLst>
          </p:cNvPr>
          <p:cNvSpPr>
            <a:spLocks noGrp="1"/>
          </p:cNvSpPr>
          <p:nvPr>
            <p:ph idx="1"/>
          </p:nvPr>
        </p:nvSpPr>
        <p:spPr/>
        <p:txBody>
          <a:bodyPr/>
          <a:lstStyle/>
          <a:p>
            <a:endParaRPr lang="en-PT"/>
          </a:p>
        </p:txBody>
      </p:sp>
      <p:sp>
        <p:nvSpPr>
          <p:cNvPr id="4" name="Slide Number Placeholder 3">
            <a:extLst>
              <a:ext uri="{FF2B5EF4-FFF2-40B4-BE49-F238E27FC236}">
                <a16:creationId xmlns:a16="http://schemas.microsoft.com/office/drawing/2014/main" id="{3F77CD71-5F62-FE41-9729-747D3F3C2242}"/>
              </a:ext>
            </a:extLst>
          </p:cNvPr>
          <p:cNvSpPr>
            <a:spLocks noGrp="1"/>
          </p:cNvSpPr>
          <p:nvPr>
            <p:ph type="sldNum" sz="quarter" idx="12"/>
          </p:nvPr>
        </p:nvSpPr>
        <p:spPr/>
        <p:txBody>
          <a:bodyPr/>
          <a:lstStyle/>
          <a:p>
            <a:fld id="{CEDDD11F-F970-B04F-A33B-AE79F8C2D8F7}" type="slidenum">
              <a:rPr lang="en-US" smtClean="0"/>
              <a:t>31</a:t>
            </a:fld>
            <a:endParaRPr lang="en-US"/>
          </a:p>
        </p:txBody>
      </p:sp>
      <p:pic>
        <p:nvPicPr>
          <p:cNvPr id="5" name="Picture 4" descr="Graphical user interface, application, Teams&#10;&#10;Description automatically generated">
            <a:extLst>
              <a:ext uri="{FF2B5EF4-FFF2-40B4-BE49-F238E27FC236}">
                <a16:creationId xmlns:a16="http://schemas.microsoft.com/office/drawing/2014/main" id="{47722592-CA33-0347-BAAC-1350FDF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166" y="4729654"/>
            <a:ext cx="3314700" cy="1055129"/>
          </a:xfrm>
          <a:prstGeom prst="rect">
            <a:avLst/>
          </a:prstGeom>
        </p:spPr>
      </p:pic>
      <p:pic>
        <p:nvPicPr>
          <p:cNvPr id="6" name="Picture 5" descr="Chart&#10;&#10;Description automatically generated">
            <a:extLst>
              <a:ext uri="{FF2B5EF4-FFF2-40B4-BE49-F238E27FC236}">
                <a16:creationId xmlns:a16="http://schemas.microsoft.com/office/drawing/2014/main" id="{FCF7F61A-8C74-B541-B1DF-158F2B695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66" y="2281645"/>
            <a:ext cx="4986338" cy="2293775"/>
          </a:xfrm>
          <a:prstGeom prst="rect">
            <a:avLst/>
          </a:prstGeom>
        </p:spPr>
      </p:pic>
      <p:sp>
        <p:nvSpPr>
          <p:cNvPr id="7" name="Rectangle 6">
            <a:extLst>
              <a:ext uri="{FF2B5EF4-FFF2-40B4-BE49-F238E27FC236}">
                <a16:creationId xmlns:a16="http://schemas.microsoft.com/office/drawing/2014/main" id="{5787AB57-0622-344B-A310-F491BCE90962}"/>
              </a:ext>
            </a:extLst>
          </p:cNvPr>
          <p:cNvSpPr/>
          <p:nvPr/>
        </p:nvSpPr>
        <p:spPr>
          <a:xfrm>
            <a:off x="1164496" y="3178501"/>
            <a:ext cx="1114425" cy="5000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latin typeface="Cambria" panose="02040503050406030204" pitchFamily="18" charset="0"/>
                <a:ea typeface="Cambria" panose="02040503050406030204" pitchFamily="18" charset="0"/>
              </a:rPr>
              <a:t>CNN</a:t>
            </a:r>
          </a:p>
        </p:txBody>
      </p:sp>
      <p:sp>
        <p:nvSpPr>
          <p:cNvPr id="8" name="Rectangle 7">
            <a:extLst>
              <a:ext uri="{FF2B5EF4-FFF2-40B4-BE49-F238E27FC236}">
                <a16:creationId xmlns:a16="http://schemas.microsoft.com/office/drawing/2014/main" id="{A1F4AD3E-4C57-014B-B1CA-51850148003D}"/>
              </a:ext>
            </a:extLst>
          </p:cNvPr>
          <p:cNvSpPr/>
          <p:nvPr/>
        </p:nvSpPr>
        <p:spPr>
          <a:xfrm>
            <a:off x="1164496" y="5071480"/>
            <a:ext cx="1114425" cy="5000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latin typeface="Cambria" panose="02040503050406030204" pitchFamily="18" charset="0"/>
                <a:ea typeface="Cambria" panose="02040503050406030204" pitchFamily="18" charset="0"/>
              </a:rPr>
              <a:t>Convolution</a:t>
            </a:r>
          </a:p>
        </p:txBody>
      </p:sp>
      <p:sp>
        <p:nvSpPr>
          <p:cNvPr id="9" name="TextBox 8">
            <a:extLst>
              <a:ext uri="{FF2B5EF4-FFF2-40B4-BE49-F238E27FC236}">
                <a16:creationId xmlns:a16="http://schemas.microsoft.com/office/drawing/2014/main" id="{7162DB07-3A6B-164D-A694-C190B6A13C05}"/>
              </a:ext>
            </a:extLst>
          </p:cNvPr>
          <p:cNvSpPr txBox="1"/>
          <p:nvPr/>
        </p:nvSpPr>
        <p:spPr>
          <a:xfrm>
            <a:off x="2917358" y="4555487"/>
            <a:ext cx="2015370" cy="184666"/>
          </a:xfrm>
          <a:prstGeom prst="rect">
            <a:avLst/>
          </a:prstGeom>
          <a:noFill/>
        </p:spPr>
        <p:txBody>
          <a:bodyPr wrap="square" rtlCol="0">
            <a:spAutoFit/>
          </a:bodyPr>
          <a:lstStyle/>
          <a:p>
            <a:pPr algn="just"/>
            <a:r>
              <a:rPr lang="en-US" sz="600" b="1" dirty="0">
                <a:latin typeface="Cambria" panose="02040503050406030204" pitchFamily="18" charset="0"/>
                <a:ea typeface="Cambria" panose="02040503050406030204" pitchFamily="18" charset="0"/>
              </a:rPr>
              <a:t> </a:t>
            </a:r>
            <a:r>
              <a:rPr lang="en-US" sz="600" dirty="0">
                <a:latin typeface="Cambria" panose="02040503050406030204" pitchFamily="18" charset="0"/>
                <a:ea typeface="Cambria" panose="02040503050406030204" pitchFamily="18" charset="0"/>
              </a:rPr>
              <a:t>Convolutional neural network architecture.</a:t>
            </a:r>
          </a:p>
        </p:txBody>
      </p:sp>
      <p:sp>
        <p:nvSpPr>
          <p:cNvPr id="10" name="TextBox 9">
            <a:extLst>
              <a:ext uri="{FF2B5EF4-FFF2-40B4-BE49-F238E27FC236}">
                <a16:creationId xmlns:a16="http://schemas.microsoft.com/office/drawing/2014/main" id="{31892140-D55E-9941-B7D3-73AB5D1DF479}"/>
              </a:ext>
            </a:extLst>
          </p:cNvPr>
          <p:cNvSpPr txBox="1"/>
          <p:nvPr/>
        </p:nvSpPr>
        <p:spPr>
          <a:xfrm>
            <a:off x="2917358" y="5788813"/>
            <a:ext cx="2015370" cy="184666"/>
          </a:xfrm>
          <a:prstGeom prst="rect">
            <a:avLst/>
          </a:prstGeom>
          <a:noFill/>
        </p:spPr>
        <p:txBody>
          <a:bodyPr wrap="square" rtlCol="0">
            <a:spAutoFit/>
          </a:bodyPr>
          <a:lstStyle/>
          <a:p>
            <a:pPr algn="just"/>
            <a:r>
              <a:rPr lang="en-US" sz="600" b="1" dirty="0">
                <a:latin typeface="Cambria" panose="02040503050406030204" pitchFamily="18" charset="0"/>
                <a:ea typeface="Cambria" panose="02040503050406030204" pitchFamily="18" charset="0"/>
              </a:rPr>
              <a:t> </a:t>
            </a:r>
            <a:r>
              <a:rPr lang="en-US" sz="600" dirty="0">
                <a:latin typeface="Cambria" panose="02040503050406030204" pitchFamily="18" charset="0"/>
                <a:ea typeface="Cambria" panose="02040503050406030204" pitchFamily="18" charset="0"/>
              </a:rPr>
              <a:t>Convolution operation.</a:t>
            </a:r>
          </a:p>
        </p:txBody>
      </p:sp>
    </p:spTree>
    <p:extLst>
      <p:ext uri="{BB962C8B-B14F-4D97-AF65-F5344CB8AC3E}">
        <p14:creationId xmlns:p14="http://schemas.microsoft.com/office/powerpoint/2010/main" val="381773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3C1D-E992-7744-973F-89F1B417CEBF}"/>
              </a:ext>
            </a:extLst>
          </p:cNvPr>
          <p:cNvSpPr>
            <a:spLocks noGrp="1"/>
          </p:cNvSpPr>
          <p:nvPr>
            <p:ph type="title"/>
          </p:nvPr>
        </p:nvSpPr>
        <p:spPr/>
        <p:txBody>
          <a:bodyPr/>
          <a:lstStyle/>
          <a:p>
            <a:r>
              <a:rPr lang="en-US" dirty="0"/>
              <a:t>Pipeline overview</a:t>
            </a:r>
          </a:p>
        </p:txBody>
      </p:sp>
      <p:sp>
        <p:nvSpPr>
          <p:cNvPr id="3" name="Content Placeholder 2">
            <a:extLst>
              <a:ext uri="{FF2B5EF4-FFF2-40B4-BE49-F238E27FC236}">
                <a16:creationId xmlns:a16="http://schemas.microsoft.com/office/drawing/2014/main" id="{AF1B3482-BEE0-204E-A4C6-C084D17CDF8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55672AF-1CA0-8742-A619-AE5928282B4D}"/>
              </a:ext>
            </a:extLst>
          </p:cNvPr>
          <p:cNvSpPr>
            <a:spLocks noGrp="1"/>
          </p:cNvSpPr>
          <p:nvPr>
            <p:ph type="sldNum" sz="quarter" idx="12"/>
          </p:nvPr>
        </p:nvSpPr>
        <p:spPr/>
        <p:txBody>
          <a:bodyPr/>
          <a:lstStyle/>
          <a:p>
            <a:fld id="{CEDDD11F-F970-B04F-A33B-AE79F8C2D8F7}" type="slidenum">
              <a:rPr lang="en-US" smtClean="0"/>
              <a:t>32</a:t>
            </a:fld>
            <a:endParaRPr lang="en-US"/>
          </a:p>
        </p:txBody>
      </p:sp>
      <p:pic>
        <p:nvPicPr>
          <p:cNvPr id="5" name="Imagem 75">
            <a:extLst>
              <a:ext uri="{FF2B5EF4-FFF2-40B4-BE49-F238E27FC236}">
                <a16:creationId xmlns:a16="http://schemas.microsoft.com/office/drawing/2014/main" id="{5338A7CB-514E-9A41-A2C5-D9E2930EFC15}"/>
              </a:ext>
            </a:extLst>
          </p:cNvPr>
          <p:cNvPicPr>
            <a:picLocks noChangeAspect="1"/>
          </p:cNvPicPr>
          <p:nvPr/>
        </p:nvPicPr>
        <p:blipFill>
          <a:blip r:embed="rId2"/>
          <a:stretch>
            <a:fillRect/>
          </a:stretch>
        </p:blipFill>
        <p:spPr>
          <a:xfrm>
            <a:off x="258472" y="1394779"/>
            <a:ext cx="8440995" cy="5103724"/>
          </a:xfrm>
          <a:prstGeom prst="rect">
            <a:avLst/>
          </a:prstGeom>
        </p:spPr>
      </p:pic>
      <p:sp>
        <p:nvSpPr>
          <p:cNvPr id="6" name="CaixaDeTexto 76">
            <a:extLst>
              <a:ext uri="{FF2B5EF4-FFF2-40B4-BE49-F238E27FC236}">
                <a16:creationId xmlns:a16="http://schemas.microsoft.com/office/drawing/2014/main" id="{227D4A12-482B-6640-9A43-D3BAEA29740D}"/>
              </a:ext>
            </a:extLst>
          </p:cNvPr>
          <p:cNvSpPr txBox="1"/>
          <p:nvPr/>
        </p:nvSpPr>
        <p:spPr>
          <a:xfrm>
            <a:off x="675619" y="5745836"/>
            <a:ext cx="4853054" cy="213585"/>
          </a:xfrm>
          <a:prstGeom prst="rect">
            <a:avLst/>
          </a:prstGeom>
          <a:noFill/>
        </p:spPr>
        <p:txBody>
          <a:bodyPr wrap="square" rtlCol="0">
            <a:spAutoFit/>
          </a:bodyPr>
          <a:lstStyle/>
          <a:p>
            <a:r>
              <a:rPr lang="pt-PT" sz="788" b="1" dirty="0">
                <a:latin typeface="Gill Sans MT Condensed" panose="020B0506020104020203" pitchFamily="34" charset="0"/>
              </a:rPr>
              <a:t>Figure 9 </a:t>
            </a:r>
            <a:r>
              <a:rPr lang="en-US" sz="788" dirty="0">
                <a:latin typeface="Gill Sans MT Condensed" panose="020B0506020104020203" pitchFamily="34" charset="0"/>
              </a:rPr>
              <a:t>Diagram of the proposed pipeline..</a:t>
            </a:r>
            <a:endParaRPr lang="pt-PT" sz="788" dirty="0">
              <a:latin typeface="Gill Sans MT Condensed" panose="020B0506020104020203" pitchFamily="34" charset="0"/>
            </a:endParaRPr>
          </a:p>
        </p:txBody>
      </p:sp>
    </p:spTree>
    <p:extLst>
      <p:ext uri="{BB962C8B-B14F-4D97-AF65-F5344CB8AC3E}">
        <p14:creationId xmlns:p14="http://schemas.microsoft.com/office/powerpoint/2010/main" val="2806661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C9AA-7815-3A49-88FC-CCF6961C582F}"/>
              </a:ext>
            </a:extLst>
          </p:cNvPr>
          <p:cNvSpPr>
            <a:spLocks noGrp="1"/>
          </p:cNvSpPr>
          <p:nvPr>
            <p:ph type="title"/>
          </p:nvPr>
        </p:nvSpPr>
        <p:spPr/>
        <p:txBody>
          <a:bodyPr/>
          <a:lstStyle/>
          <a:p>
            <a:r>
              <a:rPr lang="en-US" dirty="0"/>
              <a:t>Hyperparameter optimization </a:t>
            </a:r>
          </a:p>
        </p:txBody>
      </p:sp>
      <p:sp>
        <p:nvSpPr>
          <p:cNvPr id="3" name="Content Placeholder 2">
            <a:extLst>
              <a:ext uri="{FF2B5EF4-FFF2-40B4-BE49-F238E27FC236}">
                <a16:creationId xmlns:a16="http://schemas.microsoft.com/office/drawing/2014/main" id="{02CFB76C-0044-FC46-9552-55A61F2F9D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039F6D8-86FC-8F43-AE53-37FADFDD5A26}"/>
              </a:ext>
            </a:extLst>
          </p:cNvPr>
          <p:cNvSpPr>
            <a:spLocks noGrp="1"/>
          </p:cNvSpPr>
          <p:nvPr>
            <p:ph type="sldNum" sz="quarter" idx="12"/>
          </p:nvPr>
        </p:nvSpPr>
        <p:spPr/>
        <p:txBody>
          <a:bodyPr/>
          <a:lstStyle/>
          <a:p>
            <a:fld id="{CEDDD11F-F970-B04F-A33B-AE79F8C2D8F7}" type="slidenum">
              <a:rPr lang="en-US" smtClean="0"/>
              <a:t>33</a:t>
            </a:fld>
            <a:endParaRPr lang="en-US"/>
          </a:p>
        </p:txBody>
      </p:sp>
      <p:pic>
        <p:nvPicPr>
          <p:cNvPr id="5" name="Imagem 31">
            <a:extLst>
              <a:ext uri="{FF2B5EF4-FFF2-40B4-BE49-F238E27FC236}">
                <a16:creationId xmlns:a16="http://schemas.microsoft.com/office/drawing/2014/main" id="{C5464CF5-DD38-AF4A-A978-C9648F55A776}"/>
              </a:ext>
            </a:extLst>
          </p:cNvPr>
          <p:cNvPicPr>
            <a:picLocks noChangeAspect="1"/>
          </p:cNvPicPr>
          <p:nvPr/>
        </p:nvPicPr>
        <p:blipFill>
          <a:blip r:embed="rId2"/>
          <a:stretch>
            <a:fillRect/>
          </a:stretch>
        </p:blipFill>
        <p:spPr>
          <a:xfrm>
            <a:off x="171974" y="3331796"/>
            <a:ext cx="5797296" cy="2032179"/>
          </a:xfrm>
          <a:prstGeom prst="rect">
            <a:avLst/>
          </a:prstGeom>
        </p:spPr>
      </p:pic>
      <p:graphicFrame>
        <p:nvGraphicFramePr>
          <p:cNvPr id="6" name="Tabela 32">
            <a:extLst>
              <a:ext uri="{FF2B5EF4-FFF2-40B4-BE49-F238E27FC236}">
                <a16:creationId xmlns:a16="http://schemas.microsoft.com/office/drawing/2014/main" id="{CA2A0C04-EFBD-8D4C-A4AF-C4A71537210B}"/>
              </a:ext>
            </a:extLst>
          </p:cNvPr>
          <p:cNvGraphicFramePr>
            <a:graphicFrameLocks noGrp="1"/>
          </p:cNvGraphicFramePr>
          <p:nvPr/>
        </p:nvGraphicFramePr>
        <p:xfrm>
          <a:off x="6231601" y="1635068"/>
          <a:ext cx="2665937" cy="4183380"/>
        </p:xfrm>
        <a:graphic>
          <a:graphicData uri="http://schemas.openxmlformats.org/drawingml/2006/table">
            <a:tbl>
              <a:tblPr firstRow="1" bandRow="1">
                <a:tableStyleId>{2D5ABB26-0587-4C30-8999-92F81FD0307C}</a:tableStyleId>
              </a:tblPr>
              <a:tblGrid>
                <a:gridCol w="1692653">
                  <a:extLst>
                    <a:ext uri="{9D8B030D-6E8A-4147-A177-3AD203B41FA5}">
                      <a16:colId xmlns:a16="http://schemas.microsoft.com/office/drawing/2014/main" val="1259688314"/>
                    </a:ext>
                  </a:extLst>
                </a:gridCol>
                <a:gridCol w="973284">
                  <a:extLst>
                    <a:ext uri="{9D8B030D-6E8A-4147-A177-3AD203B41FA5}">
                      <a16:colId xmlns:a16="http://schemas.microsoft.com/office/drawing/2014/main" val="1938507880"/>
                    </a:ext>
                  </a:extLst>
                </a:gridCol>
              </a:tblGrid>
              <a:tr h="228600">
                <a:tc>
                  <a:txBody>
                    <a:bodyPr/>
                    <a:lstStyle/>
                    <a:p>
                      <a:pPr algn="l"/>
                      <a:r>
                        <a:rPr lang="pt-PT" sz="1100" b="1" dirty="0">
                          <a:latin typeface="Gill Sans MT Condensed" panose="020B0506020104020203" pitchFamily="34" charset="0"/>
                        </a:rPr>
                        <a:t>Parameters</a:t>
                      </a:r>
                    </a:p>
                  </a:txBody>
                  <a:tcPr marL="68580" marR="68580" marT="34290" marB="3429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pt-PT" sz="1100" b="1" dirty="0">
                          <a:latin typeface="Gill Sans MT Condensed" panose="020B0506020104020203" pitchFamily="34" charset="0"/>
                        </a:rPr>
                        <a:t>Value</a:t>
                      </a:r>
                    </a:p>
                  </a:txBody>
                  <a:tcPr marL="68580" marR="68580" marT="34290" marB="3429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2145001"/>
                  </a:ext>
                </a:extLst>
              </a:tr>
              <a:tr h="228600">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pt-PT" sz="1100" b="1" dirty="0">
                          <a:latin typeface="Gill Sans MT Condensed" panose="020B0506020104020203" pitchFamily="34" charset="0"/>
                        </a:rPr>
                        <a:t>Number of Convolutional Layers</a:t>
                      </a:r>
                    </a:p>
                  </a:txBody>
                  <a:tcPr marL="68580" marR="68580" marT="34290" marB="34290">
                    <a:lnT w="19050" cap="flat" cmpd="sng" algn="ctr">
                      <a:solidFill>
                        <a:schemeClr val="tx1"/>
                      </a:solidFill>
                      <a:prstDash val="solid"/>
                      <a:round/>
                      <a:headEnd type="none" w="med" len="med"/>
                      <a:tailEnd type="none" w="med" len="med"/>
                    </a:lnT>
                  </a:tcPr>
                </a:tc>
                <a:tc>
                  <a:txBody>
                    <a:bodyPr/>
                    <a:lstStyle/>
                    <a:p>
                      <a:pPr algn="l"/>
                      <a:r>
                        <a:rPr lang="pt-PT" sz="1100" dirty="0">
                          <a:latin typeface="Gill Sans MT Condensed" panose="020B0506020104020203" pitchFamily="34" charset="0"/>
                        </a:rPr>
                        <a:t>3</a:t>
                      </a:r>
                    </a:p>
                  </a:txBody>
                  <a:tcPr marL="68580" marR="68580" marT="34290" marB="34290">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89311115"/>
                  </a:ext>
                </a:extLst>
              </a:tr>
              <a:tr h="228600">
                <a:tc>
                  <a:txBody>
                    <a:bodyPr/>
                    <a:lstStyle/>
                    <a:p>
                      <a:pPr algn="l"/>
                      <a:r>
                        <a:rPr lang="pt-PT" sz="1100" b="1" dirty="0">
                          <a:latin typeface="Gill Sans MT Condensed" panose="020B0506020104020203" pitchFamily="34" charset="0"/>
                        </a:rPr>
                        <a:t>Number of Dense Layers (FC)</a:t>
                      </a:r>
                    </a:p>
                  </a:txBody>
                  <a:tcPr marL="68580" marR="68580" marT="34290" marB="34290"/>
                </a:tc>
                <a:tc>
                  <a:txBody>
                    <a:bodyPr/>
                    <a:lstStyle/>
                    <a:p>
                      <a:pPr algn="l"/>
                      <a:r>
                        <a:rPr lang="pt-PT" sz="1100" dirty="0">
                          <a:latin typeface="Gill Sans MT Condensed" panose="020B0506020104020203" pitchFamily="34" charset="0"/>
                        </a:rPr>
                        <a:t>3</a:t>
                      </a:r>
                    </a:p>
                  </a:txBody>
                  <a:tcPr marL="68580" marR="68580" marT="34290" marB="34290"/>
                </a:tc>
                <a:extLst>
                  <a:ext uri="{0D108BD9-81ED-4DB2-BD59-A6C34878D82A}">
                    <a16:rowId xmlns:a16="http://schemas.microsoft.com/office/drawing/2014/main" val="4229815893"/>
                  </a:ext>
                </a:extLst>
              </a:tr>
              <a:tr h="228600">
                <a:tc>
                  <a:txBody>
                    <a:bodyPr/>
                    <a:lstStyle/>
                    <a:p>
                      <a:pPr algn="l"/>
                      <a:r>
                        <a:rPr lang="pt-PT" sz="1100" b="1" dirty="0">
                          <a:latin typeface="Gill Sans MT Condensed" panose="020B0506020104020203" pitchFamily="34" charset="0"/>
                        </a:rPr>
                        <a:t>Number of Filters</a:t>
                      </a:r>
                    </a:p>
                  </a:txBody>
                  <a:tcPr marL="68580" marR="68580" marT="34290" marB="34290"/>
                </a:tc>
                <a:tc>
                  <a:txBody>
                    <a:bodyPr/>
                    <a:lstStyle/>
                    <a:p>
                      <a:pPr algn="l"/>
                      <a:r>
                        <a:rPr lang="pt-PT" sz="1100" dirty="0">
                          <a:latin typeface="Gill Sans MT Condensed" panose="020B0506020104020203" pitchFamily="34" charset="0"/>
                        </a:rPr>
                        <a:t>[48, 96, 144]</a:t>
                      </a:r>
                    </a:p>
                  </a:txBody>
                  <a:tcPr marL="68580" marR="68580" marT="34290" marB="34290"/>
                </a:tc>
                <a:extLst>
                  <a:ext uri="{0D108BD9-81ED-4DB2-BD59-A6C34878D82A}">
                    <a16:rowId xmlns:a16="http://schemas.microsoft.com/office/drawing/2014/main" val="1895436872"/>
                  </a:ext>
                </a:extLst>
              </a:tr>
              <a:tr h="228600">
                <a:tc>
                  <a:txBody>
                    <a:bodyPr/>
                    <a:lstStyle/>
                    <a:p>
                      <a:pPr algn="l"/>
                      <a:r>
                        <a:rPr lang="pt-PT" sz="1100" b="1" dirty="0">
                          <a:latin typeface="Gill Sans MT Condensed" panose="020B0506020104020203" pitchFamily="34" charset="0"/>
                        </a:rPr>
                        <a:t>Filter Length (Proteins)</a:t>
                      </a:r>
                    </a:p>
                  </a:txBody>
                  <a:tcPr marL="68580" marR="68580" marT="34290" marB="34290"/>
                </a:tc>
                <a:tc>
                  <a:txBody>
                    <a:bodyPr/>
                    <a:lstStyle/>
                    <a:p>
                      <a:pPr algn="l"/>
                      <a:r>
                        <a:rPr lang="pt-PT" sz="1100" dirty="0">
                          <a:latin typeface="Gill Sans MT Condensed" panose="020B0506020104020203" pitchFamily="34" charset="0"/>
                        </a:rPr>
                        <a:t>[3,4,5]</a:t>
                      </a:r>
                    </a:p>
                  </a:txBody>
                  <a:tcPr marL="68580" marR="68580" marT="34290" marB="34290"/>
                </a:tc>
                <a:extLst>
                  <a:ext uri="{0D108BD9-81ED-4DB2-BD59-A6C34878D82A}">
                    <a16:rowId xmlns:a16="http://schemas.microsoft.com/office/drawing/2014/main" val="2597210277"/>
                  </a:ext>
                </a:extLst>
              </a:tr>
              <a:tr h="228600">
                <a:tc>
                  <a:txBody>
                    <a:bodyPr/>
                    <a:lstStyle/>
                    <a:p>
                      <a:pPr algn="l"/>
                      <a:r>
                        <a:rPr lang="pt-PT" sz="1100" b="1" dirty="0">
                          <a:latin typeface="Gill Sans MT Condensed" panose="020B0506020104020203" pitchFamily="34" charset="0"/>
                        </a:rPr>
                        <a:t>Filter Length (Compounds)</a:t>
                      </a:r>
                    </a:p>
                  </a:txBody>
                  <a:tcPr marL="68580" marR="68580" marT="34290" marB="34290"/>
                </a:tc>
                <a:tc>
                  <a:txBody>
                    <a:bodyPr/>
                    <a:lstStyle/>
                    <a:p>
                      <a:pPr algn="l"/>
                      <a:r>
                        <a:rPr lang="pt-PT" sz="1100" dirty="0">
                          <a:latin typeface="Gill Sans MT Condensed" panose="020B0506020104020203" pitchFamily="34" charset="0"/>
                        </a:rPr>
                        <a:t>[3,4,5]</a:t>
                      </a:r>
                    </a:p>
                  </a:txBody>
                  <a:tcPr marL="68580" marR="68580" marT="34290" marB="34290"/>
                </a:tc>
                <a:extLst>
                  <a:ext uri="{0D108BD9-81ED-4DB2-BD59-A6C34878D82A}">
                    <a16:rowId xmlns:a16="http://schemas.microsoft.com/office/drawing/2014/main" val="158103817"/>
                  </a:ext>
                </a:extLst>
              </a:tr>
              <a:tr h="228600">
                <a:tc>
                  <a:txBody>
                    <a:bodyPr/>
                    <a:lstStyle/>
                    <a:p>
                      <a:pPr algn="l"/>
                      <a:r>
                        <a:rPr lang="pt-PT" sz="1100" b="1" dirty="0">
                          <a:latin typeface="Gill Sans MT Condensed" panose="020B0506020104020203" pitchFamily="34" charset="0"/>
                        </a:rPr>
                        <a:t>Epochs*</a:t>
                      </a:r>
                    </a:p>
                  </a:txBody>
                  <a:tcPr marL="68580" marR="68580" marT="34290" marB="34290"/>
                </a:tc>
                <a:tc>
                  <a:txBody>
                    <a:bodyPr/>
                    <a:lstStyle/>
                    <a:p>
                      <a:pPr algn="l"/>
                      <a:r>
                        <a:rPr lang="pt-PT" sz="1100" dirty="0">
                          <a:latin typeface="Gill Sans MT Condensed" panose="020B0506020104020203" pitchFamily="34" charset="0"/>
                        </a:rPr>
                        <a:t>500</a:t>
                      </a:r>
                    </a:p>
                  </a:txBody>
                  <a:tcPr marL="68580" marR="68580" marT="34290" marB="34290"/>
                </a:tc>
                <a:extLst>
                  <a:ext uri="{0D108BD9-81ED-4DB2-BD59-A6C34878D82A}">
                    <a16:rowId xmlns:a16="http://schemas.microsoft.com/office/drawing/2014/main" val="1715609880"/>
                  </a:ext>
                </a:extLst>
              </a:tr>
              <a:tr h="228600">
                <a:tc>
                  <a:txBody>
                    <a:bodyPr/>
                    <a:lstStyle/>
                    <a:p>
                      <a:pPr algn="l"/>
                      <a:r>
                        <a:rPr lang="pt-PT" sz="1100" b="1" dirty="0">
                          <a:latin typeface="Gill Sans MT Condensed" panose="020B0506020104020203" pitchFamily="34" charset="0"/>
                        </a:rPr>
                        <a:t>Hidden Neurons</a:t>
                      </a:r>
                    </a:p>
                  </a:txBody>
                  <a:tcPr marL="68580" marR="68580" marT="34290" marB="34290"/>
                </a:tc>
                <a:tc>
                  <a:txBody>
                    <a:bodyPr/>
                    <a:lstStyle/>
                    <a:p>
                      <a:pPr algn="l"/>
                      <a:r>
                        <a:rPr lang="pt-PT" sz="1100" dirty="0">
                          <a:latin typeface="Gill Sans MT Condensed" panose="020B0506020104020203" pitchFamily="34" charset="0"/>
                        </a:rPr>
                        <a:t>[128,128,128]</a:t>
                      </a:r>
                    </a:p>
                  </a:txBody>
                  <a:tcPr marL="68580" marR="68580" marT="34290" marB="34290"/>
                </a:tc>
                <a:extLst>
                  <a:ext uri="{0D108BD9-81ED-4DB2-BD59-A6C34878D82A}">
                    <a16:rowId xmlns:a16="http://schemas.microsoft.com/office/drawing/2014/main" val="616848167"/>
                  </a:ext>
                </a:extLst>
              </a:tr>
              <a:tr h="228600">
                <a:tc>
                  <a:txBody>
                    <a:bodyPr/>
                    <a:lstStyle/>
                    <a:p>
                      <a:pPr algn="l"/>
                      <a:r>
                        <a:rPr lang="pt-PT" sz="1100" b="1" dirty="0">
                          <a:latin typeface="Gill Sans MT Condensed" panose="020B0506020104020203" pitchFamily="34" charset="0"/>
                        </a:rPr>
                        <a:t>Batch Size</a:t>
                      </a:r>
                    </a:p>
                  </a:txBody>
                  <a:tcPr marL="68580" marR="68580" marT="34290" marB="34290"/>
                </a:tc>
                <a:tc>
                  <a:txBody>
                    <a:bodyPr/>
                    <a:lstStyle/>
                    <a:p>
                      <a:pPr algn="l"/>
                      <a:r>
                        <a:rPr lang="pt-PT" sz="1100" dirty="0">
                          <a:latin typeface="Gill Sans MT Condensed" panose="020B0506020104020203" pitchFamily="34" charset="0"/>
                        </a:rPr>
                        <a:t>256</a:t>
                      </a:r>
                    </a:p>
                  </a:txBody>
                  <a:tcPr marL="68580" marR="68580" marT="34290" marB="34290"/>
                </a:tc>
                <a:extLst>
                  <a:ext uri="{0D108BD9-81ED-4DB2-BD59-A6C34878D82A}">
                    <a16:rowId xmlns:a16="http://schemas.microsoft.com/office/drawing/2014/main" val="1317923504"/>
                  </a:ext>
                </a:extLst>
              </a:tr>
              <a:tr h="228600">
                <a:tc>
                  <a:txBody>
                    <a:bodyPr/>
                    <a:lstStyle/>
                    <a:p>
                      <a:pPr algn="l"/>
                      <a:r>
                        <a:rPr lang="pt-PT" sz="1100" b="1" dirty="0">
                          <a:latin typeface="Gill Sans MT Condensed" panose="020B0506020104020203" pitchFamily="34" charset="0"/>
                        </a:rPr>
                        <a:t>Dropout Rate</a:t>
                      </a:r>
                    </a:p>
                  </a:txBody>
                  <a:tcPr marL="68580" marR="68580" marT="34290" marB="34290"/>
                </a:tc>
                <a:tc>
                  <a:txBody>
                    <a:bodyPr/>
                    <a:lstStyle/>
                    <a:p>
                      <a:pPr algn="l"/>
                      <a:r>
                        <a:rPr lang="pt-PT" sz="1100" dirty="0">
                          <a:latin typeface="Gill Sans MT Condensed" panose="020B0506020104020203" pitchFamily="34" charset="0"/>
                        </a:rPr>
                        <a:t>0,5</a:t>
                      </a:r>
                    </a:p>
                  </a:txBody>
                  <a:tcPr marL="68580" marR="68580" marT="34290" marB="34290"/>
                </a:tc>
                <a:extLst>
                  <a:ext uri="{0D108BD9-81ED-4DB2-BD59-A6C34878D82A}">
                    <a16:rowId xmlns:a16="http://schemas.microsoft.com/office/drawing/2014/main" val="2243491401"/>
                  </a:ext>
                </a:extLst>
              </a:tr>
              <a:tr h="228600">
                <a:tc>
                  <a:txBody>
                    <a:bodyPr/>
                    <a:lstStyle/>
                    <a:p>
                      <a:pPr algn="l"/>
                      <a:r>
                        <a:rPr lang="pt-PT" sz="1100" b="1" dirty="0">
                          <a:latin typeface="Gill Sans MT Condensed" panose="020B0506020104020203" pitchFamily="34" charset="0"/>
                        </a:rPr>
                        <a:t>Optimizer </a:t>
                      </a:r>
                    </a:p>
                  </a:txBody>
                  <a:tcPr marL="68580" marR="68580" marT="34290" marB="34290"/>
                </a:tc>
                <a:tc>
                  <a:txBody>
                    <a:bodyPr/>
                    <a:lstStyle/>
                    <a:p>
                      <a:pPr algn="l"/>
                      <a:r>
                        <a:rPr lang="pt-PT" sz="1100" dirty="0">
                          <a:latin typeface="Gill Sans MT Condensed" panose="020B0506020104020203" pitchFamily="34" charset="0"/>
                        </a:rPr>
                        <a:t>Adam</a:t>
                      </a:r>
                    </a:p>
                  </a:txBody>
                  <a:tcPr marL="68580" marR="68580" marT="34290" marB="34290"/>
                </a:tc>
                <a:extLst>
                  <a:ext uri="{0D108BD9-81ED-4DB2-BD59-A6C34878D82A}">
                    <a16:rowId xmlns:a16="http://schemas.microsoft.com/office/drawing/2014/main" val="1364148838"/>
                  </a:ext>
                </a:extLst>
              </a:tr>
              <a:tr h="228600">
                <a:tc>
                  <a:txBody>
                    <a:bodyPr/>
                    <a:lstStyle/>
                    <a:p>
                      <a:pPr algn="l"/>
                      <a:r>
                        <a:rPr lang="pt-PT" sz="1100" b="1" dirty="0">
                          <a:latin typeface="Gill Sans MT Condensed" panose="020B0506020104020203" pitchFamily="34" charset="0"/>
                        </a:rPr>
                        <a:t>Learning Rate</a:t>
                      </a:r>
                    </a:p>
                  </a:txBody>
                  <a:tcPr marL="68580" marR="68580" marT="34290" marB="34290"/>
                </a:tc>
                <a:tc>
                  <a:txBody>
                    <a:bodyPr/>
                    <a:lstStyle/>
                    <a:p>
                      <a:pPr algn="l"/>
                      <a:r>
                        <a:rPr lang="pt-PT" sz="1100" dirty="0">
                          <a:latin typeface="Gill Sans MT Condensed" panose="020B0506020104020203" pitchFamily="34" charset="0"/>
                        </a:rPr>
                        <a:t>0,0001</a:t>
                      </a:r>
                    </a:p>
                  </a:txBody>
                  <a:tcPr marL="68580" marR="68580" marT="34290" marB="34290"/>
                </a:tc>
                <a:extLst>
                  <a:ext uri="{0D108BD9-81ED-4DB2-BD59-A6C34878D82A}">
                    <a16:rowId xmlns:a16="http://schemas.microsoft.com/office/drawing/2014/main" val="1129770595"/>
                  </a:ext>
                </a:extLst>
              </a:tr>
              <a:tr h="228600">
                <a:tc>
                  <a:txBody>
                    <a:bodyPr/>
                    <a:lstStyle/>
                    <a:p>
                      <a:pPr algn="l"/>
                      <a:r>
                        <a:rPr lang="pt-PT" sz="1100" b="1" dirty="0">
                          <a:latin typeface="Gill Sans MT Condensed" panose="020B0506020104020203" pitchFamily="34" charset="0"/>
                        </a:rPr>
                        <a:t>Loss Function</a:t>
                      </a:r>
                    </a:p>
                  </a:txBody>
                  <a:tcPr marL="68580" marR="68580" marT="34290" marB="34290"/>
                </a:tc>
                <a:tc>
                  <a:txBody>
                    <a:bodyPr/>
                    <a:lstStyle/>
                    <a:p>
                      <a:pPr algn="l"/>
                      <a:r>
                        <a:rPr lang="pt-PT" sz="1100" dirty="0">
                          <a:latin typeface="Gill Sans MT Condensed" panose="020B0506020104020203" pitchFamily="34" charset="0"/>
                        </a:rPr>
                        <a:t>Binary Cross Entropy</a:t>
                      </a:r>
                    </a:p>
                  </a:txBody>
                  <a:tcPr marL="68580" marR="68580" marT="34290" marB="34290"/>
                </a:tc>
                <a:extLst>
                  <a:ext uri="{0D108BD9-81ED-4DB2-BD59-A6C34878D82A}">
                    <a16:rowId xmlns:a16="http://schemas.microsoft.com/office/drawing/2014/main" val="3477626638"/>
                  </a:ext>
                </a:extLst>
              </a:tr>
              <a:tr h="228600">
                <a:tc>
                  <a:txBody>
                    <a:bodyPr/>
                    <a:lstStyle/>
                    <a:p>
                      <a:pPr algn="l"/>
                      <a:r>
                        <a:rPr lang="pt-PT" sz="1100" b="1" dirty="0">
                          <a:latin typeface="Gill Sans MT Condensed" panose="020B0506020104020203" pitchFamily="34" charset="0"/>
                        </a:rPr>
                        <a:t>Activation </a:t>
                      </a:r>
                      <a:r>
                        <a:rPr lang="pt-PT" sz="1100" b="1" dirty="0" err="1">
                          <a:latin typeface="Gill Sans MT Condensed" panose="020B0506020104020203" pitchFamily="34" charset="0"/>
                        </a:rPr>
                        <a:t>Function</a:t>
                      </a:r>
                      <a:r>
                        <a:rPr lang="pt-PT" sz="1100" b="1" dirty="0">
                          <a:latin typeface="Gill Sans MT Condensed" panose="020B0506020104020203" pitchFamily="34" charset="0"/>
                        </a:rPr>
                        <a:t> (CNN)</a:t>
                      </a:r>
                    </a:p>
                  </a:txBody>
                  <a:tcPr marL="68580" marR="68580" marT="34290" marB="34290"/>
                </a:tc>
                <a:tc>
                  <a:txBody>
                    <a:bodyPr/>
                    <a:lstStyle/>
                    <a:p>
                      <a:pPr algn="l"/>
                      <a:r>
                        <a:rPr lang="pt-PT" sz="1100" dirty="0">
                          <a:latin typeface="Gill Sans MT Condensed" panose="020B0506020104020203" pitchFamily="34" charset="0"/>
                        </a:rPr>
                        <a:t>ReLU</a:t>
                      </a:r>
                    </a:p>
                  </a:txBody>
                  <a:tcPr marL="68580" marR="68580" marT="34290" marB="34290"/>
                </a:tc>
                <a:extLst>
                  <a:ext uri="{0D108BD9-81ED-4DB2-BD59-A6C34878D82A}">
                    <a16:rowId xmlns:a16="http://schemas.microsoft.com/office/drawing/2014/main" val="1480241042"/>
                  </a:ext>
                </a:extLst>
              </a:tr>
              <a:tr h="228600">
                <a:tc>
                  <a:txBody>
                    <a:bodyPr/>
                    <a:lstStyle/>
                    <a:p>
                      <a:pPr algn="l"/>
                      <a:r>
                        <a:rPr lang="pt-PT" sz="1100" b="1" dirty="0">
                          <a:latin typeface="Gill Sans MT Condensed" panose="020B0506020104020203" pitchFamily="34" charset="0"/>
                        </a:rPr>
                        <a:t>Activation </a:t>
                      </a:r>
                      <a:r>
                        <a:rPr lang="pt-PT" sz="1100" b="1" dirty="0" err="1">
                          <a:latin typeface="Gill Sans MT Condensed" panose="020B0506020104020203" pitchFamily="34" charset="0"/>
                        </a:rPr>
                        <a:t>Function</a:t>
                      </a:r>
                      <a:r>
                        <a:rPr lang="pt-PT" sz="1100" b="1" dirty="0">
                          <a:latin typeface="Gill Sans MT Condensed" panose="020B0506020104020203" pitchFamily="34" charset="0"/>
                        </a:rPr>
                        <a:t> (FC)</a:t>
                      </a:r>
                    </a:p>
                  </a:txBody>
                  <a:tcPr marL="68580" marR="68580" marT="34290" marB="34290"/>
                </a:tc>
                <a:tc>
                  <a:txBody>
                    <a:bodyPr/>
                    <a:lstStyle/>
                    <a:p>
                      <a:pPr algn="l"/>
                      <a:r>
                        <a:rPr lang="pt-PT" sz="1100" dirty="0">
                          <a:latin typeface="Gill Sans MT Condensed" panose="020B0506020104020203" pitchFamily="34" charset="0"/>
                        </a:rPr>
                        <a:t>ReLU</a:t>
                      </a:r>
                    </a:p>
                  </a:txBody>
                  <a:tcPr marL="68580" marR="68580" marT="34290" marB="34290"/>
                </a:tc>
                <a:extLst>
                  <a:ext uri="{0D108BD9-81ED-4DB2-BD59-A6C34878D82A}">
                    <a16:rowId xmlns:a16="http://schemas.microsoft.com/office/drawing/2014/main" val="768672583"/>
                  </a:ext>
                </a:extLst>
              </a:tr>
              <a:tr h="228600">
                <a:tc>
                  <a:txBody>
                    <a:bodyPr/>
                    <a:lstStyle/>
                    <a:p>
                      <a:pPr algn="l"/>
                      <a:r>
                        <a:rPr lang="pt-PT" sz="1100" b="1" dirty="0">
                          <a:latin typeface="Gill Sans MT Condensed" panose="020B0506020104020203" pitchFamily="34" charset="0"/>
                        </a:rPr>
                        <a:t>Activation </a:t>
                      </a:r>
                      <a:r>
                        <a:rPr lang="pt-PT" sz="1100" b="1" dirty="0" err="1">
                          <a:latin typeface="Gill Sans MT Condensed" panose="020B0506020104020203" pitchFamily="34" charset="0"/>
                        </a:rPr>
                        <a:t>Function</a:t>
                      </a:r>
                      <a:r>
                        <a:rPr lang="pt-PT" sz="1100" b="1" dirty="0">
                          <a:latin typeface="Gill Sans MT Condensed" panose="020B0506020104020203" pitchFamily="34" charset="0"/>
                        </a:rPr>
                        <a:t> (Output)</a:t>
                      </a:r>
                    </a:p>
                  </a:txBody>
                  <a:tcPr marL="68580" marR="68580" marT="34290" marB="34290"/>
                </a:tc>
                <a:tc>
                  <a:txBody>
                    <a:bodyPr/>
                    <a:lstStyle/>
                    <a:p>
                      <a:pPr algn="l"/>
                      <a:r>
                        <a:rPr lang="pt-PT" sz="1100" dirty="0">
                          <a:latin typeface="Gill Sans MT Condensed" panose="020B0506020104020203" pitchFamily="34" charset="0"/>
                        </a:rPr>
                        <a:t>Sigmoid</a:t>
                      </a:r>
                    </a:p>
                  </a:txBody>
                  <a:tcPr marL="68580" marR="68580" marT="34290" marB="34290"/>
                </a:tc>
                <a:extLst>
                  <a:ext uri="{0D108BD9-81ED-4DB2-BD59-A6C34878D82A}">
                    <a16:rowId xmlns:a16="http://schemas.microsoft.com/office/drawing/2014/main" val="2395408213"/>
                  </a:ext>
                </a:extLst>
              </a:tr>
              <a:tr h="228600">
                <a:tc>
                  <a:txBody>
                    <a:bodyPr/>
                    <a:lstStyle/>
                    <a:p>
                      <a:pPr algn="l"/>
                      <a:r>
                        <a:rPr lang="pt-PT" sz="1100" b="1" dirty="0">
                          <a:latin typeface="Gill Sans MT Condensed" panose="020B0506020104020203" pitchFamily="34" charset="0"/>
                        </a:rPr>
                        <a:t>Class Weights (imbalanced  classes)</a:t>
                      </a:r>
                    </a:p>
                  </a:txBody>
                  <a:tcPr marL="68580" marR="68580" marT="34290" marB="34290">
                    <a:lnB w="19050" cap="flat" cmpd="sng" algn="ctr">
                      <a:solidFill>
                        <a:schemeClr val="tx1"/>
                      </a:solidFill>
                      <a:prstDash val="solid"/>
                      <a:round/>
                      <a:headEnd type="none" w="med" len="med"/>
                      <a:tailEnd type="none" w="med" len="med"/>
                    </a:lnB>
                  </a:tcPr>
                </a:tc>
                <a:tc>
                  <a:txBody>
                    <a:bodyPr/>
                    <a:lstStyle/>
                    <a:p>
                      <a:pPr algn="l"/>
                      <a:r>
                        <a:rPr lang="pt-PT" sz="1100" dirty="0">
                          <a:latin typeface="Gill Sans MT Condensed" panose="020B0506020104020203" pitchFamily="34" charset="0"/>
                        </a:rPr>
                        <a:t>{0: 0.36, 1: 0.64}</a:t>
                      </a:r>
                    </a:p>
                  </a:txBody>
                  <a:tcPr marL="68580" marR="68580" marT="34290" marB="34290">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267819"/>
                  </a:ext>
                </a:extLst>
              </a:tr>
            </a:tbl>
          </a:graphicData>
        </a:graphic>
      </p:graphicFrame>
      <p:sp>
        <p:nvSpPr>
          <p:cNvPr id="7" name="CaixaDeTexto 36">
            <a:extLst>
              <a:ext uri="{FF2B5EF4-FFF2-40B4-BE49-F238E27FC236}">
                <a16:creationId xmlns:a16="http://schemas.microsoft.com/office/drawing/2014/main" id="{37A68859-2621-464F-8E8F-E312264943CA}"/>
              </a:ext>
            </a:extLst>
          </p:cNvPr>
          <p:cNvSpPr txBox="1"/>
          <p:nvPr/>
        </p:nvSpPr>
        <p:spPr>
          <a:xfrm>
            <a:off x="102409" y="5594978"/>
            <a:ext cx="4853054" cy="213585"/>
          </a:xfrm>
          <a:prstGeom prst="rect">
            <a:avLst/>
          </a:prstGeom>
          <a:noFill/>
        </p:spPr>
        <p:txBody>
          <a:bodyPr wrap="square" rtlCol="0">
            <a:spAutoFit/>
          </a:bodyPr>
          <a:lstStyle/>
          <a:p>
            <a:r>
              <a:rPr lang="pt-PT" sz="788" b="1" dirty="0">
                <a:latin typeface="Gill Sans MT Condensed" panose="020B0506020104020203" pitchFamily="34" charset="0"/>
              </a:rPr>
              <a:t>Figure 8 </a:t>
            </a:r>
            <a:r>
              <a:rPr lang="en-US" sz="788" dirty="0">
                <a:latin typeface="Gill Sans MT Condensed" panose="020B0506020104020203" pitchFamily="34" charset="0"/>
              </a:rPr>
              <a:t>Diagram of the hyperparameter optimization model based on grid search.</a:t>
            </a:r>
            <a:endParaRPr lang="pt-PT" sz="788" dirty="0">
              <a:latin typeface="Gill Sans MT Condensed" panose="020B0506020104020203" pitchFamily="34" charset="0"/>
            </a:endParaRPr>
          </a:p>
        </p:txBody>
      </p:sp>
      <p:sp>
        <p:nvSpPr>
          <p:cNvPr id="8" name="CaixaDeTexto 37">
            <a:extLst>
              <a:ext uri="{FF2B5EF4-FFF2-40B4-BE49-F238E27FC236}">
                <a16:creationId xmlns:a16="http://schemas.microsoft.com/office/drawing/2014/main" id="{27719E3F-4C99-BB49-9992-99E71863EE51}"/>
              </a:ext>
            </a:extLst>
          </p:cNvPr>
          <p:cNvSpPr txBox="1"/>
          <p:nvPr/>
        </p:nvSpPr>
        <p:spPr>
          <a:xfrm>
            <a:off x="2465634" y="2814568"/>
            <a:ext cx="1209976" cy="461665"/>
          </a:xfrm>
          <a:prstGeom prst="rect">
            <a:avLst/>
          </a:prstGeom>
          <a:noFill/>
        </p:spPr>
        <p:txBody>
          <a:bodyPr wrap="square" rtlCol="0">
            <a:spAutoFit/>
          </a:bodyPr>
          <a:lstStyle/>
          <a:p>
            <a:r>
              <a:rPr lang="pt-PT" sz="2400" b="1" u="sng" dirty="0" err="1">
                <a:latin typeface="Gill Sans MT Condensed" panose="020B0506020104020203" pitchFamily="34" charset="0"/>
              </a:rPr>
              <a:t>Grid</a:t>
            </a:r>
            <a:r>
              <a:rPr lang="pt-PT" sz="2400" b="1" u="sng" dirty="0">
                <a:latin typeface="Gill Sans MT Condensed" panose="020B0506020104020203" pitchFamily="34" charset="0"/>
              </a:rPr>
              <a:t> </a:t>
            </a:r>
            <a:r>
              <a:rPr lang="pt-PT" sz="2400" b="1" u="sng" dirty="0" err="1">
                <a:latin typeface="Gill Sans MT Condensed" panose="020B0506020104020203" pitchFamily="34" charset="0"/>
              </a:rPr>
              <a:t>Search</a:t>
            </a:r>
            <a:endParaRPr lang="pt-PT" sz="2400" b="1" u="sng" dirty="0">
              <a:latin typeface="Gill Sans MT Condensed" panose="020B0506020104020203" pitchFamily="34" charset="0"/>
            </a:endParaRPr>
          </a:p>
        </p:txBody>
      </p:sp>
      <p:sp>
        <p:nvSpPr>
          <p:cNvPr id="9" name="CaixaDeTexto 38">
            <a:extLst>
              <a:ext uri="{FF2B5EF4-FFF2-40B4-BE49-F238E27FC236}">
                <a16:creationId xmlns:a16="http://schemas.microsoft.com/office/drawing/2014/main" id="{129C369A-3057-3B41-A991-AFE351DD93A9}"/>
              </a:ext>
            </a:extLst>
          </p:cNvPr>
          <p:cNvSpPr txBox="1"/>
          <p:nvPr/>
        </p:nvSpPr>
        <p:spPr>
          <a:xfrm>
            <a:off x="6159574" y="5594978"/>
            <a:ext cx="2809991" cy="334835"/>
          </a:xfrm>
          <a:prstGeom prst="rect">
            <a:avLst/>
          </a:prstGeom>
          <a:noFill/>
        </p:spPr>
        <p:txBody>
          <a:bodyPr wrap="square" rtlCol="0">
            <a:spAutoFit/>
          </a:bodyPr>
          <a:lstStyle/>
          <a:p>
            <a:pPr algn="just"/>
            <a:r>
              <a:rPr lang="pt-PT" sz="788" b="1" dirty="0" err="1">
                <a:latin typeface="Gill Sans MT Condensed" panose="020B0506020104020203" pitchFamily="34" charset="0"/>
              </a:rPr>
              <a:t>Table</a:t>
            </a:r>
            <a:r>
              <a:rPr lang="pt-PT" sz="788" b="1" dirty="0">
                <a:latin typeface="Gill Sans MT Condensed" panose="020B0506020104020203" pitchFamily="34" charset="0"/>
              </a:rPr>
              <a:t> 2 </a:t>
            </a:r>
            <a:r>
              <a:rPr lang="en-US" sz="788" dirty="0">
                <a:latin typeface="Gill Sans MT Condensed" panose="020B0506020104020203" pitchFamily="34" charset="0"/>
              </a:rPr>
              <a:t>Parameter settings for the proposed model.* Initial number of epochs to allow convergence of the model, however early stopping and model checkpoint were used.</a:t>
            </a:r>
            <a:endParaRPr lang="pt-PT" sz="788" dirty="0">
              <a:latin typeface="Gill Sans MT Condensed" panose="020B0506020104020203" pitchFamily="34" charset="0"/>
            </a:endParaRPr>
          </a:p>
        </p:txBody>
      </p:sp>
    </p:spTree>
    <p:extLst>
      <p:ext uri="{BB962C8B-B14F-4D97-AF65-F5344CB8AC3E}">
        <p14:creationId xmlns:p14="http://schemas.microsoft.com/office/powerpoint/2010/main" val="404604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F104-5CBA-B045-B8A2-1A13F71D0F3A}"/>
              </a:ext>
            </a:extLst>
          </p:cNvPr>
          <p:cNvSpPr>
            <a:spLocks noGrp="1"/>
          </p:cNvSpPr>
          <p:nvPr>
            <p:ph type="title"/>
          </p:nvPr>
        </p:nvSpPr>
        <p:spPr/>
        <p:txBody>
          <a:bodyPr/>
          <a:lstStyle/>
          <a:p>
            <a:r>
              <a:rPr lang="en-US" dirty="0"/>
              <a:t>Model evaluation</a:t>
            </a:r>
          </a:p>
        </p:txBody>
      </p:sp>
      <p:sp>
        <p:nvSpPr>
          <p:cNvPr id="4" name="Slide Number Placeholder 3">
            <a:extLst>
              <a:ext uri="{FF2B5EF4-FFF2-40B4-BE49-F238E27FC236}">
                <a16:creationId xmlns:a16="http://schemas.microsoft.com/office/drawing/2014/main" id="{9DA30739-DF9B-EF4E-B46B-5CCCFC18F74F}"/>
              </a:ext>
            </a:extLst>
          </p:cNvPr>
          <p:cNvSpPr>
            <a:spLocks noGrp="1"/>
          </p:cNvSpPr>
          <p:nvPr>
            <p:ph type="sldNum" sz="quarter" idx="12"/>
          </p:nvPr>
        </p:nvSpPr>
        <p:spPr>
          <a:xfrm>
            <a:off x="8699467" y="6488528"/>
            <a:ext cx="369653" cy="285839"/>
          </a:xfrm>
        </p:spPr>
        <p:txBody>
          <a:bodyPr/>
          <a:lstStyle/>
          <a:p>
            <a:fld id="{CEDDD11F-F970-B04F-A33B-AE79F8C2D8F7}" type="slidenum">
              <a:rPr lang="en-US" smtClean="0"/>
              <a:t>34</a:t>
            </a:fld>
            <a:endParaRPr lang="en-US"/>
          </a:p>
        </p:txBody>
      </p:sp>
      <p:graphicFrame>
        <p:nvGraphicFramePr>
          <p:cNvPr id="6" name="Tabela 11">
            <a:extLst>
              <a:ext uri="{FF2B5EF4-FFF2-40B4-BE49-F238E27FC236}">
                <a16:creationId xmlns:a16="http://schemas.microsoft.com/office/drawing/2014/main" id="{53F0EE6A-67BD-E74C-87AD-FD49AE66142E}"/>
              </a:ext>
            </a:extLst>
          </p:cNvPr>
          <p:cNvGraphicFramePr>
            <a:graphicFrameLocks noGrp="1"/>
          </p:cNvGraphicFramePr>
          <p:nvPr>
            <p:extLst>
              <p:ext uri="{D42A27DB-BD31-4B8C-83A1-F6EECF244321}">
                <p14:modId xmlns:p14="http://schemas.microsoft.com/office/powerpoint/2010/main" val="1339903381"/>
              </p:ext>
            </p:extLst>
          </p:nvPr>
        </p:nvGraphicFramePr>
        <p:xfrm>
          <a:off x="3884400" y="1993349"/>
          <a:ext cx="4475829" cy="2139775"/>
        </p:xfrm>
        <a:graphic>
          <a:graphicData uri="http://schemas.openxmlformats.org/drawingml/2006/table">
            <a:tbl>
              <a:tblPr firstRow="1" bandRow="1"/>
              <a:tblGrid>
                <a:gridCol w="939266">
                  <a:extLst>
                    <a:ext uri="{9D8B030D-6E8A-4147-A177-3AD203B41FA5}">
                      <a16:colId xmlns:a16="http://schemas.microsoft.com/office/drawing/2014/main" val="2598458840"/>
                    </a:ext>
                  </a:extLst>
                </a:gridCol>
                <a:gridCol w="1874825">
                  <a:extLst>
                    <a:ext uri="{9D8B030D-6E8A-4147-A177-3AD203B41FA5}">
                      <a16:colId xmlns:a16="http://schemas.microsoft.com/office/drawing/2014/main" val="2905519847"/>
                    </a:ext>
                  </a:extLst>
                </a:gridCol>
                <a:gridCol w="1661738">
                  <a:extLst>
                    <a:ext uri="{9D8B030D-6E8A-4147-A177-3AD203B41FA5}">
                      <a16:colId xmlns:a16="http://schemas.microsoft.com/office/drawing/2014/main" val="994464638"/>
                    </a:ext>
                  </a:extLst>
                </a:gridCol>
              </a:tblGrid>
              <a:tr h="59203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r>
                        <a:rPr lang="pt-PT" sz="1400" b="1" dirty="0">
                          <a:latin typeface="+mn-lt"/>
                        </a:rPr>
                        <a:t>Metric</a:t>
                      </a: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dirty="0" err="1">
                          <a:latin typeface="+mn-lt"/>
                        </a:rPr>
                        <a:t>End</a:t>
                      </a:r>
                      <a:r>
                        <a:rPr lang="pt-PT" sz="1400" b="1" dirty="0">
                          <a:latin typeface="+mn-lt"/>
                        </a:rPr>
                        <a:t>-To-</a:t>
                      </a:r>
                      <a:r>
                        <a:rPr lang="pt-PT" sz="1400" b="1" dirty="0" err="1">
                          <a:latin typeface="+mn-lt"/>
                        </a:rPr>
                        <a:t>End</a:t>
                      </a:r>
                      <a:r>
                        <a:rPr lang="pt-PT" sz="1400" b="1" dirty="0">
                          <a:latin typeface="+mn-lt"/>
                        </a:rPr>
                        <a:t> </a:t>
                      </a:r>
                    </a:p>
                    <a:p>
                      <a:pPr algn="ctr"/>
                      <a:r>
                        <a:rPr lang="pt-PT" sz="1400" b="1" dirty="0">
                          <a:latin typeface="+mn-lt"/>
                        </a:rPr>
                        <a:t>DL </a:t>
                      </a:r>
                      <a:r>
                        <a:rPr lang="pt-PT" sz="1400" b="1" dirty="0" err="1">
                          <a:latin typeface="+mn-lt"/>
                        </a:rPr>
                        <a:t>Approach</a:t>
                      </a:r>
                      <a:endParaRPr lang="pt-PT" sz="1400" b="1" dirty="0">
                        <a:latin typeface="+mn-lt"/>
                      </a:endParaRP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dirty="0" err="1">
                          <a:latin typeface="+mn-lt"/>
                        </a:rPr>
                        <a:t>Descriptors</a:t>
                      </a:r>
                      <a:r>
                        <a:rPr lang="pt-PT" sz="1400" b="1" dirty="0">
                          <a:latin typeface="+mn-lt"/>
                        </a:rPr>
                        <a:t> +RF</a:t>
                      </a:r>
                    </a:p>
                    <a:p>
                      <a:pPr algn="ctr"/>
                      <a:r>
                        <a:rPr lang="pt-PT" sz="1400" b="0" dirty="0">
                          <a:latin typeface="+mn-lt"/>
                        </a:rPr>
                        <a:t>Coelho </a:t>
                      </a:r>
                      <a:r>
                        <a:rPr lang="pt-PT" sz="1400" b="0" i="1" dirty="0" err="1">
                          <a:latin typeface="+mn-lt"/>
                        </a:rPr>
                        <a:t>et</a:t>
                      </a:r>
                      <a:r>
                        <a:rPr lang="pt-PT" sz="1400" b="0" i="1" dirty="0">
                          <a:latin typeface="+mn-lt"/>
                        </a:rPr>
                        <a:t> al., </a:t>
                      </a:r>
                      <a:r>
                        <a:rPr lang="pt-PT" sz="1400" b="0" dirty="0">
                          <a:latin typeface="+mn-lt"/>
                        </a:rPr>
                        <a:t>2016 </a:t>
                      </a: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1809"/>
                  </a:ext>
                </a:extLst>
              </a:tr>
              <a:tr h="38693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r>
                        <a:rPr lang="pt-PT" sz="1400" b="1" i="0" u="none" kern="1200" dirty="0" err="1">
                          <a:solidFill>
                            <a:schemeClr val="tx1"/>
                          </a:solidFill>
                          <a:latin typeface="Calibri" panose="020F0502020204030204"/>
                          <a:ea typeface="+mn-ea"/>
                          <a:cs typeface="+mn-cs"/>
                        </a:rPr>
                        <a:t>Sensitivity</a:t>
                      </a:r>
                      <a:endParaRPr lang="pt-PT" sz="1400" b="1" i="0" u="none" dirty="0">
                        <a:latin typeface="+mn-lt"/>
                      </a:endParaRP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sng" dirty="0">
                          <a:solidFill>
                            <a:schemeClr val="tx1"/>
                          </a:solidFill>
                          <a:latin typeface="+mn-lt"/>
                        </a:rPr>
                        <a:t>0.861</a:t>
                      </a: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none" dirty="0">
                          <a:latin typeface="+mn-lt"/>
                        </a:rPr>
                        <a:t>0.809</a:t>
                      </a:r>
                    </a:p>
                  </a:txBody>
                  <a:tcPr marL="68580" marR="68580" marT="34290" marB="34290" anchor="ctr">
                    <a:lnL>
                      <a:noFill/>
                    </a:lnL>
                    <a:lnR>
                      <a:noFill/>
                    </a:lnR>
                    <a:lnT w="1905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063646"/>
                  </a:ext>
                </a:extLst>
              </a:tr>
              <a:tr h="38693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r>
                        <a:rPr lang="pt-PT" sz="1400" b="1" i="0" u="none" kern="1200" dirty="0" err="1">
                          <a:solidFill>
                            <a:schemeClr val="tx1"/>
                          </a:solidFill>
                          <a:latin typeface="Calibri" panose="020F0502020204030204"/>
                          <a:ea typeface="+mn-ea"/>
                          <a:cs typeface="+mn-cs"/>
                        </a:rPr>
                        <a:t>Specificity</a:t>
                      </a:r>
                      <a:endParaRPr lang="pt-PT" sz="1400" b="1" i="0" u="none" dirty="0">
                        <a:latin typeface="+mn-lt"/>
                      </a:endParaRP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none" dirty="0">
                          <a:latin typeface="+mn-lt"/>
                        </a:rPr>
                        <a:t>0.961</a:t>
                      </a: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none" dirty="0">
                          <a:latin typeface="+mn-lt"/>
                        </a:rPr>
                        <a:t>0.989</a:t>
                      </a: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24540940"/>
                  </a:ext>
                </a:extLst>
              </a:tr>
              <a:tr h="38693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r>
                        <a:rPr lang="pt-PT" sz="1400" b="1" i="0" u="none" kern="1200" dirty="0">
                          <a:solidFill>
                            <a:schemeClr val="tx1"/>
                          </a:solidFill>
                          <a:latin typeface="Calibri" panose="020F0502020204030204"/>
                          <a:ea typeface="+mn-ea"/>
                          <a:cs typeface="+mn-cs"/>
                        </a:rPr>
                        <a:t>F1-Score</a:t>
                      </a:r>
                      <a:endParaRPr lang="pt-PT" sz="1400" b="1" i="0" u="none" dirty="0">
                        <a:latin typeface="+mn-lt"/>
                      </a:endParaRP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sng" dirty="0">
                          <a:latin typeface="+mn-lt"/>
                        </a:rPr>
                        <a:t>0.895</a:t>
                      </a: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none" dirty="0">
                          <a:latin typeface="+mn-lt"/>
                        </a:rPr>
                        <a:t>0.886</a:t>
                      </a:r>
                    </a:p>
                  </a:txBody>
                  <a:tcPr marL="68580" marR="68580" marT="34290" marB="3429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9175602"/>
                  </a:ext>
                </a:extLst>
              </a:tr>
              <a:tr h="38693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a:r>
                        <a:rPr lang="pt-PT" sz="1400" b="1" i="0" u="none" dirty="0" err="1">
                          <a:latin typeface="+mn-lt"/>
                        </a:rPr>
                        <a:t>Accuracy</a:t>
                      </a:r>
                      <a:endParaRPr lang="pt-PT" sz="1400" b="1" i="0" u="none" dirty="0">
                        <a:latin typeface="+mn-lt"/>
                      </a:endParaRPr>
                    </a:p>
                  </a:txBody>
                  <a:tcPr marL="68580" marR="68580" marT="34290" marB="34290" anchor="ctr">
                    <a:lnL>
                      <a:noFill/>
                    </a:lnL>
                    <a:lnR>
                      <a:noFill/>
                    </a:lnR>
                    <a:lnT>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sng" dirty="0">
                          <a:latin typeface="+mn-lt"/>
                        </a:rPr>
                        <a:t>0.923</a:t>
                      </a:r>
                    </a:p>
                  </a:txBody>
                  <a:tcPr marL="68580" marR="68580" marT="34290" marB="34290" anchor="ctr">
                    <a:lnL>
                      <a:noFill/>
                    </a:lnL>
                    <a:lnR>
                      <a:noFill/>
                    </a:lnR>
                    <a:lnT>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pt-PT" sz="1400" b="1" i="0" u="none" dirty="0">
                          <a:latin typeface="+mn-lt"/>
                        </a:rPr>
                        <a:t>0.921</a:t>
                      </a:r>
                    </a:p>
                  </a:txBody>
                  <a:tcPr marL="68580" marR="68580" marT="34290" marB="34290" anchor="ctr">
                    <a:lnL>
                      <a:noFill/>
                    </a:lnL>
                    <a:lnR>
                      <a:noFill/>
                    </a:lnR>
                    <a:lnT>
                      <a:noFill/>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091512"/>
                  </a:ext>
                </a:extLst>
              </a:tr>
            </a:tbl>
          </a:graphicData>
        </a:graphic>
      </p:graphicFrame>
      <p:pic>
        <p:nvPicPr>
          <p:cNvPr id="7" name="Picture 6" descr="A screenshot of a cell phone&#10;&#10;Description automatically generated">
            <a:extLst>
              <a:ext uri="{FF2B5EF4-FFF2-40B4-BE49-F238E27FC236}">
                <a16:creationId xmlns:a16="http://schemas.microsoft.com/office/drawing/2014/main" id="{182BBC89-A24F-D44A-BEE0-C1330BE36D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3771" y="1993348"/>
            <a:ext cx="2541359" cy="2139776"/>
          </a:xfrm>
          <a:prstGeom prst="rect">
            <a:avLst/>
          </a:prstGeom>
          <a:ln w="38100" cap="sq">
            <a:solidFill>
              <a:srgbClr val="000000"/>
            </a:solidFill>
            <a:prstDash val="solid"/>
            <a:miter lim="800000"/>
          </a:ln>
          <a:effectLst/>
        </p:spPr>
      </p:pic>
      <p:pic>
        <p:nvPicPr>
          <p:cNvPr id="13" name="Content Placeholder 12" descr="A screenshot of a cell phone&#10;&#10;Description automatically generated">
            <a:extLst>
              <a:ext uri="{FF2B5EF4-FFF2-40B4-BE49-F238E27FC236}">
                <a16:creationId xmlns:a16="http://schemas.microsoft.com/office/drawing/2014/main" id="{5D164042-BAD0-F34C-838E-CE7373CC6C23}"/>
              </a:ext>
            </a:extLst>
          </p:cNvPr>
          <p:cNvPicPr>
            <a:picLocks noGrp="1" noChangeAspect="1"/>
          </p:cNvPicPr>
          <p:nvPr>
            <p:ph idx="1"/>
          </p:nvPr>
        </p:nvPicPr>
        <p:blipFill rotWithShape="1">
          <a:blip r:embed="rId3">
            <a:clrChange>
              <a:clrFrom>
                <a:srgbClr val="FFFFFF"/>
              </a:clrFrom>
              <a:clrTo>
                <a:srgbClr val="FFFFFF">
                  <a:alpha val="0"/>
                </a:srgbClr>
              </a:clrTo>
            </a:clrChange>
          </a:blip>
          <a:srcRect l="46484"/>
          <a:stretch/>
        </p:blipFill>
        <p:spPr>
          <a:xfrm>
            <a:off x="3021309" y="4905313"/>
            <a:ext cx="5837681" cy="1535793"/>
          </a:xfrm>
        </p:spPr>
      </p:pic>
      <p:pic>
        <p:nvPicPr>
          <p:cNvPr id="14" name="Content Placeholder 12" descr="A screenshot of a cell phone&#10;&#10;Description automatically generated">
            <a:extLst>
              <a:ext uri="{FF2B5EF4-FFF2-40B4-BE49-F238E27FC236}">
                <a16:creationId xmlns:a16="http://schemas.microsoft.com/office/drawing/2014/main" id="{384664EE-862C-1F43-8F79-74B86165435B}"/>
              </a:ext>
            </a:extLst>
          </p:cNvPr>
          <p:cNvPicPr>
            <a:picLocks noChangeAspect="1"/>
          </p:cNvPicPr>
          <p:nvPr/>
        </p:nvPicPr>
        <p:blipFill rotWithShape="1">
          <a:blip r:embed="rId3">
            <a:clrChange>
              <a:clrFrom>
                <a:srgbClr val="FFFFFF"/>
              </a:clrFrom>
              <a:clrTo>
                <a:srgbClr val="FFFFFF">
                  <a:alpha val="0"/>
                </a:srgbClr>
              </a:clrTo>
            </a:clrChange>
          </a:blip>
          <a:srcRect r="74918"/>
          <a:stretch/>
        </p:blipFill>
        <p:spPr>
          <a:xfrm>
            <a:off x="311253" y="4904510"/>
            <a:ext cx="2737276" cy="1536518"/>
          </a:xfrm>
          <a:prstGeom prst="rect">
            <a:avLst/>
          </a:prstGeom>
        </p:spPr>
      </p:pic>
      <p:sp>
        <p:nvSpPr>
          <p:cNvPr id="16" name="Rectangle 15">
            <a:extLst>
              <a:ext uri="{FF2B5EF4-FFF2-40B4-BE49-F238E27FC236}">
                <a16:creationId xmlns:a16="http://schemas.microsoft.com/office/drawing/2014/main" id="{1293CFFD-9821-8D45-8A8D-C6166A0F94BC}"/>
              </a:ext>
            </a:extLst>
          </p:cNvPr>
          <p:cNvSpPr/>
          <p:nvPr/>
        </p:nvSpPr>
        <p:spPr>
          <a:xfrm>
            <a:off x="676655" y="5921945"/>
            <a:ext cx="8022811" cy="1405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9FF5628-3E54-F24F-A9DE-C35AE7B830D4}"/>
              </a:ext>
            </a:extLst>
          </p:cNvPr>
          <p:cNvSpPr/>
          <p:nvPr/>
        </p:nvSpPr>
        <p:spPr>
          <a:xfrm>
            <a:off x="655319" y="6205409"/>
            <a:ext cx="8022811" cy="1405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919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4607-A834-834F-8868-C434F1BF84B2}"/>
              </a:ext>
            </a:extLst>
          </p:cNvPr>
          <p:cNvSpPr>
            <a:spLocks noGrp="1"/>
          </p:cNvSpPr>
          <p:nvPr>
            <p:ph type="title"/>
          </p:nvPr>
        </p:nvSpPr>
        <p:spPr/>
        <p:txBody>
          <a:bodyPr/>
          <a:lstStyle/>
          <a:p>
            <a:endParaRPr lang="en-PT" dirty="0"/>
          </a:p>
        </p:txBody>
      </p:sp>
      <p:sp>
        <p:nvSpPr>
          <p:cNvPr id="3" name="Slide Number Placeholder 2">
            <a:extLst>
              <a:ext uri="{FF2B5EF4-FFF2-40B4-BE49-F238E27FC236}">
                <a16:creationId xmlns:a16="http://schemas.microsoft.com/office/drawing/2014/main" id="{FE571D9D-A6F5-E745-8EE3-EE015DFA6EA6}"/>
              </a:ext>
            </a:extLst>
          </p:cNvPr>
          <p:cNvSpPr>
            <a:spLocks noGrp="1"/>
          </p:cNvSpPr>
          <p:nvPr>
            <p:ph type="sldNum" sz="quarter" idx="12"/>
          </p:nvPr>
        </p:nvSpPr>
        <p:spPr/>
        <p:txBody>
          <a:bodyPr/>
          <a:lstStyle/>
          <a:p>
            <a:fld id="{CEDDD11F-F970-B04F-A33B-AE79F8C2D8F7}" type="slidenum">
              <a:rPr lang="en-US" smtClean="0"/>
              <a:t>35</a:t>
            </a:fld>
            <a:endParaRPr lang="en-US"/>
          </a:p>
        </p:txBody>
      </p:sp>
      <p:pic>
        <p:nvPicPr>
          <p:cNvPr id="6" name="Picture 5" descr="A screenshot of a cell phone&#10;&#10;Description automatically generated">
            <a:extLst>
              <a:ext uri="{FF2B5EF4-FFF2-40B4-BE49-F238E27FC236}">
                <a16:creationId xmlns:a16="http://schemas.microsoft.com/office/drawing/2014/main" id="{66B3AF18-2589-E148-84AF-0722C4073CA4}"/>
              </a:ext>
            </a:extLst>
          </p:cNvPr>
          <p:cNvPicPr>
            <a:picLocks noChangeAspect="1"/>
          </p:cNvPicPr>
          <p:nvPr/>
        </p:nvPicPr>
        <p:blipFill rotWithShape="1">
          <a:blip r:embed="rId2"/>
          <a:srcRect r="740"/>
          <a:stretch/>
        </p:blipFill>
        <p:spPr>
          <a:xfrm>
            <a:off x="33867" y="1807776"/>
            <a:ext cx="9076266" cy="139107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C8A7073-DFA1-7043-93FD-3BE75BDC4D33}"/>
              </a:ext>
            </a:extLst>
          </p:cNvPr>
          <p:cNvPicPr>
            <a:picLocks noChangeAspect="1"/>
          </p:cNvPicPr>
          <p:nvPr/>
        </p:nvPicPr>
        <p:blipFill>
          <a:blip r:embed="rId3"/>
          <a:stretch>
            <a:fillRect/>
          </a:stretch>
        </p:blipFill>
        <p:spPr>
          <a:xfrm>
            <a:off x="33867" y="3198851"/>
            <a:ext cx="5384800" cy="307438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24A3764-286B-3F4C-AA28-641F04F32416}"/>
              </a:ext>
            </a:extLst>
          </p:cNvPr>
          <p:cNvPicPr>
            <a:picLocks noChangeAspect="1"/>
          </p:cNvPicPr>
          <p:nvPr/>
        </p:nvPicPr>
        <p:blipFill rotWithShape="1">
          <a:blip r:embed="rId4"/>
          <a:srcRect b="2573"/>
          <a:stretch/>
        </p:blipFill>
        <p:spPr>
          <a:xfrm>
            <a:off x="5062274" y="3198852"/>
            <a:ext cx="4047859" cy="3280974"/>
          </a:xfrm>
          <a:prstGeom prst="rect">
            <a:avLst/>
          </a:prstGeom>
        </p:spPr>
      </p:pic>
      <p:pic>
        <p:nvPicPr>
          <p:cNvPr id="13" name="Picture 12" descr="A picture containing bird, knife&#10;&#10;Description automatically generated">
            <a:extLst>
              <a:ext uri="{FF2B5EF4-FFF2-40B4-BE49-F238E27FC236}">
                <a16:creationId xmlns:a16="http://schemas.microsoft.com/office/drawing/2014/main" id="{8239250A-A9C0-B546-9BCC-AD704DF495DC}"/>
              </a:ext>
            </a:extLst>
          </p:cNvPr>
          <p:cNvPicPr>
            <a:picLocks noChangeAspect="1"/>
          </p:cNvPicPr>
          <p:nvPr/>
        </p:nvPicPr>
        <p:blipFill rotWithShape="1">
          <a:blip r:embed="rId5"/>
          <a:srcRect r="371" b="60505"/>
          <a:stretch/>
        </p:blipFill>
        <p:spPr>
          <a:xfrm>
            <a:off x="-1" y="1115101"/>
            <a:ext cx="9110133" cy="695261"/>
          </a:xfrm>
          <a:prstGeom prst="rect">
            <a:avLst/>
          </a:prstGeom>
        </p:spPr>
      </p:pic>
    </p:spTree>
    <p:extLst>
      <p:ext uri="{BB962C8B-B14F-4D97-AF65-F5344CB8AC3E}">
        <p14:creationId xmlns:p14="http://schemas.microsoft.com/office/powerpoint/2010/main" val="40753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3. Targeted Generation of Compounds</a:t>
            </a:r>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a:xfrm>
            <a:off x="722316" y="3852865"/>
            <a:ext cx="6942840" cy="1633539"/>
          </a:xfrm>
        </p:spPr>
        <p:txBody>
          <a:bodyPr/>
          <a:lstStyle/>
          <a:p>
            <a:r>
              <a:rPr lang="en-GB" dirty="0"/>
              <a:t>Optimising Blood-Brain Barrier Permeation </a:t>
            </a:r>
            <a:r>
              <a:rPr lang="en-US" dirty="0"/>
              <a:t>and Adenosine A</a:t>
            </a:r>
            <a:r>
              <a:rPr lang="en-US" baseline="-25000" dirty="0"/>
              <a:t>2A</a:t>
            </a:r>
            <a:r>
              <a:rPr lang="en-US" dirty="0"/>
              <a:t> binding affinity</a:t>
            </a:r>
            <a:endParaRPr lang="en-PT" dirty="0"/>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36</a:t>
            </a:fld>
            <a:endParaRPr lang="en-US"/>
          </a:p>
        </p:txBody>
      </p:sp>
    </p:spTree>
    <p:extLst>
      <p:ext uri="{BB962C8B-B14F-4D97-AF65-F5344CB8AC3E}">
        <p14:creationId xmlns:p14="http://schemas.microsoft.com/office/powerpoint/2010/main" val="421799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EE066D-2F43-6045-B065-2A73415B23B0}"/>
              </a:ext>
            </a:extLst>
          </p:cNvPr>
          <p:cNvSpPr>
            <a:spLocks noGrp="1"/>
          </p:cNvSpPr>
          <p:nvPr>
            <p:ph type="title"/>
          </p:nvPr>
        </p:nvSpPr>
        <p:spPr/>
        <p:txBody>
          <a:bodyPr/>
          <a:lstStyle/>
          <a:p>
            <a:r>
              <a:rPr lang="pt-PT" sz="4800" dirty="0" err="1"/>
              <a:t>Deep</a:t>
            </a:r>
            <a:r>
              <a:rPr lang="pt-PT" sz="4800" dirty="0"/>
              <a:t> </a:t>
            </a:r>
            <a:r>
              <a:rPr lang="pt-PT" sz="4800" dirty="0" err="1"/>
              <a:t>Reinforcement</a:t>
            </a:r>
            <a:r>
              <a:rPr lang="pt-PT" sz="4800" dirty="0"/>
              <a:t> </a:t>
            </a:r>
            <a:r>
              <a:rPr lang="pt-PT" sz="4800" dirty="0" err="1"/>
              <a:t>Learning</a:t>
            </a:r>
            <a:endParaRPr lang="en-PT" dirty="0"/>
          </a:p>
        </p:txBody>
      </p:sp>
      <p:sp>
        <p:nvSpPr>
          <p:cNvPr id="2" name="Marcador de Posição do Número do Diapositivo 1">
            <a:extLst>
              <a:ext uri="{FF2B5EF4-FFF2-40B4-BE49-F238E27FC236}">
                <a16:creationId xmlns:a16="http://schemas.microsoft.com/office/drawing/2014/main" id="{1D3DE537-7E33-4116-B1B8-8E4602A02DD3}"/>
              </a:ext>
            </a:extLst>
          </p:cNvPr>
          <p:cNvSpPr>
            <a:spLocks noGrp="1"/>
          </p:cNvSpPr>
          <p:nvPr>
            <p:ph type="sldNum" sz="quarter" idx="12"/>
          </p:nvPr>
        </p:nvSpPr>
        <p:spPr/>
        <p:txBody>
          <a:bodyPr/>
          <a:lstStyle/>
          <a:p>
            <a:fld id="{A0F251DD-A2FF-4299-8E00-9B49434BDEBF}" type="slidenum">
              <a:rPr lang="pt-PT" smtClean="0"/>
              <a:t>37</a:t>
            </a:fld>
            <a:endParaRPr lang="pt-PT"/>
          </a:p>
        </p:txBody>
      </p:sp>
      <p:pic>
        <p:nvPicPr>
          <p:cNvPr id="28" name="Imagem 27" descr="Uma imagem com captura de ecrã, relógio, contador&#10;&#10;Descrição gerada automaticamente">
            <a:extLst>
              <a:ext uri="{FF2B5EF4-FFF2-40B4-BE49-F238E27FC236}">
                <a16:creationId xmlns:a16="http://schemas.microsoft.com/office/drawing/2014/main" id="{DC4C20E2-CBEC-4000-925D-83E5737A3C95}"/>
              </a:ext>
            </a:extLst>
          </p:cNvPr>
          <p:cNvPicPr>
            <a:picLocks noChangeAspect="1"/>
          </p:cNvPicPr>
          <p:nvPr/>
        </p:nvPicPr>
        <p:blipFill>
          <a:blip r:embed="rId3"/>
          <a:stretch>
            <a:fillRect/>
          </a:stretch>
        </p:blipFill>
        <p:spPr>
          <a:xfrm>
            <a:off x="342900" y="2836230"/>
            <a:ext cx="3416179" cy="2286004"/>
          </a:xfrm>
          <a:prstGeom prst="rect">
            <a:avLst/>
          </a:prstGeom>
          <a:noFill/>
        </p:spPr>
      </p:pic>
      <p:sp>
        <p:nvSpPr>
          <p:cNvPr id="29" name="Retângulo 28">
            <a:extLst>
              <a:ext uri="{FF2B5EF4-FFF2-40B4-BE49-F238E27FC236}">
                <a16:creationId xmlns:a16="http://schemas.microsoft.com/office/drawing/2014/main" id="{BD3A870C-FD34-47B0-807A-D95146351D2A}"/>
              </a:ext>
            </a:extLst>
          </p:cNvPr>
          <p:cNvSpPr/>
          <p:nvPr/>
        </p:nvSpPr>
        <p:spPr>
          <a:xfrm>
            <a:off x="225591" y="2026333"/>
            <a:ext cx="2687884" cy="383492"/>
          </a:xfrm>
          <a:prstGeom prst="rect">
            <a:avLst/>
          </a:prstGeom>
          <a:solidFill>
            <a:schemeClr val="bg1">
              <a:lumMod val="85000"/>
            </a:schemeClr>
          </a:solidFill>
          <a:ln w="381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500" b="1" dirty="0" err="1">
                <a:solidFill>
                  <a:schemeClr val="tx1">
                    <a:lumMod val="85000"/>
                    <a:lumOff val="15000"/>
                  </a:schemeClr>
                </a:solidFill>
              </a:rPr>
              <a:t>Markov</a:t>
            </a:r>
            <a:r>
              <a:rPr lang="pt-PT" sz="1500" b="1" dirty="0">
                <a:solidFill>
                  <a:schemeClr val="tx1">
                    <a:lumMod val="85000"/>
                    <a:lumOff val="15000"/>
                  </a:schemeClr>
                </a:solidFill>
              </a:rPr>
              <a:t> </a:t>
            </a:r>
            <a:r>
              <a:rPr lang="pt-PT" sz="1500" b="1" dirty="0" err="1">
                <a:solidFill>
                  <a:schemeClr val="tx1">
                    <a:lumMod val="85000"/>
                    <a:lumOff val="15000"/>
                  </a:schemeClr>
                </a:solidFill>
              </a:rPr>
              <a:t>decision</a:t>
            </a:r>
            <a:r>
              <a:rPr lang="pt-PT" sz="1500" b="1" dirty="0">
                <a:solidFill>
                  <a:schemeClr val="tx1">
                    <a:lumMod val="85000"/>
                    <a:lumOff val="15000"/>
                  </a:schemeClr>
                </a:solidFill>
              </a:rPr>
              <a:t> </a:t>
            </a:r>
            <a:r>
              <a:rPr lang="pt-PT" sz="1500" b="1" dirty="0" err="1">
                <a:solidFill>
                  <a:schemeClr val="tx1">
                    <a:lumMod val="85000"/>
                    <a:lumOff val="15000"/>
                  </a:schemeClr>
                </a:solidFill>
              </a:rPr>
              <a:t>process</a:t>
            </a:r>
            <a:r>
              <a:rPr lang="pt-PT" sz="1500" b="1" dirty="0">
                <a:solidFill>
                  <a:schemeClr val="tx1">
                    <a:lumMod val="85000"/>
                    <a:lumOff val="15000"/>
                  </a:schemeClr>
                </a:solidFill>
              </a:rPr>
              <a:t> (MDP) </a:t>
            </a:r>
          </a:p>
        </p:txBody>
      </p:sp>
      <p:pic>
        <p:nvPicPr>
          <p:cNvPr id="30" name="Imagem 29" descr="Uma imagem com captura de ecrã&#10;&#10;Descrição gerada automaticamente">
            <a:extLst>
              <a:ext uri="{FF2B5EF4-FFF2-40B4-BE49-F238E27FC236}">
                <a16:creationId xmlns:a16="http://schemas.microsoft.com/office/drawing/2014/main" id="{59B46849-EE56-4CD9-9F85-3A4A75B18B27}"/>
              </a:ext>
            </a:extLst>
          </p:cNvPr>
          <p:cNvPicPr>
            <a:picLocks noChangeAspect="1"/>
          </p:cNvPicPr>
          <p:nvPr/>
        </p:nvPicPr>
        <p:blipFill>
          <a:blip r:embed="rId4"/>
          <a:stretch>
            <a:fillRect/>
          </a:stretch>
        </p:blipFill>
        <p:spPr>
          <a:xfrm>
            <a:off x="4189969" y="2695575"/>
            <a:ext cx="4736753" cy="2567315"/>
          </a:xfrm>
          <a:prstGeom prst="rect">
            <a:avLst/>
          </a:prstGeom>
        </p:spPr>
      </p:pic>
    </p:spTree>
    <p:extLst>
      <p:ext uri="{BB962C8B-B14F-4D97-AF65-F5344CB8AC3E}">
        <p14:creationId xmlns:p14="http://schemas.microsoft.com/office/powerpoint/2010/main" val="409415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6730-A0B1-3445-A547-0AFCD13010A2}"/>
              </a:ext>
            </a:extLst>
          </p:cNvPr>
          <p:cNvSpPr>
            <a:spLocks noGrp="1"/>
          </p:cNvSpPr>
          <p:nvPr>
            <p:ph type="title"/>
          </p:nvPr>
        </p:nvSpPr>
        <p:spPr/>
        <p:txBody>
          <a:bodyPr/>
          <a:lstStyle/>
          <a:p>
            <a:r>
              <a:rPr lang="en-PT" dirty="0"/>
              <a:t>General workflow </a:t>
            </a:r>
          </a:p>
        </p:txBody>
      </p:sp>
      <p:sp>
        <p:nvSpPr>
          <p:cNvPr id="19" name="Marcador de Posição do Número do Diapositivo 18">
            <a:extLst>
              <a:ext uri="{FF2B5EF4-FFF2-40B4-BE49-F238E27FC236}">
                <a16:creationId xmlns:a16="http://schemas.microsoft.com/office/drawing/2014/main" id="{787438BB-2BC8-463F-A447-C3FB428B30A7}"/>
              </a:ext>
            </a:extLst>
          </p:cNvPr>
          <p:cNvSpPr>
            <a:spLocks noGrp="1"/>
          </p:cNvSpPr>
          <p:nvPr>
            <p:ph type="sldNum" sz="quarter" idx="12"/>
          </p:nvPr>
        </p:nvSpPr>
        <p:spPr/>
        <p:txBody>
          <a:bodyPr/>
          <a:lstStyle/>
          <a:p>
            <a:fld id="{A0F251DD-A2FF-4299-8E00-9B49434BDEBF}" type="slidenum">
              <a:rPr lang="pt-PT" smtClean="0"/>
              <a:t>38</a:t>
            </a:fld>
            <a:endParaRPr lang="pt-PT"/>
          </a:p>
        </p:txBody>
      </p:sp>
      <p:pic>
        <p:nvPicPr>
          <p:cNvPr id="3" name="Imagem 2">
            <a:extLst>
              <a:ext uri="{FF2B5EF4-FFF2-40B4-BE49-F238E27FC236}">
                <a16:creationId xmlns:a16="http://schemas.microsoft.com/office/drawing/2014/main" id="{8070E044-1AF1-4B84-B54A-E7BC64CD2235}"/>
              </a:ext>
            </a:extLst>
          </p:cNvPr>
          <p:cNvPicPr>
            <a:picLocks noChangeAspect="1"/>
          </p:cNvPicPr>
          <p:nvPr/>
        </p:nvPicPr>
        <p:blipFill rotWithShape="1">
          <a:blip r:embed="rId2">
            <a:extLst>
              <a:ext uri="{28A0092B-C50C-407E-A947-70E740481C1C}">
                <a14:useLocalDpi xmlns:a14="http://schemas.microsoft.com/office/drawing/2010/main" val="0"/>
              </a:ext>
            </a:extLst>
          </a:blip>
          <a:srcRect b="2208"/>
          <a:stretch/>
        </p:blipFill>
        <p:spPr>
          <a:xfrm>
            <a:off x="958444" y="1628017"/>
            <a:ext cx="7227113" cy="3926317"/>
          </a:xfrm>
          <a:prstGeom prst="rect">
            <a:avLst/>
          </a:prstGeom>
        </p:spPr>
      </p:pic>
    </p:spTree>
    <p:extLst>
      <p:ext uri="{BB962C8B-B14F-4D97-AF65-F5344CB8AC3E}">
        <p14:creationId xmlns:p14="http://schemas.microsoft.com/office/powerpoint/2010/main" val="794802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0177B-463F-B24B-A03F-E0C42DE2AEC3}"/>
              </a:ext>
            </a:extLst>
          </p:cNvPr>
          <p:cNvSpPr>
            <a:spLocks noGrp="1"/>
          </p:cNvSpPr>
          <p:nvPr>
            <p:ph type="title"/>
          </p:nvPr>
        </p:nvSpPr>
        <p:spPr>
          <a:xfrm>
            <a:off x="167384" y="315676"/>
            <a:ext cx="2626658" cy="819055"/>
          </a:xfrm>
        </p:spPr>
        <p:txBody>
          <a:bodyPr/>
          <a:lstStyle/>
          <a:p>
            <a:r>
              <a:rPr lang="en-PT" sz="2000" dirty="0"/>
              <a:t>A. Generator unbiased</a:t>
            </a:r>
          </a:p>
        </p:txBody>
      </p:sp>
      <p:sp>
        <p:nvSpPr>
          <p:cNvPr id="2" name="Slide Number Placeholder 1">
            <a:extLst>
              <a:ext uri="{FF2B5EF4-FFF2-40B4-BE49-F238E27FC236}">
                <a16:creationId xmlns:a16="http://schemas.microsoft.com/office/drawing/2014/main" id="{60F0E542-7B89-8F4E-AC70-029A82A629FB}"/>
              </a:ext>
            </a:extLst>
          </p:cNvPr>
          <p:cNvSpPr>
            <a:spLocks noGrp="1"/>
          </p:cNvSpPr>
          <p:nvPr>
            <p:ph type="sldNum" sz="quarter" idx="12"/>
          </p:nvPr>
        </p:nvSpPr>
        <p:spPr/>
        <p:txBody>
          <a:bodyPr/>
          <a:lstStyle/>
          <a:p>
            <a:fld id="{CEDDD11F-F970-B04F-A33B-AE79F8C2D8F7}" type="slidenum">
              <a:rPr lang="en-US" smtClean="0"/>
              <a:t>39</a:t>
            </a:fld>
            <a:endParaRPr lang="en-US"/>
          </a:p>
        </p:txBody>
      </p:sp>
      <p:graphicFrame>
        <p:nvGraphicFramePr>
          <p:cNvPr id="5" name="Tabela 9">
            <a:extLst>
              <a:ext uri="{FF2B5EF4-FFF2-40B4-BE49-F238E27FC236}">
                <a16:creationId xmlns:a16="http://schemas.microsoft.com/office/drawing/2014/main" id="{141D66C9-D9A4-914E-8830-D016B8A4ADE1}"/>
              </a:ext>
            </a:extLst>
          </p:cNvPr>
          <p:cNvGraphicFramePr>
            <a:graphicFrameLocks noGrp="1"/>
          </p:cNvGraphicFramePr>
          <p:nvPr/>
        </p:nvGraphicFramePr>
        <p:xfrm>
          <a:off x="259707" y="905702"/>
          <a:ext cx="4554340" cy="1860078"/>
        </p:xfrm>
        <a:graphic>
          <a:graphicData uri="http://schemas.openxmlformats.org/drawingml/2006/table">
            <a:tbl>
              <a:tblPr firstRow="1" bandRow="1">
                <a:tableStyleId>{5C22544A-7EE6-4342-B048-85BDC9FD1C3A}</a:tableStyleId>
              </a:tblPr>
              <a:tblGrid>
                <a:gridCol w="1160629">
                  <a:extLst>
                    <a:ext uri="{9D8B030D-6E8A-4147-A177-3AD203B41FA5}">
                      <a16:colId xmlns:a16="http://schemas.microsoft.com/office/drawing/2014/main" val="3499382990"/>
                    </a:ext>
                  </a:extLst>
                </a:gridCol>
                <a:gridCol w="456499">
                  <a:extLst>
                    <a:ext uri="{9D8B030D-6E8A-4147-A177-3AD203B41FA5}">
                      <a16:colId xmlns:a16="http://schemas.microsoft.com/office/drawing/2014/main" val="2117562870"/>
                    </a:ext>
                  </a:extLst>
                </a:gridCol>
                <a:gridCol w="668960">
                  <a:extLst>
                    <a:ext uri="{9D8B030D-6E8A-4147-A177-3AD203B41FA5}">
                      <a16:colId xmlns:a16="http://schemas.microsoft.com/office/drawing/2014/main" val="3784765279"/>
                    </a:ext>
                  </a:extLst>
                </a:gridCol>
                <a:gridCol w="812334">
                  <a:extLst>
                    <a:ext uri="{9D8B030D-6E8A-4147-A177-3AD203B41FA5}">
                      <a16:colId xmlns:a16="http://schemas.microsoft.com/office/drawing/2014/main" val="1164160859"/>
                    </a:ext>
                  </a:extLst>
                </a:gridCol>
                <a:gridCol w="664829">
                  <a:extLst>
                    <a:ext uri="{9D8B030D-6E8A-4147-A177-3AD203B41FA5}">
                      <a16:colId xmlns:a16="http://schemas.microsoft.com/office/drawing/2014/main" val="461339321"/>
                    </a:ext>
                  </a:extLst>
                </a:gridCol>
                <a:gridCol w="791089">
                  <a:extLst>
                    <a:ext uri="{9D8B030D-6E8A-4147-A177-3AD203B41FA5}">
                      <a16:colId xmlns:a16="http://schemas.microsoft.com/office/drawing/2014/main" val="2146298279"/>
                    </a:ext>
                  </a:extLst>
                </a:gridCol>
              </a:tblGrid>
              <a:tr h="381798">
                <a:tc>
                  <a:txBody>
                    <a:bodyPr/>
                    <a:lstStyle/>
                    <a:p>
                      <a:pPr algn="ctr"/>
                      <a:r>
                        <a:rPr lang="pt-PT" sz="1000" dirty="0" err="1"/>
                        <a:t>Parameter</a:t>
                      </a:r>
                      <a:endParaRPr lang="pt-PT" sz="1000" dirty="0"/>
                    </a:p>
                  </a:txBody>
                  <a:tcPr marL="68580" marR="68580" marT="34290" marB="34290" anchor="ctr"/>
                </a:tc>
                <a:tc>
                  <a:txBody>
                    <a:bodyPr/>
                    <a:lstStyle/>
                    <a:p>
                      <a:pPr algn="ctr"/>
                      <a:r>
                        <a:rPr lang="pt-PT" sz="1000" dirty="0" err="1"/>
                        <a:t>Value</a:t>
                      </a:r>
                      <a:endParaRPr lang="pt-PT" sz="1000" dirty="0"/>
                    </a:p>
                  </a:txBody>
                  <a:tcPr marL="68580" marR="68580" marT="34290" marB="34290" anchor="ctr"/>
                </a:tc>
                <a:tc>
                  <a:txBody>
                    <a:bodyPr/>
                    <a:lstStyle/>
                    <a:p>
                      <a:pPr algn="ctr"/>
                      <a:r>
                        <a:rPr lang="pt-PT" sz="1000" dirty="0"/>
                        <a:t>% </a:t>
                      </a:r>
                      <a:r>
                        <a:rPr lang="pt-PT" sz="1000" dirty="0" err="1"/>
                        <a:t>valid</a:t>
                      </a:r>
                      <a:endParaRPr lang="pt-PT" sz="1000" dirty="0"/>
                    </a:p>
                  </a:txBody>
                  <a:tcPr marL="68580" marR="68580" marT="34290" marB="34290" anchor="ctr"/>
                </a:tc>
                <a:tc>
                  <a:txBody>
                    <a:bodyPr/>
                    <a:lstStyle/>
                    <a:p>
                      <a:pPr algn="ctr"/>
                      <a:r>
                        <a:rPr lang="pt-PT" sz="1000" dirty="0" err="1"/>
                        <a:t>Internal</a:t>
                      </a:r>
                      <a:r>
                        <a:rPr lang="pt-PT" sz="1000" dirty="0"/>
                        <a:t> </a:t>
                      </a:r>
                    </a:p>
                    <a:p>
                      <a:pPr algn="ctr"/>
                      <a:r>
                        <a:rPr lang="pt-PT" sz="1000" dirty="0" err="1"/>
                        <a:t>diversity</a:t>
                      </a:r>
                      <a:endParaRPr lang="pt-PT" sz="1000" dirty="0"/>
                    </a:p>
                  </a:txBody>
                  <a:tcPr marL="68580" marR="68580" marT="34290" marB="34290" anchor="ctr"/>
                </a:tc>
                <a:tc>
                  <a:txBody>
                    <a:bodyPr/>
                    <a:lstStyle/>
                    <a:p>
                      <a:pPr algn="ctr"/>
                      <a:r>
                        <a:rPr lang="pt-PT" sz="1000" dirty="0" err="1"/>
                        <a:t>External</a:t>
                      </a:r>
                      <a:r>
                        <a:rPr lang="pt-PT" sz="1000" dirty="0"/>
                        <a:t> </a:t>
                      </a:r>
                      <a:r>
                        <a:rPr lang="pt-PT" sz="1000" dirty="0" err="1"/>
                        <a:t>diversity</a:t>
                      </a:r>
                      <a:endParaRPr lang="pt-PT" sz="1000" dirty="0"/>
                    </a:p>
                  </a:txBody>
                  <a:tcPr marL="68580" marR="68580" marT="34290" marB="34290" anchor="ctr"/>
                </a:tc>
                <a:tc>
                  <a:txBody>
                    <a:bodyPr/>
                    <a:lstStyle/>
                    <a:p>
                      <a:pPr algn="ctr"/>
                      <a:r>
                        <a:rPr lang="pt-PT" sz="1000" dirty="0"/>
                        <a:t>% </a:t>
                      </a:r>
                      <a:r>
                        <a:rPr lang="pt-PT" sz="1000" dirty="0" err="1"/>
                        <a:t>unique</a:t>
                      </a:r>
                      <a:endParaRPr lang="pt-PT" sz="1000" dirty="0"/>
                    </a:p>
                  </a:txBody>
                  <a:tcPr marL="68580" marR="68580" marT="34290" marB="34290" anchor="ctr"/>
                </a:tc>
                <a:extLst>
                  <a:ext uri="{0D108BD9-81ED-4DB2-BD59-A6C34878D82A}">
                    <a16:rowId xmlns:a16="http://schemas.microsoft.com/office/drawing/2014/main" val="3937212329"/>
                  </a:ext>
                </a:extLst>
              </a:tr>
              <a:tr h="204732">
                <a:tc>
                  <a:txBody>
                    <a:bodyPr/>
                    <a:lstStyle/>
                    <a:p>
                      <a:pPr algn="ctr"/>
                      <a:r>
                        <a:rPr lang="pt-PT" sz="1000" dirty="0" err="1"/>
                        <a:t>Epochs</a:t>
                      </a:r>
                      <a:endParaRPr lang="pt-PT" sz="1000" dirty="0"/>
                    </a:p>
                  </a:txBody>
                  <a:tcPr marL="68580" marR="68580" marT="34290" marB="34290" anchor="ctr"/>
                </a:tc>
                <a:tc>
                  <a:txBody>
                    <a:bodyPr/>
                    <a:lstStyle/>
                    <a:p>
                      <a:pPr algn="ctr"/>
                      <a:r>
                        <a:rPr lang="pt-PT" sz="1000" dirty="0"/>
                        <a:t>25</a:t>
                      </a:r>
                    </a:p>
                  </a:txBody>
                  <a:tcPr marL="68580" marR="68580" marT="34290" marB="34290" anchor="ctr"/>
                </a:tc>
                <a:tc rowSpan="6">
                  <a:txBody>
                    <a:bodyPr/>
                    <a:lstStyle/>
                    <a:p>
                      <a:pPr algn="ctr"/>
                      <a:r>
                        <a:rPr lang="pt-PT" sz="1000" dirty="0"/>
                        <a:t>94.7</a:t>
                      </a:r>
                    </a:p>
                  </a:txBody>
                  <a:tcPr marL="68580" marR="68580" marT="34290" marB="34290" anchor="ctr"/>
                </a:tc>
                <a:tc rowSpan="6">
                  <a:txBody>
                    <a:bodyPr/>
                    <a:lstStyle/>
                    <a:p>
                      <a:pPr algn="ctr"/>
                      <a:r>
                        <a:rPr lang="pt-PT" sz="1000" dirty="0"/>
                        <a:t>0.905</a:t>
                      </a:r>
                    </a:p>
                  </a:txBody>
                  <a:tcPr marL="68580" marR="68580" marT="34290" marB="34290" anchor="ctr"/>
                </a:tc>
                <a:tc rowSpan="6">
                  <a:txBody>
                    <a:bodyPr/>
                    <a:lstStyle/>
                    <a:p>
                      <a:pPr algn="ctr"/>
                      <a:r>
                        <a:rPr lang="pt-PT" sz="1000" dirty="0"/>
                        <a:t>0.911</a:t>
                      </a:r>
                    </a:p>
                  </a:txBody>
                  <a:tcPr marL="68580" marR="68580" marT="34290" marB="34290" anchor="ctr"/>
                </a:tc>
                <a:tc rowSpan="6">
                  <a:txBody>
                    <a:bodyPr/>
                    <a:lstStyle/>
                    <a:p>
                      <a:pPr algn="ctr"/>
                      <a:r>
                        <a:rPr lang="pt-PT" sz="1000" dirty="0"/>
                        <a:t>99.1</a:t>
                      </a:r>
                    </a:p>
                  </a:txBody>
                  <a:tcPr marL="68580" marR="68580" marT="34290" marB="34290" anchor="ctr"/>
                </a:tc>
                <a:extLst>
                  <a:ext uri="{0D108BD9-81ED-4DB2-BD59-A6C34878D82A}">
                    <a16:rowId xmlns:a16="http://schemas.microsoft.com/office/drawing/2014/main" val="611779445"/>
                  </a:ext>
                </a:extLst>
              </a:tr>
              <a:tr h="204732">
                <a:tc>
                  <a:txBody>
                    <a:bodyPr/>
                    <a:lstStyle/>
                    <a:p>
                      <a:pPr algn="ctr"/>
                      <a:r>
                        <a:rPr lang="pt-PT" sz="1000" dirty="0" err="1"/>
                        <a:t>Batch</a:t>
                      </a:r>
                      <a:r>
                        <a:rPr lang="pt-PT" sz="1000" dirty="0"/>
                        <a:t> </a:t>
                      </a:r>
                      <a:r>
                        <a:rPr lang="pt-PT" sz="1000" dirty="0" err="1"/>
                        <a:t>size</a:t>
                      </a:r>
                      <a:endParaRPr lang="pt-PT" sz="1000" dirty="0"/>
                    </a:p>
                  </a:txBody>
                  <a:tcPr marL="68580" marR="68580" marT="34290" marB="34290" anchor="ctr"/>
                </a:tc>
                <a:tc>
                  <a:txBody>
                    <a:bodyPr/>
                    <a:lstStyle/>
                    <a:p>
                      <a:pPr algn="ctr"/>
                      <a:r>
                        <a:rPr lang="pt-PT" sz="1000" dirty="0"/>
                        <a:t>16</a:t>
                      </a:r>
                    </a:p>
                  </a:txBody>
                  <a:tcPr marL="68580" marR="68580" marT="34290" marB="34290" anchor="ct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a:p>
                  </a:txBody>
                  <a:tcPr/>
                </a:tc>
                <a:tc vMerge="1">
                  <a:txBody>
                    <a:bodyPr/>
                    <a:lstStyle/>
                    <a:p>
                      <a:pPr algn="ctr"/>
                      <a:endParaRPr lang="pt-PT" dirty="0"/>
                    </a:p>
                  </a:txBody>
                  <a:tcPr/>
                </a:tc>
                <a:extLst>
                  <a:ext uri="{0D108BD9-81ED-4DB2-BD59-A6C34878D82A}">
                    <a16:rowId xmlns:a16="http://schemas.microsoft.com/office/drawing/2014/main" val="879334113"/>
                  </a:ext>
                </a:extLst>
              </a:tr>
              <a:tr h="204732">
                <a:tc>
                  <a:txBody>
                    <a:bodyPr/>
                    <a:lstStyle/>
                    <a:p>
                      <a:pPr algn="ctr"/>
                      <a:r>
                        <a:rPr lang="pt-PT" sz="1000" dirty="0" err="1"/>
                        <a:t>Dropout</a:t>
                      </a:r>
                      <a:r>
                        <a:rPr lang="pt-PT" sz="1000" dirty="0"/>
                        <a:t> rate</a:t>
                      </a:r>
                    </a:p>
                  </a:txBody>
                  <a:tcPr marL="68580" marR="68580" marT="34290" marB="34290" anchor="ctr"/>
                </a:tc>
                <a:tc>
                  <a:txBody>
                    <a:bodyPr/>
                    <a:lstStyle/>
                    <a:p>
                      <a:pPr algn="ctr"/>
                      <a:r>
                        <a:rPr lang="pt-PT" sz="1000" dirty="0"/>
                        <a:t>0.3</a:t>
                      </a:r>
                    </a:p>
                  </a:txBody>
                  <a:tcPr marL="68580" marR="68580" marT="34290" marB="34290" anchor="ctr"/>
                </a:tc>
                <a:tc vMerge="1">
                  <a:txBody>
                    <a:bodyPr/>
                    <a:lstStyle/>
                    <a:p>
                      <a:pPr algn="ctr"/>
                      <a:endParaRPr lang="pt-PT" dirty="0"/>
                    </a:p>
                  </a:txBody>
                  <a:tcPr/>
                </a:tc>
                <a:tc vMerge="1">
                  <a:txBody>
                    <a:bodyPr/>
                    <a:lstStyle/>
                    <a:p>
                      <a:pPr algn="ctr"/>
                      <a:endParaRPr lang="pt-PT"/>
                    </a:p>
                  </a:txBody>
                  <a:tcPr/>
                </a:tc>
                <a:tc vMerge="1">
                  <a:txBody>
                    <a:bodyPr/>
                    <a:lstStyle/>
                    <a:p>
                      <a:pPr algn="ctr"/>
                      <a:endParaRPr lang="pt-PT" dirty="0"/>
                    </a:p>
                  </a:txBody>
                  <a:tcPr/>
                </a:tc>
                <a:tc vMerge="1">
                  <a:txBody>
                    <a:bodyPr/>
                    <a:lstStyle/>
                    <a:p>
                      <a:pPr algn="ctr"/>
                      <a:endParaRPr lang="pt-PT" dirty="0"/>
                    </a:p>
                  </a:txBody>
                  <a:tcPr/>
                </a:tc>
                <a:extLst>
                  <a:ext uri="{0D108BD9-81ED-4DB2-BD59-A6C34878D82A}">
                    <a16:rowId xmlns:a16="http://schemas.microsoft.com/office/drawing/2014/main" val="1378210826"/>
                  </a:ext>
                </a:extLst>
              </a:tr>
              <a:tr h="204732">
                <a:tc>
                  <a:txBody>
                    <a:bodyPr/>
                    <a:lstStyle/>
                    <a:p>
                      <a:pPr algn="ctr"/>
                      <a:r>
                        <a:rPr lang="pt-PT" sz="1000" dirty="0" err="1"/>
                        <a:t>Number</a:t>
                      </a:r>
                      <a:r>
                        <a:rPr lang="pt-PT" sz="1000" dirty="0"/>
                        <a:t> </a:t>
                      </a:r>
                      <a:r>
                        <a:rPr lang="pt-PT" sz="1000" dirty="0" err="1"/>
                        <a:t>of</a:t>
                      </a:r>
                      <a:r>
                        <a:rPr lang="pt-PT" sz="1000" dirty="0"/>
                        <a:t> </a:t>
                      </a:r>
                      <a:r>
                        <a:rPr lang="pt-PT" sz="1000" dirty="0" err="1"/>
                        <a:t>Units</a:t>
                      </a:r>
                      <a:endParaRPr lang="pt-PT" sz="1000" dirty="0"/>
                    </a:p>
                  </a:txBody>
                  <a:tcPr marL="68580" marR="68580" marT="34290" marB="34290" anchor="ctr"/>
                </a:tc>
                <a:tc>
                  <a:txBody>
                    <a:bodyPr/>
                    <a:lstStyle/>
                    <a:p>
                      <a:pPr algn="ctr"/>
                      <a:r>
                        <a:rPr lang="pt-PT" sz="1000" dirty="0"/>
                        <a:t>256</a:t>
                      </a:r>
                    </a:p>
                  </a:txBody>
                  <a:tcPr marL="68580" marR="68580" marT="34290" marB="34290" anchor="ct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a:p>
                  </a:txBody>
                  <a:tcPr/>
                </a:tc>
                <a:tc vMerge="1">
                  <a:txBody>
                    <a:bodyPr/>
                    <a:lstStyle/>
                    <a:p>
                      <a:pPr algn="ctr"/>
                      <a:endParaRPr lang="pt-PT" dirty="0"/>
                    </a:p>
                  </a:txBody>
                  <a:tcPr/>
                </a:tc>
                <a:extLst>
                  <a:ext uri="{0D108BD9-81ED-4DB2-BD59-A6C34878D82A}">
                    <a16:rowId xmlns:a16="http://schemas.microsoft.com/office/drawing/2014/main" val="953512913"/>
                  </a:ext>
                </a:extLst>
              </a:tr>
              <a:tr h="359665">
                <a:tc>
                  <a:txBody>
                    <a:bodyPr/>
                    <a:lstStyle/>
                    <a:p>
                      <a:pPr algn="ctr"/>
                      <a:r>
                        <a:rPr lang="pt-PT" sz="1000" dirty="0" err="1"/>
                        <a:t>Softmax</a:t>
                      </a:r>
                      <a:r>
                        <a:rPr lang="pt-PT" sz="1000" dirty="0"/>
                        <a:t> </a:t>
                      </a:r>
                      <a:r>
                        <a:rPr lang="pt-PT" sz="1000" dirty="0" err="1"/>
                        <a:t>Temperature</a:t>
                      </a:r>
                      <a:endParaRPr lang="pt-PT" sz="1000" dirty="0"/>
                    </a:p>
                  </a:txBody>
                  <a:tcPr marL="68580" marR="68580" marT="34290" marB="34290" anchor="ctr"/>
                </a:tc>
                <a:tc>
                  <a:txBody>
                    <a:bodyPr/>
                    <a:lstStyle/>
                    <a:p>
                      <a:pPr algn="ctr"/>
                      <a:r>
                        <a:rPr lang="pt-PT" sz="1000" dirty="0"/>
                        <a:t>0.5</a:t>
                      </a:r>
                    </a:p>
                  </a:txBody>
                  <a:tcPr marL="68580" marR="68580" marT="34290" marB="34290" anchor="ct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dirty="0"/>
                    </a:p>
                  </a:txBody>
                  <a:tcPr/>
                </a:tc>
                <a:extLst>
                  <a:ext uri="{0D108BD9-81ED-4DB2-BD59-A6C34878D82A}">
                    <a16:rowId xmlns:a16="http://schemas.microsoft.com/office/drawing/2014/main" val="1121632956"/>
                  </a:ext>
                </a:extLst>
              </a:tr>
              <a:tr h="204732">
                <a:tc>
                  <a:txBody>
                    <a:bodyPr/>
                    <a:lstStyle/>
                    <a:p>
                      <a:pPr algn="ctr"/>
                      <a:r>
                        <a:rPr lang="pt-PT" sz="1000" dirty="0" err="1"/>
                        <a:t>Optimizer</a:t>
                      </a:r>
                      <a:endParaRPr lang="pt-PT" sz="1000" dirty="0"/>
                    </a:p>
                  </a:txBody>
                  <a:tcPr marL="68580" marR="68580" marT="34290" marB="34290" anchor="ctr"/>
                </a:tc>
                <a:tc>
                  <a:txBody>
                    <a:bodyPr/>
                    <a:lstStyle/>
                    <a:p>
                      <a:pPr algn="ctr"/>
                      <a:r>
                        <a:rPr lang="pt-PT" sz="1000" dirty="0"/>
                        <a:t>Adam</a:t>
                      </a:r>
                    </a:p>
                  </a:txBody>
                  <a:tcPr marL="68580" marR="68580" marT="34290" marB="34290" anchor="ct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dirty="0"/>
                    </a:p>
                  </a:txBody>
                  <a:tcPr/>
                </a:tc>
                <a:tc vMerge="1">
                  <a:txBody>
                    <a:bodyPr/>
                    <a:lstStyle/>
                    <a:p>
                      <a:pPr algn="ctr"/>
                      <a:endParaRPr lang="pt-PT" dirty="0"/>
                    </a:p>
                  </a:txBody>
                  <a:tcPr/>
                </a:tc>
                <a:extLst>
                  <a:ext uri="{0D108BD9-81ED-4DB2-BD59-A6C34878D82A}">
                    <a16:rowId xmlns:a16="http://schemas.microsoft.com/office/drawing/2014/main" val="1962845363"/>
                  </a:ext>
                </a:extLst>
              </a:tr>
            </a:tbl>
          </a:graphicData>
        </a:graphic>
      </p:graphicFrame>
      <p:sp>
        <p:nvSpPr>
          <p:cNvPr id="6" name="Retângulo 3">
            <a:extLst>
              <a:ext uri="{FF2B5EF4-FFF2-40B4-BE49-F238E27FC236}">
                <a16:creationId xmlns:a16="http://schemas.microsoft.com/office/drawing/2014/main" id="{38ED13A9-B777-E948-B3B1-5F3983527AB6}"/>
              </a:ext>
            </a:extLst>
          </p:cNvPr>
          <p:cNvSpPr/>
          <p:nvPr/>
        </p:nvSpPr>
        <p:spPr>
          <a:xfrm>
            <a:off x="1606408" y="2798261"/>
            <a:ext cx="3207639" cy="251936"/>
          </a:xfrm>
          <a:prstGeom prst="rect">
            <a:avLst/>
          </a:prstGeom>
          <a:solidFill>
            <a:schemeClr val="bg1">
              <a:lumMod val="85000"/>
            </a:schemeClr>
          </a:solidFill>
          <a:ln w="381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000" b="1" dirty="0">
                <a:solidFill>
                  <a:schemeClr val="tx1">
                    <a:lumMod val="85000"/>
                    <a:lumOff val="15000"/>
                  </a:schemeClr>
                </a:solidFill>
              </a:rPr>
              <a:t>499,915  SMILES </a:t>
            </a:r>
            <a:r>
              <a:rPr lang="pt-PT" sz="1000" b="1" dirty="0" err="1">
                <a:solidFill>
                  <a:schemeClr val="tx1">
                    <a:lumMod val="85000"/>
                    <a:lumOff val="15000"/>
                  </a:schemeClr>
                </a:solidFill>
              </a:rPr>
              <a:t>strings</a:t>
            </a:r>
            <a:r>
              <a:rPr lang="pt-PT" sz="1000" b="1" dirty="0">
                <a:solidFill>
                  <a:schemeClr val="tx1">
                    <a:lumMod val="85000"/>
                    <a:lumOff val="15000"/>
                  </a:schemeClr>
                </a:solidFill>
              </a:rPr>
              <a:t> </a:t>
            </a:r>
            <a:r>
              <a:rPr lang="pt-PT" sz="1000" b="1" dirty="0" err="1">
                <a:solidFill>
                  <a:schemeClr val="tx1">
                    <a:lumMod val="85000"/>
                    <a:lumOff val="15000"/>
                  </a:schemeClr>
                </a:solidFill>
              </a:rPr>
              <a:t>from</a:t>
            </a:r>
            <a:r>
              <a:rPr lang="pt-PT" sz="1000" b="1" dirty="0">
                <a:solidFill>
                  <a:schemeClr val="tx1">
                    <a:lumMod val="85000"/>
                    <a:lumOff val="15000"/>
                  </a:schemeClr>
                </a:solidFill>
              </a:rPr>
              <a:t> </a:t>
            </a:r>
            <a:r>
              <a:rPr lang="pt-PT" sz="1000" b="1" dirty="0" err="1">
                <a:solidFill>
                  <a:schemeClr val="tx1">
                    <a:lumMod val="85000"/>
                    <a:lumOff val="15000"/>
                  </a:schemeClr>
                </a:solidFill>
              </a:rPr>
              <a:t>Zinc</a:t>
            </a:r>
            <a:r>
              <a:rPr lang="pt-PT" sz="1000" b="1" dirty="0">
                <a:solidFill>
                  <a:schemeClr val="tx1">
                    <a:lumMod val="85000"/>
                    <a:lumOff val="15000"/>
                  </a:schemeClr>
                </a:solidFill>
              </a:rPr>
              <a:t> </a:t>
            </a:r>
            <a:r>
              <a:rPr lang="pt-PT" sz="1000" b="1" dirty="0" err="1">
                <a:solidFill>
                  <a:schemeClr val="tx1">
                    <a:lumMod val="85000"/>
                    <a:lumOff val="15000"/>
                  </a:schemeClr>
                </a:solidFill>
              </a:rPr>
              <a:t>database</a:t>
            </a:r>
            <a:endParaRPr lang="pt-PT" sz="1000" b="1" dirty="0">
              <a:solidFill>
                <a:schemeClr val="tx1">
                  <a:lumMod val="85000"/>
                  <a:lumOff val="15000"/>
                </a:schemeClr>
              </a:solidFill>
            </a:endParaRPr>
          </a:p>
        </p:txBody>
      </p:sp>
      <p:sp>
        <p:nvSpPr>
          <p:cNvPr id="8" name="Title 2">
            <a:extLst>
              <a:ext uri="{FF2B5EF4-FFF2-40B4-BE49-F238E27FC236}">
                <a16:creationId xmlns:a16="http://schemas.microsoft.com/office/drawing/2014/main" id="{1DBF95CC-90F1-8948-86B9-A86A61FD903B}"/>
              </a:ext>
            </a:extLst>
          </p:cNvPr>
          <p:cNvSpPr txBox="1">
            <a:spLocks/>
          </p:cNvSpPr>
          <p:nvPr/>
        </p:nvSpPr>
        <p:spPr>
          <a:xfrm>
            <a:off x="5310031" y="873915"/>
            <a:ext cx="3899646" cy="52163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b="1" kern="1200" cap="none" spc="-100" baseline="0">
                <a:ln>
                  <a:noFill/>
                </a:ln>
                <a:solidFill>
                  <a:srgbClr val="339DE9"/>
                </a:solidFill>
                <a:effectLst/>
                <a:latin typeface="+mj-lt"/>
                <a:ea typeface="+mj-ea"/>
                <a:cs typeface="+mj-cs"/>
              </a:defRPr>
            </a:lvl1pPr>
          </a:lstStyle>
          <a:p>
            <a:r>
              <a:rPr lang="en-PT" sz="2000" dirty="0"/>
              <a:t>C. Predictor for Binding Affinity</a:t>
            </a:r>
          </a:p>
        </p:txBody>
      </p:sp>
      <p:sp>
        <p:nvSpPr>
          <p:cNvPr id="9" name="Slide Number Placeholder 1">
            <a:extLst>
              <a:ext uri="{FF2B5EF4-FFF2-40B4-BE49-F238E27FC236}">
                <a16:creationId xmlns:a16="http://schemas.microsoft.com/office/drawing/2014/main" id="{81599186-E32A-684D-BF8C-756EE38FEDFF}"/>
              </a:ext>
            </a:extLst>
          </p:cNvPr>
          <p:cNvSpPr txBox="1">
            <a:spLocks/>
          </p:cNvSpPr>
          <p:nvPr/>
        </p:nvSpPr>
        <p:spPr>
          <a:xfrm>
            <a:off x="8699467" y="6488528"/>
            <a:ext cx="369653" cy="285839"/>
          </a:xfrm>
          <a:prstGeom prst="bracketPair">
            <a:avLst>
              <a:gd name="adj" fmla="val 17949"/>
            </a:avLst>
          </a:prstGeom>
          <a:ln w="19050">
            <a:solidFill>
              <a:srgbClr val="202B2F"/>
            </a:solidFill>
          </a:ln>
        </p:spPr>
        <p:txBody>
          <a:bodyPr vert="horz" lIns="0" tIns="0" rIns="0" bIns="0" rtlCol="0" anchor="ctr"/>
          <a:lstStyle>
            <a:defPPr>
              <a:defRPr lang="en-US"/>
            </a:defPPr>
            <a:lvl1pPr marL="0" algn="ctr" defTabSz="457200" rtl="0" eaLnBrk="1" latinLnBrk="0" hangingPunct="1">
              <a:defRPr sz="1800" b="1" kern="1200" baseline="0">
                <a:solidFill>
                  <a:srgbClr val="202C3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DDD11F-F970-B04F-A33B-AE79F8C2D8F7}" type="slidenum">
              <a:rPr lang="en-US" smtClean="0"/>
              <a:pPr/>
              <a:t>39</a:t>
            </a:fld>
            <a:endParaRPr lang="en-US"/>
          </a:p>
        </p:txBody>
      </p:sp>
      <p:pic>
        <p:nvPicPr>
          <p:cNvPr id="10" name="Imagem 3">
            <a:extLst>
              <a:ext uri="{FF2B5EF4-FFF2-40B4-BE49-F238E27FC236}">
                <a16:creationId xmlns:a16="http://schemas.microsoft.com/office/drawing/2014/main" id="{1E59B43F-6BB5-1643-9B55-E1C711636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031" y="1457752"/>
            <a:ext cx="3666585" cy="2442129"/>
          </a:xfrm>
          <a:prstGeom prst="rect">
            <a:avLst/>
          </a:prstGeom>
        </p:spPr>
      </p:pic>
      <p:sp>
        <p:nvSpPr>
          <p:cNvPr id="11" name="Title 6">
            <a:extLst>
              <a:ext uri="{FF2B5EF4-FFF2-40B4-BE49-F238E27FC236}">
                <a16:creationId xmlns:a16="http://schemas.microsoft.com/office/drawing/2014/main" id="{8B833E14-6906-AF47-917A-931C57BD9B21}"/>
              </a:ext>
            </a:extLst>
          </p:cNvPr>
          <p:cNvSpPr txBox="1">
            <a:spLocks/>
          </p:cNvSpPr>
          <p:nvPr/>
        </p:nvSpPr>
        <p:spPr>
          <a:xfrm>
            <a:off x="167384" y="3981750"/>
            <a:ext cx="3496235" cy="6014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b="1" kern="1200" cap="none" spc="-100" baseline="0">
                <a:ln>
                  <a:noFill/>
                </a:ln>
                <a:solidFill>
                  <a:srgbClr val="339DE9"/>
                </a:solidFill>
                <a:effectLst/>
                <a:latin typeface="+mj-lt"/>
                <a:ea typeface="+mj-ea"/>
                <a:cs typeface="+mj-cs"/>
              </a:defRPr>
            </a:lvl1pPr>
          </a:lstStyle>
          <a:p>
            <a:r>
              <a:rPr lang="en-PT" sz="2000" dirty="0"/>
              <a:t>D. Predictor for BBB permeability</a:t>
            </a:r>
          </a:p>
        </p:txBody>
      </p:sp>
      <p:sp>
        <p:nvSpPr>
          <p:cNvPr id="12" name="Slide Number Placeholder 1">
            <a:extLst>
              <a:ext uri="{FF2B5EF4-FFF2-40B4-BE49-F238E27FC236}">
                <a16:creationId xmlns:a16="http://schemas.microsoft.com/office/drawing/2014/main" id="{F7520C81-E77C-534F-8E65-3B59A2ED1385}"/>
              </a:ext>
            </a:extLst>
          </p:cNvPr>
          <p:cNvSpPr txBox="1">
            <a:spLocks/>
          </p:cNvSpPr>
          <p:nvPr/>
        </p:nvSpPr>
        <p:spPr>
          <a:xfrm>
            <a:off x="8699467" y="6488528"/>
            <a:ext cx="369653" cy="285839"/>
          </a:xfrm>
          <a:prstGeom prst="bracketPair">
            <a:avLst>
              <a:gd name="adj" fmla="val 17949"/>
            </a:avLst>
          </a:prstGeom>
          <a:ln w="19050">
            <a:solidFill>
              <a:srgbClr val="202B2F"/>
            </a:solidFill>
          </a:ln>
        </p:spPr>
        <p:txBody>
          <a:bodyPr vert="horz" lIns="0" tIns="0" rIns="0" bIns="0" rtlCol="0" anchor="ctr"/>
          <a:lstStyle>
            <a:defPPr>
              <a:defRPr lang="en-US"/>
            </a:defPPr>
            <a:lvl1pPr marL="0" algn="ctr" defTabSz="457200" rtl="0" eaLnBrk="1" latinLnBrk="0" hangingPunct="1">
              <a:defRPr sz="1800" b="1" kern="1200" baseline="0">
                <a:solidFill>
                  <a:srgbClr val="202C3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DDD11F-F970-B04F-A33B-AE79F8C2D8F7}" type="slidenum">
              <a:rPr lang="en-US" smtClean="0"/>
              <a:pPr/>
              <a:t>39</a:t>
            </a:fld>
            <a:endParaRPr lang="en-US"/>
          </a:p>
        </p:txBody>
      </p:sp>
      <p:sp>
        <p:nvSpPr>
          <p:cNvPr id="13" name="Retângulo 5">
            <a:extLst>
              <a:ext uri="{FF2B5EF4-FFF2-40B4-BE49-F238E27FC236}">
                <a16:creationId xmlns:a16="http://schemas.microsoft.com/office/drawing/2014/main" id="{1DF352A3-8CFC-D14B-893E-0D81727A7849}"/>
              </a:ext>
            </a:extLst>
          </p:cNvPr>
          <p:cNvSpPr/>
          <p:nvPr/>
        </p:nvSpPr>
        <p:spPr>
          <a:xfrm>
            <a:off x="412106" y="6174239"/>
            <a:ext cx="6273717" cy="3595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graphicFrame>
        <p:nvGraphicFramePr>
          <p:cNvPr id="14" name="Tabela 8">
            <a:extLst>
              <a:ext uri="{FF2B5EF4-FFF2-40B4-BE49-F238E27FC236}">
                <a16:creationId xmlns:a16="http://schemas.microsoft.com/office/drawing/2014/main" id="{ED859CBA-0687-6143-AECC-9F8810182836}"/>
              </a:ext>
            </a:extLst>
          </p:cNvPr>
          <p:cNvGraphicFramePr>
            <a:graphicFrameLocks noGrp="1"/>
          </p:cNvGraphicFramePr>
          <p:nvPr/>
        </p:nvGraphicFramePr>
        <p:xfrm>
          <a:off x="412107" y="4696539"/>
          <a:ext cx="6273716" cy="1845785"/>
        </p:xfrm>
        <a:graphic>
          <a:graphicData uri="http://schemas.openxmlformats.org/drawingml/2006/table">
            <a:tbl>
              <a:tblPr firstRow="1" firstCol="1" lastRow="1" lastCol="1" bandRow="1" bandCol="1"/>
              <a:tblGrid>
                <a:gridCol w="1164317">
                  <a:extLst>
                    <a:ext uri="{9D8B030D-6E8A-4147-A177-3AD203B41FA5}">
                      <a16:colId xmlns:a16="http://schemas.microsoft.com/office/drawing/2014/main" val="3368652638"/>
                    </a:ext>
                  </a:extLst>
                </a:gridCol>
                <a:gridCol w="1451295">
                  <a:extLst>
                    <a:ext uri="{9D8B030D-6E8A-4147-A177-3AD203B41FA5}">
                      <a16:colId xmlns:a16="http://schemas.microsoft.com/office/drawing/2014/main" val="1371147300"/>
                    </a:ext>
                  </a:extLst>
                </a:gridCol>
                <a:gridCol w="736775">
                  <a:extLst>
                    <a:ext uri="{9D8B030D-6E8A-4147-A177-3AD203B41FA5}">
                      <a16:colId xmlns:a16="http://schemas.microsoft.com/office/drawing/2014/main" val="3722891866"/>
                    </a:ext>
                  </a:extLst>
                </a:gridCol>
                <a:gridCol w="736775">
                  <a:extLst>
                    <a:ext uri="{9D8B030D-6E8A-4147-A177-3AD203B41FA5}">
                      <a16:colId xmlns:a16="http://schemas.microsoft.com/office/drawing/2014/main" val="707414805"/>
                    </a:ext>
                  </a:extLst>
                </a:gridCol>
                <a:gridCol w="720375">
                  <a:extLst>
                    <a:ext uri="{9D8B030D-6E8A-4147-A177-3AD203B41FA5}">
                      <a16:colId xmlns:a16="http://schemas.microsoft.com/office/drawing/2014/main" val="3874084839"/>
                    </a:ext>
                  </a:extLst>
                </a:gridCol>
                <a:gridCol w="720375">
                  <a:extLst>
                    <a:ext uri="{9D8B030D-6E8A-4147-A177-3AD203B41FA5}">
                      <a16:colId xmlns:a16="http://schemas.microsoft.com/office/drawing/2014/main" val="1290433551"/>
                    </a:ext>
                  </a:extLst>
                </a:gridCol>
                <a:gridCol w="743804">
                  <a:extLst>
                    <a:ext uri="{9D8B030D-6E8A-4147-A177-3AD203B41FA5}">
                      <a16:colId xmlns:a16="http://schemas.microsoft.com/office/drawing/2014/main" val="1591256617"/>
                    </a:ext>
                  </a:extLst>
                </a:gridCol>
              </a:tblGrid>
              <a:tr h="369157">
                <a:tc>
                  <a:txBody>
                    <a:bodyPr/>
                    <a:lstStyle/>
                    <a:p>
                      <a:pPr marL="27432" marR="27432" algn="ctr" fontAlgn="t">
                        <a:spcBef>
                          <a:spcPts val="20"/>
                        </a:spcBef>
                        <a:spcAft>
                          <a:spcPts val="0"/>
                        </a:spcAft>
                      </a:pPr>
                      <a:r>
                        <a:rPr lang="en-US" sz="10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Descriptor</a:t>
                      </a:r>
                      <a:endParaRPr lang="en-US" sz="1000" b="0" i="0" u="none" strike="noStrike" dirty="0">
                        <a:effectLst/>
                        <a:latin typeface="Arial" panose="020B0604020202020204" pitchFamily="34" charset="0"/>
                      </a:endParaRPr>
                    </a:p>
                  </a:txBody>
                  <a:tcPr marL="8405" marR="8405" marT="840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Oversampling</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Acc</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AUC</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ctr" fontAlgn="t">
                        <a:spcBef>
                          <a:spcPts val="20"/>
                        </a:spcBef>
                        <a:spcAft>
                          <a:spcPts val="0"/>
                        </a:spcAft>
                      </a:pPr>
                      <a:r>
                        <a:rPr lang="en-US" sz="1000" b="1"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Spe</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algn="ctr" fontAlgn="t">
                        <a:spcBef>
                          <a:spcPts val="2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Sen</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MCC</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5706448"/>
                  </a:ext>
                </a:extLst>
              </a:tr>
              <a:tr h="369157">
                <a:tc>
                  <a:txBody>
                    <a:bodyPr/>
                    <a:lstStyle/>
                    <a:p>
                      <a:pPr marL="27432" marR="18288"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SMILES</a:t>
                      </a:r>
                      <a:endParaRPr lang="en-US" sz="1000" b="0" i="0" u="none" strike="noStrike">
                        <a:effectLst/>
                        <a:latin typeface="Arial" panose="020B0604020202020204" pitchFamily="34" charset="0"/>
                      </a:endParaRPr>
                    </a:p>
                  </a:txBody>
                  <a:tcPr marL="8405" marR="8405" marT="840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18288"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ADASYN</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0.924</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0.955</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0.818</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0.958</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0.788</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0259423"/>
                  </a:ext>
                </a:extLst>
              </a:tr>
              <a:tr h="369157">
                <a:tc>
                  <a:txBody>
                    <a:bodyPr/>
                    <a:lstStyle/>
                    <a:p>
                      <a:pPr marL="27432" marR="18288"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SMILES</a:t>
                      </a:r>
                      <a:endParaRPr lang="en-US" sz="1000" b="0" i="0" u="none" strike="noStrike">
                        <a:effectLst/>
                        <a:latin typeface="Arial" panose="020B0604020202020204" pitchFamily="34" charset="0"/>
                      </a:endParaRPr>
                    </a:p>
                  </a:txBody>
                  <a:tcPr marL="8405" marR="8405" marT="840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18288"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SMOTE</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0.913</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0.928</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0.737</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0.952</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0.722</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439776"/>
                  </a:ext>
                </a:extLst>
              </a:tr>
              <a:tr h="369157">
                <a:tc>
                  <a:txBody>
                    <a:bodyPr/>
                    <a:lstStyle/>
                    <a:p>
                      <a:pPr marL="27432" marR="18288"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ECFP</a:t>
                      </a:r>
                      <a:endParaRPr lang="en-US" sz="1000" b="0" i="0" u="none" strike="noStrike" dirty="0">
                        <a:effectLst/>
                        <a:latin typeface="Arial" panose="020B0604020202020204" pitchFamily="34" charset="0"/>
                      </a:endParaRPr>
                    </a:p>
                  </a:txBody>
                  <a:tcPr marL="8405" marR="8405" marT="840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18288"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ADASYN</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0.935</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0.922</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0.859</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0.963</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0.829</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723720"/>
                  </a:ext>
                </a:extLst>
              </a:tr>
              <a:tr h="369157">
                <a:tc>
                  <a:txBody>
                    <a:bodyPr/>
                    <a:lstStyle/>
                    <a:p>
                      <a:pPr marL="27432" marR="18288"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ECFP</a:t>
                      </a:r>
                      <a:endParaRPr lang="en-US" sz="1000" b="0" i="0" u="none" strike="noStrike">
                        <a:effectLst/>
                        <a:latin typeface="Arial" panose="020B0604020202020204" pitchFamily="34" charset="0"/>
                      </a:endParaRPr>
                    </a:p>
                  </a:txBody>
                  <a:tcPr marL="8405" marR="8405" marT="840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18288"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SMOTE</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0.944</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0.971</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0.898</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0.951</a:t>
                      </a:r>
                      <a:endParaRPr lang="en-US" sz="1000" b="0" i="0" u="none" strike="noStrike">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0.834</a:t>
                      </a:r>
                      <a:endParaRPr lang="en-US" sz="1000" b="0" i="0" u="none" strike="noStrike" dirty="0">
                        <a:effectLst/>
                        <a:latin typeface="Arial" panose="020B0604020202020204" pitchFamily="34" charset="0"/>
                      </a:endParaRPr>
                    </a:p>
                  </a:txBody>
                  <a:tcPr marL="8405" marR="8405" marT="840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8410524"/>
                  </a:ext>
                </a:extLst>
              </a:tr>
            </a:tbl>
          </a:graphicData>
        </a:graphic>
      </p:graphicFrame>
      <p:cxnSp>
        <p:nvCxnSpPr>
          <p:cNvPr id="16" name="Straight Connector 15">
            <a:extLst>
              <a:ext uri="{FF2B5EF4-FFF2-40B4-BE49-F238E27FC236}">
                <a16:creationId xmlns:a16="http://schemas.microsoft.com/office/drawing/2014/main" id="{BD16AE42-119C-6041-9280-8304D004EAC4}"/>
              </a:ext>
            </a:extLst>
          </p:cNvPr>
          <p:cNvCxnSpPr>
            <a:cxnSpLocks/>
          </p:cNvCxnSpPr>
          <p:nvPr/>
        </p:nvCxnSpPr>
        <p:spPr>
          <a:xfrm flipV="1">
            <a:off x="0" y="3355806"/>
            <a:ext cx="519056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334578-5404-6E43-96F9-7C865AEEA3F0}"/>
              </a:ext>
            </a:extLst>
          </p:cNvPr>
          <p:cNvCxnSpPr>
            <a:cxnSpLocks/>
          </p:cNvCxnSpPr>
          <p:nvPr/>
        </p:nvCxnSpPr>
        <p:spPr>
          <a:xfrm>
            <a:off x="5190565" y="8965"/>
            <a:ext cx="0" cy="439161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415744-270E-C744-9257-45495BA9A768}"/>
              </a:ext>
            </a:extLst>
          </p:cNvPr>
          <p:cNvCxnSpPr>
            <a:cxnSpLocks/>
          </p:cNvCxnSpPr>
          <p:nvPr/>
        </p:nvCxnSpPr>
        <p:spPr>
          <a:xfrm>
            <a:off x="5181600" y="4382648"/>
            <a:ext cx="3953435" cy="978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59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CC1301-E47B-C6CB-F41F-E715002167C2}"/>
              </a:ext>
            </a:extLst>
          </p:cNvPr>
          <p:cNvSpPr>
            <a:spLocks noGrp="1"/>
          </p:cNvSpPr>
          <p:nvPr>
            <p:ph type="title"/>
          </p:nvPr>
        </p:nvSpPr>
        <p:spPr/>
        <p:txBody>
          <a:bodyPr/>
          <a:lstStyle/>
          <a:p>
            <a:r>
              <a:rPr lang="en-GB" dirty="0"/>
              <a:t>Data driven research</a:t>
            </a:r>
          </a:p>
        </p:txBody>
      </p:sp>
      <p:sp>
        <p:nvSpPr>
          <p:cNvPr id="6" name="Content Placeholder 5">
            <a:extLst>
              <a:ext uri="{FF2B5EF4-FFF2-40B4-BE49-F238E27FC236}">
                <a16:creationId xmlns:a16="http://schemas.microsoft.com/office/drawing/2014/main" id="{1E9ADB1E-810C-3F95-835E-B0C9B73A97EE}"/>
              </a:ext>
            </a:extLst>
          </p:cNvPr>
          <p:cNvSpPr>
            <a:spLocks noGrp="1"/>
          </p:cNvSpPr>
          <p:nvPr>
            <p:ph idx="1"/>
          </p:nvPr>
        </p:nvSpPr>
        <p:spPr/>
        <p:txBody>
          <a:bodyPr/>
          <a:lstStyle/>
          <a:p>
            <a:r>
              <a:rPr lang="en-GB" dirty="0"/>
              <a:t>Bioinformatics/</a:t>
            </a:r>
            <a:r>
              <a:rPr lang="en-GB" dirty="0" err="1"/>
              <a:t>ComBio</a:t>
            </a:r>
            <a:r>
              <a:rPr lang="en-GB" dirty="0"/>
              <a:t> is moving from a </a:t>
            </a:r>
            <a:r>
              <a:rPr lang="en-GB" u="sng" dirty="0"/>
              <a:t>data analysis </a:t>
            </a:r>
            <a:r>
              <a:rPr lang="en-GB" dirty="0"/>
              <a:t>paradigm to a </a:t>
            </a:r>
            <a:r>
              <a:rPr lang="en-GB" u="sng" dirty="0"/>
              <a:t>data driven</a:t>
            </a:r>
            <a:r>
              <a:rPr lang="en-GB" dirty="0"/>
              <a:t> research.</a:t>
            </a:r>
          </a:p>
          <a:p>
            <a:endParaRPr lang="en-GB" dirty="0"/>
          </a:p>
          <a:p>
            <a:r>
              <a:rPr lang="en-GB" b="0" dirty="0"/>
              <a:t>Statistics and Machine Learning have been successfully used to analyse data from experiments (</a:t>
            </a:r>
            <a:r>
              <a:rPr lang="en-GB" b="0" i="1" dirty="0"/>
              <a:t>post-mortem</a:t>
            </a:r>
            <a:r>
              <a:rPr lang="en-GB" b="0" dirty="0"/>
              <a:t>).</a:t>
            </a:r>
          </a:p>
          <a:p>
            <a:endParaRPr lang="en-GB" dirty="0"/>
          </a:p>
          <a:p>
            <a:r>
              <a:rPr lang="en-GB" dirty="0"/>
              <a:t>Two emerging factors:</a:t>
            </a:r>
          </a:p>
          <a:p>
            <a:pPr lvl="1"/>
            <a:r>
              <a:rPr lang="en-GB" b="1" dirty="0"/>
              <a:t>The large scale of the multi-omics data publicly available. </a:t>
            </a:r>
            <a:endParaRPr lang="en-GB" dirty="0"/>
          </a:p>
          <a:p>
            <a:pPr lvl="1"/>
            <a:r>
              <a:rPr lang="en-GB" b="1" dirty="0"/>
              <a:t>Developments on Artificial Intelligence algorithms </a:t>
            </a:r>
            <a:r>
              <a:rPr lang="en-GB" dirty="0"/>
              <a:t>and major advancements on hardware to run them.</a:t>
            </a:r>
          </a:p>
        </p:txBody>
      </p:sp>
      <p:sp>
        <p:nvSpPr>
          <p:cNvPr id="4" name="Slide Number Placeholder 3">
            <a:extLst>
              <a:ext uri="{FF2B5EF4-FFF2-40B4-BE49-F238E27FC236}">
                <a16:creationId xmlns:a16="http://schemas.microsoft.com/office/drawing/2014/main" id="{65398A63-F36D-70A5-10BB-A1766F669CBF}"/>
              </a:ext>
            </a:extLst>
          </p:cNvPr>
          <p:cNvSpPr>
            <a:spLocks noGrp="1"/>
          </p:cNvSpPr>
          <p:nvPr>
            <p:ph type="sldNum" sz="quarter" idx="12"/>
          </p:nvPr>
        </p:nvSpPr>
        <p:spPr/>
        <p:txBody>
          <a:bodyPr/>
          <a:lstStyle/>
          <a:p>
            <a:fld id="{CEDDD11F-F970-B04F-A33B-AE79F8C2D8F7}" type="slidenum">
              <a:rPr lang="en-US" smtClean="0"/>
              <a:t>4</a:t>
            </a:fld>
            <a:endParaRPr lang="en-US"/>
          </a:p>
        </p:txBody>
      </p:sp>
    </p:spTree>
    <p:extLst>
      <p:ext uri="{BB962C8B-B14F-4D97-AF65-F5344CB8AC3E}">
        <p14:creationId xmlns:p14="http://schemas.microsoft.com/office/powerpoint/2010/main" val="491969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9EA863-8FE3-4944-B20C-8E242BFBD9B8}"/>
              </a:ext>
            </a:extLst>
          </p:cNvPr>
          <p:cNvSpPr>
            <a:spLocks noGrp="1"/>
          </p:cNvSpPr>
          <p:nvPr>
            <p:ph type="title"/>
          </p:nvPr>
        </p:nvSpPr>
        <p:spPr/>
        <p:txBody>
          <a:bodyPr/>
          <a:lstStyle/>
          <a:p>
            <a:r>
              <a:rPr lang="pt-PT" sz="4400" dirty="0" err="1"/>
              <a:t>Deep</a:t>
            </a:r>
            <a:r>
              <a:rPr lang="pt-PT" sz="4400" dirty="0"/>
              <a:t> </a:t>
            </a:r>
            <a:r>
              <a:rPr lang="pt-PT" sz="4400" dirty="0" err="1"/>
              <a:t>Reinforcement</a:t>
            </a:r>
            <a:r>
              <a:rPr lang="pt-PT" sz="4400" dirty="0"/>
              <a:t> </a:t>
            </a:r>
            <a:r>
              <a:rPr lang="pt-PT" sz="4400" dirty="0" err="1"/>
              <a:t>Learning</a:t>
            </a:r>
            <a:endParaRPr lang="en-PT" dirty="0"/>
          </a:p>
        </p:txBody>
      </p:sp>
      <p:sp>
        <p:nvSpPr>
          <p:cNvPr id="2" name="Marcador de Posição do Número do Diapositivo 1">
            <a:extLst>
              <a:ext uri="{FF2B5EF4-FFF2-40B4-BE49-F238E27FC236}">
                <a16:creationId xmlns:a16="http://schemas.microsoft.com/office/drawing/2014/main" id="{1D3DE537-7E33-4116-B1B8-8E4602A02DD3}"/>
              </a:ext>
            </a:extLst>
          </p:cNvPr>
          <p:cNvSpPr>
            <a:spLocks noGrp="1"/>
          </p:cNvSpPr>
          <p:nvPr>
            <p:ph type="sldNum" sz="quarter" idx="12"/>
          </p:nvPr>
        </p:nvSpPr>
        <p:spPr/>
        <p:txBody>
          <a:bodyPr/>
          <a:lstStyle/>
          <a:p>
            <a:fld id="{A0F251DD-A2FF-4299-8E00-9B49434BDEBF}" type="slidenum">
              <a:rPr lang="pt-PT" smtClean="0"/>
              <a:t>40</a:t>
            </a:fld>
            <a:endParaRPr lang="pt-PT"/>
          </a:p>
        </p:txBody>
      </p:sp>
      <p:sp>
        <p:nvSpPr>
          <p:cNvPr id="7" name="CaixaDeTexto 6">
            <a:extLst>
              <a:ext uri="{FF2B5EF4-FFF2-40B4-BE49-F238E27FC236}">
                <a16:creationId xmlns:a16="http://schemas.microsoft.com/office/drawing/2014/main" id="{B91B27C1-9ACE-4B5B-A635-E518BC995AD0}"/>
              </a:ext>
            </a:extLst>
          </p:cNvPr>
          <p:cNvSpPr txBox="1"/>
          <p:nvPr/>
        </p:nvSpPr>
        <p:spPr>
          <a:xfrm>
            <a:off x="1526675" y="2725014"/>
            <a:ext cx="2310619" cy="2492990"/>
          </a:xfrm>
          <a:prstGeom prst="rect">
            <a:avLst/>
          </a:prstGeom>
          <a:noFill/>
          <a:ln w="38100">
            <a:solidFill>
              <a:schemeClr val="accent1">
                <a:lumMod val="50000"/>
              </a:schemeClr>
            </a:solidFill>
          </a:ln>
        </p:spPr>
        <p:txBody>
          <a:bodyPr wrap="square" rtlCol="0">
            <a:spAutoFit/>
          </a:bodyPr>
          <a:lstStyle/>
          <a:p>
            <a:pPr marL="214313" indent="-214313">
              <a:buFont typeface="Wingdings" panose="05000000000000000000" pitchFamily="2" charset="2"/>
              <a:buChar char="§"/>
            </a:pPr>
            <a:r>
              <a:rPr lang="pt-PT" sz="1200" dirty="0">
                <a:solidFill>
                  <a:schemeClr val="tx1">
                    <a:lumMod val="85000"/>
                    <a:lumOff val="15000"/>
                  </a:schemeClr>
                </a:solidFill>
              </a:rPr>
              <a:t>Set </a:t>
            </a:r>
            <a:r>
              <a:rPr lang="pt-PT" sz="1200" dirty="0" err="1">
                <a:solidFill>
                  <a:schemeClr val="tx1">
                    <a:lumMod val="85000"/>
                    <a:lumOff val="15000"/>
                  </a:schemeClr>
                </a:solidFill>
              </a:rPr>
              <a:t>of</a:t>
            </a:r>
            <a:r>
              <a:rPr lang="pt-PT" sz="1200" dirty="0">
                <a:solidFill>
                  <a:schemeClr val="tx1">
                    <a:lumMod val="85000"/>
                    <a:lumOff val="15000"/>
                  </a:schemeClr>
                </a:solidFill>
              </a:rPr>
              <a:t> </a:t>
            </a:r>
            <a:r>
              <a:rPr lang="pt-PT" sz="1200" dirty="0" err="1">
                <a:solidFill>
                  <a:schemeClr val="tx1">
                    <a:lumMod val="85000"/>
                    <a:lumOff val="15000"/>
                  </a:schemeClr>
                </a:solidFill>
              </a:rPr>
              <a:t>environment</a:t>
            </a:r>
            <a:r>
              <a:rPr lang="pt-PT" sz="1200" dirty="0">
                <a:solidFill>
                  <a:schemeClr val="tx1">
                    <a:lumMod val="85000"/>
                    <a:lumOff val="15000"/>
                  </a:schemeClr>
                </a:solidFill>
              </a:rPr>
              <a:t> </a:t>
            </a:r>
            <a:r>
              <a:rPr lang="pt-PT" sz="1200" dirty="0" err="1">
                <a:solidFill>
                  <a:schemeClr val="tx1">
                    <a:lumMod val="85000"/>
                    <a:lumOff val="15000"/>
                  </a:schemeClr>
                </a:solidFill>
              </a:rPr>
              <a:t>states</a:t>
            </a:r>
            <a:r>
              <a:rPr lang="pt-PT" sz="1200" dirty="0">
                <a:solidFill>
                  <a:schemeClr val="tx1">
                    <a:lumMod val="85000"/>
                    <a:lumOff val="15000"/>
                  </a:schemeClr>
                </a:solidFill>
              </a:rPr>
              <a:t> (S);</a:t>
            </a:r>
          </a:p>
          <a:p>
            <a:r>
              <a:rPr lang="pt-PT" sz="1200" dirty="0">
                <a:solidFill>
                  <a:schemeClr val="tx1">
                    <a:lumMod val="85000"/>
                    <a:lumOff val="15000"/>
                  </a:schemeClr>
                </a:solidFill>
              </a:rPr>
              <a:t>    </a:t>
            </a:r>
          </a:p>
          <a:p>
            <a:pPr marL="214313" indent="-214313">
              <a:buFont typeface="Wingdings" panose="05000000000000000000" pitchFamily="2" charset="2"/>
              <a:buChar char="§"/>
            </a:pPr>
            <a:r>
              <a:rPr lang="pt-PT" sz="1200" dirty="0">
                <a:solidFill>
                  <a:schemeClr val="tx1">
                    <a:lumMod val="85000"/>
                    <a:lumOff val="15000"/>
                  </a:schemeClr>
                </a:solidFill>
              </a:rPr>
              <a:t>Set </a:t>
            </a:r>
            <a:r>
              <a:rPr lang="pt-PT" sz="1200" dirty="0" err="1">
                <a:solidFill>
                  <a:schemeClr val="tx1">
                    <a:lumMod val="85000"/>
                    <a:lumOff val="15000"/>
                  </a:schemeClr>
                </a:solidFill>
              </a:rPr>
              <a:t>of</a:t>
            </a:r>
            <a:r>
              <a:rPr lang="pt-PT" sz="1200" dirty="0">
                <a:solidFill>
                  <a:schemeClr val="tx1">
                    <a:lumMod val="85000"/>
                    <a:lumOff val="15000"/>
                  </a:schemeClr>
                </a:solidFill>
              </a:rPr>
              <a:t> </a:t>
            </a:r>
            <a:r>
              <a:rPr lang="pt-PT" sz="1200" dirty="0" err="1">
                <a:solidFill>
                  <a:schemeClr val="tx1">
                    <a:lumMod val="85000"/>
                    <a:lumOff val="15000"/>
                  </a:schemeClr>
                </a:solidFill>
              </a:rPr>
              <a:t>agent</a:t>
            </a:r>
            <a:r>
              <a:rPr lang="pt-PT" sz="1200" dirty="0">
                <a:solidFill>
                  <a:schemeClr val="tx1">
                    <a:lumMod val="85000"/>
                    <a:lumOff val="15000"/>
                  </a:schemeClr>
                </a:solidFill>
              </a:rPr>
              <a:t> </a:t>
            </a:r>
            <a:r>
              <a:rPr lang="pt-PT" sz="1200" dirty="0" err="1">
                <a:solidFill>
                  <a:schemeClr val="tx1">
                    <a:lumMod val="85000"/>
                    <a:lumOff val="15000"/>
                  </a:schemeClr>
                </a:solidFill>
              </a:rPr>
              <a:t>actions</a:t>
            </a:r>
            <a:r>
              <a:rPr lang="pt-PT" sz="1200" dirty="0">
                <a:solidFill>
                  <a:schemeClr val="tx1">
                    <a:lumMod val="85000"/>
                    <a:lumOff val="15000"/>
                  </a:schemeClr>
                </a:solidFill>
              </a:rPr>
              <a:t> (A);</a:t>
            </a:r>
          </a:p>
          <a:p>
            <a:endParaRPr lang="pt-PT" sz="1200" dirty="0">
              <a:solidFill>
                <a:schemeClr val="tx1">
                  <a:lumMod val="85000"/>
                  <a:lumOff val="15000"/>
                </a:schemeClr>
              </a:solidFill>
            </a:endParaRPr>
          </a:p>
          <a:p>
            <a:endParaRPr lang="pt-PT" sz="1200" dirty="0">
              <a:solidFill>
                <a:schemeClr val="tx1">
                  <a:lumMod val="85000"/>
                  <a:lumOff val="15000"/>
                </a:schemeClr>
              </a:solidFill>
            </a:endParaRPr>
          </a:p>
          <a:p>
            <a:pPr marL="214313" indent="-214313">
              <a:buFont typeface="Wingdings" panose="05000000000000000000" pitchFamily="2" charset="2"/>
              <a:buChar char="§"/>
            </a:pPr>
            <a:r>
              <a:rPr lang="pt-PT" sz="1200" dirty="0" err="1">
                <a:solidFill>
                  <a:schemeClr val="tx1">
                    <a:lumMod val="85000"/>
                    <a:lumOff val="15000"/>
                  </a:schemeClr>
                </a:solidFill>
              </a:rPr>
              <a:t>Policy</a:t>
            </a:r>
            <a:r>
              <a:rPr lang="pt-PT" sz="1200" dirty="0">
                <a:solidFill>
                  <a:schemeClr val="tx1">
                    <a:lumMod val="85000"/>
                    <a:lumOff val="15000"/>
                  </a:schemeClr>
                </a:solidFill>
              </a:rPr>
              <a:t> (π);</a:t>
            </a:r>
          </a:p>
          <a:p>
            <a:endParaRPr lang="pt-PT" sz="1200" dirty="0">
              <a:solidFill>
                <a:schemeClr val="tx1">
                  <a:lumMod val="85000"/>
                  <a:lumOff val="15000"/>
                </a:schemeClr>
              </a:solidFill>
            </a:endParaRPr>
          </a:p>
          <a:p>
            <a:endParaRPr lang="pt-PT" sz="1200" dirty="0">
              <a:solidFill>
                <a:schemeClr val="tx1">
                  <a:lumMod val="85000"/>
                  <a:lumOff val="15000"/>
                </a:schemeClr>
              </a:solidFill>
            </a:endParaRPr>
          </a:p>
          <a:p>
            <a:pPr marL="214313" indent="-214313">
              <a:buFont typeface="Wingdings" panose="05000000000000000000" pitchFamily="2" charset="2"/>
              <a:buChar char="§"/>
            </a:pPr>
            <a:r>
              <a:rPr lang="pt-PT" sz="1200" dirty="0" err="1">
                <a:solidFill>
                  <a:schemeClr val="tx1">
                    <a:lumMod val="85000"/>
                    <a:lumOff val="15000"/>
                  </a:schemeClr>
                </a:solidFill>
              </a:rPr>
              <a:t>Goal</a:t>
            </a:r>
            <a:r>
              <a:rPr lang="pt-PT" sz="1200" dirty="0">
                <a:solidFill>
                  <a:schemeClr val="tx1">
                    <a:lumMod val="85000"/>
                    <a:lumOff val="15000"/>
                  </a:schemeClr>
                </a:solidFill>
              </a:rPr>
              <a:t>;</a:t>
            </a:r>
          </a:p>
          <a:p>
            <a:endParaRPr lang="pt-PT" sz="1200" dirty="0">
              <a:solidFill>
                <a:schemeClr val="tx1">
                  <a:lumMod val="85000"/>
                  <a:lumOff val="15000"/>
                </a:schemeClr>
              </a:solidFill>
            </a:endParaRPr>
          </a:p>
          <a:p>
            <a:endParaRPr lang="pt-PT" sz="1200" dirty="0">
              <a:solidFill>
                <a:schemeClr val="tx1">
                  <a:lumMod val="85000"/>
                  <a:lumOff val="15000"/>
                </a:schemeClr>
              </a:solidFill>
            </a:endParaRPr>
          </a:p>
          <a:p>
            <a:pPr marL="214313" indent="-214313">
              <a:buFont typeface="Wingdings" panose="05000000000000000000" pitchFamily="2" charset="2"/>
              <a:buChar char="§"/>
            </a:pPr>
            <a:r>
              <a:rPr lang="pt-PT" sz="1200" dirty="0" err="1">
                <a:solidFill>
                  <a:schemeClr val="tx1">
                    <a:lumMod val="85000"/>
                    <a:lumOff val="15000"/>
                  </a:schemeClr>
                </a:solidFill>
              </a:rPr>
              <a:t>Reward</a:t>
            </a:r>
            <a:r>
              <a:rPr lang="pt-PT" sz="1200" dirty="0">
                <a:solidFill>
                  <a:schemeClr val="tx1">
                    <a:lumMod val="85000"/>
                    <a:lumOff val="15000"/>
                  </a:schemeClr>
                </a:solidFill>
              </a:rPr>
              <a:t> (R). </a:t>
            </a:r>
          </a:p>
          <a:p>
            <a:r>
              <a:rPr lang="pt-PT" sz="1200" dirty="0">
                <a:solidFill>
                  <a:schemeClr val="tx1">
                    <a:lumMod val="85000"/>
                    <a:lumOff val="15000"/>
                  </a:schemeClr>
                </a:solidFill>
              </a:rPr>
              <a:t>                    </a:t>
            </a:r>
          </a:p>
        </p:txBody>
      </p:sp>
      <p:sp>
        <p:nvSpPr>
          <p:cNvPr id="8" name="CaixaDeTexto 7">
            <a:extLst>
              <a:ext uri="{FF2B5EF4-FFF2-40B4-BE49-F238E27FC236}">
                <a16:creationId xmlns:a16="http://schemas.microsoft.com/office/drawing/2014/main" id="{68BF35A2-AC9F-4D32-94F2-DB645387C25A}"/>
              </a:ext>
            </a:extLst>
          </p:cNvPr>
          <p:cNvSpPr txBox="1"/>
          <p:nvPr/>
        </p:nvSpPr>
        <p:spPr>
          <a:xfrm>
            <a:off x="5306707" y="2701931"/>
            <a:ext cx="2310619" cy="2700739"/>
          </a:xfrm>
          <a:prstGeom prst="rect">
            <a:avLst/>
          </a:prstGeom>
          <a:noFill/>
          <a:ln w="38100">
            <a:solidFill>
              <a:schemeClr val="accent1">
                <a:lumMod val="50000"/>
              </a:schemeClr>
            </a:solidFill>
          </a:ln>
        </p:spPr>
        <p:txBody>
          <a:bodyPr wrap="square" rtlCol="0">
            <a:spAutoFit/>
          </a:bodyPr>
          <a:lstStyle/>
          <a:p>
            <a:pPr marL="279797" lvl="1" indent="-214313">
              <a:buFont typeface="Arial" panose="020B0604020202020204" pitchFamily="34" charset="0"/>
              <a:buChar char="•"/>
            </a:pPr>
            <a:r>
              <a:rPr lang="pt-PT" sz="1200" dirty="0">
                <a:solidFill>
                  <a:schemeClr val="tx1">
                    <a:lumMod val="85000"/>
                    <a:lumOff val="15000"/>
                  </a:schemeClr>
                </a:solidFill>
              </a:rPr>
              <a:t>Set </a:t>
            </a:r>
            <a:r>
              <a:rPr lang="pt-PT" sz="1200" dirty="0" err="1">
                <a:solidFill>
                  <a:schemeClr val="tx1">
                    <a:lumMod val="85000"/>
                    <a:lumOff val="15000"/>
                  </a:schemeClr>
                </a:solidFill>
              </a:rPr>
              <a:t>of</a:t>
            </a:r>
            <a:r>
              <a:rPr lang="pt-PT" sz="1200" dirty="0">
                <a:solidFill>
                  <a:schemeClr val="tx1">
                    <a:lumMod val="85000"/>
                    <a:lumOff val="15000"/>
                  </a:schemeClr>
                </a:solidFill>
              </a:rPr>
              <a:t> </a:t>
            </a:r>
            <a:r>
              <a:rPr lang="pt-PT" sz="1200" dirty="0" err="1">
                <a:solidFill>
                  <a:schemeClr val="tx1">
                    <a:lumMod val="85000"/>
                    <a:lumOff val="15000"/>
                  </a:schemeClr>
                </a:solidFill>
              </a:rPr>
              <a:t>all</a:t>
            </a:r>
            <a:r>
              <a:rPr lang="pt-PT" sz="1200" dirty="0">
                <a:solidFill>
                  <a:schemeClr val="tx1">
                    <a:lumMod val="85000"/>
                    <a:lumOff val="15000"/>
                  </a:schemeClr>
                </a:solidFill>
              </a:rPr>
              <a:t> SMILES </a:t>
            </a:r>
            <a:r>
              <a:rPr lang="pt-PT" sz="1200" dirty="0" err="1">
                <a:solidFill>
                  <a:schemeClr val="tx1">
                    <a:lumMod val="85000"/>
                    <a:lumOff val="15000"/>
                  </a:schemeClr>
                </a:solidFill>
              </a:rPr>
              <a:t>strings</a:t>
            </a:r>
            <a:r>
              <a:rPr lang="pt-PT" sz="1200" dirty="0">
                <a:solidFill>
                  <a:schemeClr val="tx1">
                    <a:lumMod val="85000"/>
                    <a:lumOff val="15000"/>
                  </a:schemeClr>
                </a:solidFill>
              </a:rPr>
              <a:t>;</a:t>
            </a:r>
          </a:p>
          <a:p>
            <a:pPr marL="65485" lvl="1"/>
            <a:endParaRPr lang="pt-PT" sz="1200" dirty="0">
              <a:solidFill>
                <a:schemeClr val="tx1">
                  <a:lumMod val="85000"/>
                  <a:lumOff val="15000"/>
                </a:schemeClr>
              </a:solidFill>
            </a:endParaRPr>
          </a:p>
          <a:p>
            <a:pPr marL="279797" lvl="1" indent="-214313">
              <a:buFont typeface="Arial" panose="020B0604020202020204" pitchFamily="34" charset="0"/>
              <a:buChar char="•"/>
            </a:pPr>
            <a:r>
              <a:rPr lang="pt-PT" sz="1200" dirty="0">
                <a:solidFill>
                  <a:schemeClr val="tx1">
                    <a:lumMod val="85000"/>
                    <a:lumOff val="15000"/>
                  </a:schemeClr>
                </a:solidFill>
              </a:rPr>
              <a:t>Set </a:t>
            </a:r>
            <a:r>
              <a:rPr lang="pt-PT" sz="1200" dirty="0" err="1">
                <a:solidFill>
                  <a:schemeClr val="tx1">
                    <a:lumMod val="85000"/>
                    <a:lumOff val="15000"/>
                  </a:schemeClr>
                </a:solidFill>
              </a:rPr>
              <a:t>of</a:t>
            </a:r>
            <a:r>
              <a:rPr lang="pt-PT" sz="1200" dirty="0">
                <a:solidFill>
                  <a:schemeClr val="tx1">
                    <a:lumMod val="85000"/>
                    <a:lumOff val="15000"/>
                  </a:schemeClr>
                </a:solidFill>
              </a:rPr>
              <a:t> </a:t>
            </a:r>
            <a:r>
              <a:rPr lang="pt-PT" sz="1200" dirty="0" err="1">
                <a:solidFill>
                  <a:schemeClr val="tx1">
                    <a:lumMod val="85000"/>
                    <a:lumOff val="15000"/>
                  </a:schemeClr>
                </a:solidFill>
              </a:rPr>
              <a:t>all</a:t>
            </a:r>
            <a:r>
              <a:rPr lang="pt-PT" sz="1200" dirty="0">
                <a:solidFill>
                  <a:schemeClr val="tx1">
                    <a:lumMod val="85000"/>
                    <a:lumOff val="15000"/>
                  </a:schemeClr>
                </a:solidFill>
              </a:rPr>
              <a:t> </a:t>
            </a:r>
            <a:r>
              <a:rPr lang="pt-PT" sz="1200" dirty="0" err="1">
                <a:solidFill>
                  <a:schemeClr val="tx1">
                    <a:lumMod val="85000"/>
                    <a:lumOff val="15000"/>
                  </a:schemeClr>
                </a:solidFill>
              </a:rPr>
              <a:t>tokens</a:t>
            </a:r>
            <a:r>
              <a:rPr lang="pt-PT" sz="1200" dirty="0">
                <a:solidFill>
                  <a:schemeClr val="tx1">
                    <a:lumMod val="85000"/>
                    <a:lumOff val="15000"/>
                  </a:schemeClr>
                </a:solidFill>
              </a:rPr>
              <a:t>;</a:t>
            </a:r>
          </a:p>
          <a:p>
            <a:pPr marL="279797" lvl="1" indent="-214313">
              <a:buFont typeface="Arial" panose="020B0604020202020204" pitchFamily="34" charset="0"/>
              <a:buChar char="•"/>
            </a:pPr>
            <a:endParaRPr lang="pt-PT" sz="1200" dirty="0">
              <a:solidFill>
                <a:schemeClr val="tx1">
                  <a:lumMod val="85000"/>
                  <a:lumOff val="15000"/>
                </a:schemeClr>
              </a:solidFill>
            </a:endParaRPr>
          </a:p>
          <a:p>
            <a:pPr marL="279797" lvl="1" indent="-214313">
              <a:buFont typeface="Arial" panose="020B0604020202020204" pitchFamily="34" charset="0"/>
              <a:buChar char="•"/>
            </a:pPr>
            <a:r>
              <a:rPr lang="pt-PT" sz="1200" dirty="0" err="1">
                <a:solidFill>
                  <a:schemeClr val="tx1">
                    <a:lumMod val="85000"/>
                    <a:lumOff val="15000"/>
                  </a:schemeClr>
                </a:solidFill>
              </a:rPr>
              <a:t>Trainable</a:t>
            </a:r>
            <a:r>
              <a:rPr lang="pt-PT" sz="1200" dirty="0">
                <a:solidFill>
                  <a:schemeClr val="tx1">
                    <a:lumMod val="85000"/>
                    <a:lumOff val="15000"/>
                  </a:schemeClr>
                </a:solidFill>
              </a:rPr>
              <a:t> </a:t>
            </a:r>
            <a:r>
              <a:rPr lang="pt-PT" sz="1200" dirty="0" err="1">
                <a:solidFill>
                  <a:schemeClr val="tx1">
                    <a:lumMod val="85000"/>
                    <a:lumOff val="15000"/>
                  </a:schemeClr>
                </a:solidFill>
              </a:rPr>
              <a:t>weights</a:t>
            </a:r>
            <a:r>
              <a:rPr lang="pt-PT" sz="1200" dirty="0">
                <a:solidFill>
                  <a:schemeClr val="tx1">
                    <a:lumMod val="85000"/>
                    <a:lumOff val="15000"/>
                  </a:schemeClr>
                </a:solidFill>
              </a:rPr>
              <a:t> </a:t>
            </a:r>
            <a:r>
              <a:rPr lang="pt-PT" sz="1200" dirty="0" err="1">
                <a:solidFill>
                  <a:schemeClr val="tx1">
                    <a:lumMod val="85000"/>
                    <a:lumOff val="15000"/>
                  </a:schemeClr>
                </a:solidFill>
              </a:rPr>
              <a:t>of</a:t>
            </a:r>
            <a:r>
              <a:rPr lang="pt-PT" sz="1200" dirty="0">
                <a:solidFill>
                  <a:schemeClr val="tx1">
                    <a:lumMod val="85000"/>
                    <a:lumOff val="15000"/>
                  </a:schemeClr>
                </a:solidFill>
              </a:rPr>
              <a:t> </a:t>
            </a:r>
            <a:r>
              <a:rPr lang="pt-PT" sz="1200" dirty="0" err="1">
                <a:solidFill>
                  <a:schemeClr val="tx1">
                    <a:lumMod val="85000"/>
                    <a:lumOff val="15000"/>
                  </a:schemeClr>
                </a:solidFill>
              </a:rPr>
              <a:t>the</a:t>
            </a:r>
            <a:r>
              <a:rPr lang="pt-PT" sz="1200" dirty="0">
                <a:solidFill>
                  <a:schemeClr val="tx1">
                    <a:lumMod val="85000"/>
                    <a:lumOff val="15000"/>
                  </a:schemeClr>
                </a:solidFill>
              </a:rPr>
              <a:t> </a:t>
            </a:r>
            <a:r>
              <a:rPr lang="pt-PT" sz="1200" dirty="0" err="1">
                <a:solidFill>
                  <a:schemeClr val="tx1">
                    <a:lumMod val="85000"/>
                    <a:lumOff val="15000"/>
                  </a:schemeClr>
                </a:solidFill>
              </a:rPr>
              <a:t>Generator</a:t>
            </a:r>
            <a:r>
              <a:rPr lang="pt-PT" sz="1200" dirty="0">
                <a:solidFill>
                  <a:schemeClr val="tx1">
                    <a:lumMod val="85000"/>
                    <a:lumOff val="15000"/>
                  </a:schemeClr>
                </a:solidFill>
              </a:rPr>
              <a:t> </a:t>
            </a:r>
            <a:r>
              <a:rPr lang="pt-PT" sz="1200" dirty="0" err="1">
                <a:solidFill>
                  <a:schemeClr val="tx1">
                    <a:lumMod val="85000"/>
                    <a:lumOff val="15000"/>
                  </a:schemeClr>
                </a:solidFill>
              </a:rPr>
              <a:t>model</a:t>
            </a:r>
            <a:r>
              <a:rPr lang="pt-PT" sz="1200" dirty="0">
                <a:solidFill>
                  <a:schemeClr val="tx1">
                    <a:lumMod val="85000"/>
                    <a:lumOff val="15000"/>
                  </a:schemeClr>
                </a:solidFill>
              </a:rPr>
              <a:t>;</a:t>
            </a:r>
          </a:p>
          <a:p>
            <a:pPr marL="279797" lvl="1" indent="-214313">
              <a:buFont typeface="Arial" panose="020B0604020202020204" pitchFamily="34" charset="0"/>
              <a:buChar char="•"/>
            </a:pPr>
            <a:endParaRPr lang="pt-PT" sz="1200" dirty="0">
              <a:solidFill>
                <a:schemeClr val="tx1">
                  <a:lumMod val="85000"/>
                  <a:lumOff val="15000"/>
                </a:schemeClr>
              </a:solidFill>
            </a:endParaRPr>
          </a:p>
          <a:p>
            <a:pPr marL="279797" lvl="1" indent="-214313">
              <a:buFont typeface="Arial" panose="020B0604020202020204" pitchFamily="34" charset="0"/>
              <a:buChar char="•"/>
            </a:pPr>
            <a:r>
              <a:rPr lang="pt-PT" sz="1200" dirty="0">
                <a:solidFill>
                  <a:schemeClr val="tx1">
                    <a:lumMod val="85000"/>
                    <a:lumOff val="15000"/>
                  </a:schemeClr>
                </a:solidFill>
              </a:rPr>
              <a:t>T</a:t>
            </a:r>
            <a:r>
              <a:rPr lang="en-US" sz="1200" dirty="0">
                <a:solidFill>
                  <a:schemeClr val="tx1">
                    <a:lumMod val="85000"/>
                    <a:lumOff val="15000"/>
                  </a:schemeClr>
                </a:solidFill>
              </a:rPr>
              <a:t>o bias the generator to produce molecules with the desired properties;</a:t>
            </a:r>
          </a:p>
          <a:p>
            <a:pPr marL="279797" lvl="1" indent="-214313">
              <a:buFont typeface="Arial" panose="020B0604020202020204" pitchFamily="34" charset="0"/>
              <a:buChar char="•"/>
            </a:pPr>
            <a:endParaRPr lang="en-US" sz="1200" dirty="0">
              <a:solidFill>
                <a:schemeClr val="tx1">
                  <a:lumMod val="85000"/>
                  <a:lumOff val="15000"/>
                </a:schemeClr>
              </a:solidFill>
            </a:endParaRPr>
          </a:p>
          <a:p>
            <a:pPr marL="279797" lvl="1" indent="-214313">
              <a:buFont typeface="Arial" panose="020B0604020202020204" pitchFamily="34" charset="0"/>
              <a:buChar char="•"/>
            </a:pPr>
            <a:r>
              <a:rPr lang="en-US" sz="1200" dirty="0">
                <a:solidFill>
                  <a:schemeClr val="tx1">
                    <a:lumMod val="85000"/>
                    <a:lumOff val="15000"/>
                  </a:schemeClr>
                </a:solidFill>
              </a:rPr>
              <a:t>Numerical value obtained from the Predictor.</a:t>
            </a:r>
            <a:r>
              <a:rPr lang="pt-PT" sz="1200" dirty="0">
                <a:solidFill>
                  <a:schemeClr val="tx1">
                    <a:lumMod val="85000"/>
                    <a:lumOff val="15000"/>
                  </a:schemeClr>
                </a:solidFill>
              </a:rPr>
              <a:t>              </a:t>
            </a:r>
          </a:p>
          <a:p>
            <a:endParaRPr lang="pt-PT" sz="1350" dirty="0"/>
          </a:p>
        </p:txBody>
      </p:sp>
      <p:sp>
        <p:nvSpPr>
          <p:cNvPr id="9" name="Seta: Para a Direita 8">
            <a:extLst>
              <a:ext uri="{FF2B5EF4-FFF2-40B4-BE49-F238E27FC236}">
                <a16:creationId xmlns:a16="http://schemas.microsoft.com/office/drawing/2014/main" id="{5F325BFE-8334-4C89-B8C1-B534832B58F0}"/>
              </a:ext>
            </a:extLst>
          </p:cNvPr>
          <p:cNvSpPr/>
          <p:nvPr/>
        </p:nvSpPr>
        <p:spPr>
          <a:xfrm>
            <a:off x="4247964" y="3890282"/>
            <a:ext cx="648072" cy="324036"/>
          </a:xfrm>
          <a:prstGeom prst="rightArrow">
            <a:avLst>
              <a:gd name="adj1" fmla="val 36562"/>
              <a:gd name="adj2" fmla="val 50000"/>
            </a:avLst>
          </a:prstGeom>
          <a:ln w="28575">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sz="1350"/>
          </a:p>
        </p:txBody>
      </p:sp>
      <p:sp>
        <p:nvSpPr>
          <p:cNvPr id="10" name="Retângulo 9">
            <a:extLst>
              <a:ext uri="{FF2B5EF4-FFF2-40B4-BE49-F238E27FC236}">
                <a16:creationId xmlns:a16="http://schemas.microsoft.com/office/drawing/2014/main" id="{E8C4AD33-A608-4510-AF3B-849C819909B6}"/>
              </a:ext>
            </a:extLst>
          </p:cNvPr>
          <p:cNvSpPr/>
          <p:nvPr/>
        </p:nvSpPr>
        <p:spPr>
          <a:xfrm>
            <a:off x="1682872" y="1957388"/>
            <a:ext cx="2040215" cy="590156"/>
          </a:xfrm>
          <a:prstGeom prst="rect">
            <a:avLst/>
          </a:prstGeom>
          <a:solidFill>
            <a:schemeClr val="accent1">
              <a:lumMod val="60000"/>
              <a:lumOff val="40000"/>
            </a:schemeClr>
          </a:solidFill>
          <a:ln w="381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875" b="1" dirty="0" err="1">
                <a:solidFill>
                  <a:schemeClr val="tx1">
                    <a:lumMod val="85000"/>
                    <a:lumOff val="15000"/>
                  </a:schemeClr>
                </a:solidFill>
              </a:rPr>
              <a:t>Classical</a:t>
            </a:r>
            <a:r>
              <a:rPr lang="pt-PT" sz="1875" b="1" dirty="0">
                <a:solidFill>
                  <a:schemeClr val="tx1">
                    <a:lumMod val="85000"/>
                    <a:lumOff val="15000"/>
                  </a:schemeClr>
                </a:solidFill>
              </a:rPr>
              <a:t> </a:t>
            </a:r>
            <a:r>
              <a:rPr lang="pt-PT" sz="1875" b="1" dirty="0" err="1">
                <a:solidFill>
                  <a:schemeClr val="tx1">
                    <a:lumMod val="85000"/>
                    <a:lumOff val="15000"/>
                  </a:schemeClr>
                </a:solidFill>
              </a:rPr>
              <a:t>formalism</a:t>
            </a:r>
            <a:endParaRPr lang="pt-PT" sz="1875" b="1" dirty="0">
              <a:solidFill>
                <a:schemeClr val="tx1">
                  <a:lumMod val="85000"/>
                  <a:lumOff val="15000"/>
                </a:schemeClr>
              </a:solidFill>
            </a:endParaRPr>
          </a:p>
        </p:txBody>
      </p:sp>
      <p:sp>
        <p:nvSpPr>
          <p:cNvPr id="11" name="Retângulo 10">
            <a:extLst>
              <a:ext uri="{FF2B5EF4-FFF2-40B4-BE49-F238E27FC236}">
                <a16:creationId xmlns:a16="http://schemas.microsoft.com/office/drawing/2014/main" id="{A1834FAB-5603-4474-8785-2297D88858A0}"/>
              </a:ext>
            </a:extLst>
          </p:cNvPr>
          <p:cNvSpPr/>
          <p:nvPr/>
        </p:nvSpPr>
        <p:spPr>
          <a:xfrm>
            <a:off x="5462905" y="1945846"/>
            <a:ext cx="1998222" cy="592874"/>
          </a:xfrm>
          <a:prstGeom prst="rect">
            <a:avLst/>
          </a:prstGeom>
          <a:solidFill>
            <a:schemeClr val="accent1">
              <a:lumMod val="60000"/>
              <a:lumOff val="40000"/>
            </a:schemeClr>
          </a:solidFill>
          <a:ln w="381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500" b="1" dirty="0" err="1">
                <a:solidFill>
                  <a:schemeClr val="tx1">
                    <a:lumMod val="85000"/>
                    <a:lumOff val="15000"/>
                  </a:schemeClr>
                </a:solidFill>
              </a:rPr>
              <a:t>Targeted</a:t>
            </a:r>
            <a:r>
              <a:rPr lang="pt-PT" sz="1500" b="1" dirty="0">
                <a:solidFill>
                  <a:schemeClr val="tx1">
                    <a:lumMod val="85000"/>
                    <a:lumOff val="15000"/>
                  </a:schemeClr>
                </a:solidFill>
              </a:rPr>
              <a:t> </a:t>
            </a:r>
            <a:r>
              <a:rPr lang="pt-PT" sz="1500" b="1" dirty="0" err="1">
                <a:solidFill>
                  <a:schemeClr val="tx1">
                    <a:lumMod val="85000"/>
                    <a:lumOff val="15000"/>
                  </a:schemeClr>
                </a:solidFill>
              </a:rPr>
              <a:t>molecule</a:t>
            </a:r>
            <a:r>
              <a:rPr lang="pt-PT" sz="1500" b="1" dirty="0">
                <a:solidFill>
                  <a:schemeClr val="tx1">
                    <a:lumMod val="85000"/>
                    <a:lumOff val="15000"/>
                  </a:schemeClr>
                </a:solidFill>
              </a:rPr>
              <a:t> </a:t>
            </a:r>
            <a:r>
              <a:rPr lang="pt-PT" sz="1500" b="1" dirty="0" err="1">
                <a:solidFill>
                  <a:schemeClr val="tx1">
                    <a:lumMod val="85000"/>
                    <a:lumOff val="15000"/>
                  </a:schemeClr>
                </a:solidFill>
              </a:rPr>
              <a:t>generation</a:t>
            </a:r>
            <a:r>
              <a:rPr lang="pt-PT" sz="1500" b="1" dirty="0">
                <a:solidFill>
                  <a:schemeClr val="tx1">
                    <a:lumMod val="85000"/>
                    <a:lumOff val="15000"/>
                  </a:schemeClr>
                </a:solidFill>
              </a:rPr>
              <a:t> </a:t>
            </a:r>
            <a:r>
              <a:rPr lang="pt-PT" sz="1500" b="1" dirty="0" err="1">
                <a:solidFill>
                  <a:schemeClr val="tx1">
                    <a:lumMod val="85000"/>
                    <a:lumOff val="15000"/>
                  </a:schemeClr>
                </a:solidFill>
              </a:rPr>
              <a:t>formalism</a:t>
            </a:r>
            <a:endParaRPr lang="pt-PT" sz="1500" b="1" dirty="0">
              <a:solidFill>
                <a:schemeClr val="tx1">
                  <a:lumMod val="85000"/>
                  <a:lumOff val="15000"/>
                </a:schemeClr>
              </a:solidFill>
            </a:endParaRPr>
          </a:p>
        </p:txBody>
      </p:sp>
    </p:spTree>
    <p:extLst>
      <p:ext uri="{BB962C8B-B14F-4D97-AF65-F5344CB8AC3E}">
        <p14:creationId xmlns:p14="http://schemas.microsoft.com/office/powerpoint/2010/main" val="207979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2105-9F08-2E41-BFCC-275F3D0E94C2}"/>
              </a:ext>
            </a:extLst>
          </p:cNvPr>
          <p:cNvSpPr>
            <a:spLocks noGrp="1"/>
          </p:cNvSpPr>
          <p:nvPr>
            <p:ph type="title"/>
          </p:nvPr>
        </p:nvSpPr>
        <p:spPr/>
        <p:txBody>
          <a:bodyPr/>
          <a:lstStyle/>
          <a:p>
            <a:r>
              <a:rPr lang="en-GB" sz="4400" dirty="0"/>
              <a:t>Multi-Objective Optimization setup</a:t>
            </a:r>
            <a:endParaRPr lang="en-PT" sz="4400" dirty="0"/>
          </a:p>
        </p:txBody>
      </p:sp>
      <p:sp>
        <p:nvSpPr>
          <p:cNvPr id="3" name="Slide Number Placeholder 2">
            <a:extLst>
              <a:ext uri="{FF2B5EF4-FFF2-40B4-BE49-F238E27FC236}">
                <a16:creationId xmlns:a16="http://schemas.microsoft.com/office/drawing/2014/main" id="{D0D07D1F-9A47-BD42-80B1-653E794053A1}"/>
              </a:ext>
            </a:extLst>
          </p:cNvPr>
          <p:cNvSpPr>
            <a:spLocks noGrp="1"/>
          </p:cNvSpPr>
          <p:nvPr>
            <p:ph type="sldNum" sz="quarter" idx="12"/>
          </p:nvPr>
        </p:nvSpPr>
        <p:spPr/>
        <p:txBody>
          <a:bodyPr/>
          <a:lstStyle/>
          <a:p>
            <a:fld id="{CEDDD11F-F970-B04F-A33B-AE79F8C2D8F7}" type="slidenum">
              <a:rPr lang="en-US" smtClean="0"/>
              <a:t>41</a:t>
            </a:fld>
            <a:endParaRPr lang="en-US"/>
          </a:p>
        </p:txBody>
      </p:sp>
      <p:grpSp>
        <p:nvGrpSpPr>
          <p:cNvPr id="4" name="Agrupar 24">
            <a:extLst>
              <a:ext uri="{FF2B5EF4-FFF2-40B4-BE49-F238E27FC236}">
                <a16:creationId xmlns:a16="http://schemas.microsoft.com/office/drawing/2014/main" id="{3E23608A-D9C3-1A4B-93BB-741F12B32FA7}"/>
              </a:ext>
            </a:extLst>
          </p:cNvPr>
          <p:cNvGrpSpPr/>
          <p:nvPr/>
        </p:nvGrpSpPr>
        <p:grpSpPr>
          <a:xfrm>
            <a:off x="3020519" y="2252403"/>
            <a:ext cx="3102963" cy="3169720"/>
            <a:chOff x="6475753" y="1722180"/>
            <a:chExt cx="4137284" cy="4226293"/>
          </a:xfrm>
        </p:grpSpPr>
        <p:sp>
          <p:nvSpPr>
            <p:cNvPr id="5" name="Retângulo: Cantos Arredondados 1">
              <a:extLst>
                <a:ext uri="{FF2B5EF4-FFF2-40B4-BE49-F238E27FC236}">
                  <a16:creationId xmlns:a16="http://schemas.microsoft.com/office/drawing/2014/main" id="{810C3F0D-3FDC-934C-B95D-573F7BFD0BD3}"/>
                </a:ext>
              </a:extLst>
            </p:cNvPr>
            <p:cNvSpPr/>
            <p:nvPr/>
          </p:nvSpPr>
          <p:spPr>
            <a:xfrm>
              <a:off x="7375157" y="1722180"/>
              <a:ext cx="2338468" cy="113925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B4C7E7"/>
            </a:solidFill>
            <a:ln w="38103" cap="flat">
              <a:solidFill>
                <a:srgbClr val="3B3838"/>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pt-PT" sz="1500" b="1" dirty="0" err="1">
                  <a:solidFill>
                    <a:srgbClr val="000000"/>
                  </a:solidFill>
                  <a:latin typeface="Calibri"/>
                </a:rPr>
                <a:t>Multi-Objective</a:t>
              </a:r>
              <a:r>
                <a:rPr lang="pt-PT" sz="1500" b="1" dirty="0">
                  <a:solidFill>
                    <a:srgbClr val="000000"/>
                  </a:solidFill>
                  <a:latin typeface="Calibri"/>
                </a:rPr>
                <a:t> </a:t>
              </a:r>
              <a:r>
                <a:rPr lang="pt-PT" sz="1500" b="1" dirty="0" err="1">
                  <a:solidFill>
                    <a:srgbClr val="000000"/>
                  </a:solidFill>
                  <a:latin typeface="Calibri"/>
                </a:rPr>
                <a:t>Optimization</a:t>
              </a:r>
              <a:endParaRPr lang="pt-PT" sz="1500" b="1" dirty="0">
                <a:solidFill>
                  <a:srgbClr val="000000"/>
                </a:solidFill>
                <a:latin typeface="Calibri"/>
              </a:endParaRPr>
            </a:p>
          </p:txBody>
        </p:sp>
        <p:cxnSp>
          <p:nvCxnSpPr>
            <p:cNvPr id="6" name="Conexão reta unidirecional 3">
              <a:extLst>
                <a:ext uri="{FF2B5EF4-FFF2-40B4-BE49-F238E27FC236}">
                  <a16:creationId xmlns:a16="http://schemas.microsoft.com/office/drawing/2014/main" id="{47A85172-B47B-A54E-B174-4F892506D194}"/>
                </a:ext>
              </a:extLst>
            </p:cNvPr>
            <p:cNvCxnSpPr>
              <a:stCxn id="5" idx="2"/>
              <a:endCxn id="8" idx="0"/>
            </p:cNvCxnSpPr>
            <p:nvPr/>
          </p:nvCxnSpPr>
          <p:spPr>
            <a:xfrm flipH="1">
              <a:off x="7375161" y="2861430"/>
              <a:ext cx="1169230" cy="752507"/>
            </a:xfrm>
            <a:prstGeom prst="straightConnector1">
              <a:avLst/>
            </a:prstGeom>
            <a:noFill/>
            <a:ln w="28575" cap="flat">
              <a:solidFill>
                <a:srgbClr val="3B3838"/>
              </a:solidFill>
              <a:prstDash val="solid"/>
              <a:miter/>
              <a:tailEnd type="arrow"/>
            </a:ln>
          </p:spPr>
        </p:cxnSp>
        <p:sp>
          <p:nvSpPr>
            <p:cNvPr id="7" name="Retângulo 8">
              <a:extLst>
                <a:ext uri="{FF2B5EF4-FFF2-40B4-BE49-F238E27FC236}">
                  <a16:creationId xmlns:a16="http://schemas.microsoft.com/office/drawing/2014/main" id="{5B2F22BE-4F86-8A42-B6F7-1C92EEF90D69}"/>
                </a:ext>
              </a:extLst>
            </p:cNvPr>
            <p:cNvSpPr/>
            <p:nvPr/>
          </p:nvSpPr>
          <p:spPr>
            <a:xfrm>
              <a:off x="7375157" y="5313377"/>
              <a:ext cx="2338468" cy="635096"/>
            </a:xfrm>
            <a:prstGeom prst="rect">
              <a:avLst/>
            </a:prstGeom>
            <a:solidFill>
              <a:srgbClr val="C9C9C9"/>
            </a:solidFill>
            <a:ln w="38103" cap="flat">
              <a:solidFill>
                <a:srgbClr val="2F528F"/>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pt-PT" sz="1500" b="1">
                  <a:solidFill>
                    <a:srgbClr val="000000"/>
                  </a:solidFill>
                  <a:latin typeface="Calibri"/>
                </a:rPr>
                <a:t>Scalarization</a:t>
              </a:r>
            </a:p>
          </p:txBody>
        </p:sp>
        <p:sp>
          <p:nvSpPr>
            <p:cNvPr id="8" name="Retângulo 10">
              <a:extLst>
                <a:ext uri="{FF2B5EF4-FFF2-40B4-BE49-F238E27FC236}">
                  <a16:creationId xmlns:a16="http://schemas.microsoft.com/office/drawing/2014/main" id="{D637F722-180D-7D4C-9B36-64BC06B8F5B4}"/>
                </a:ext>
              </a:extLst>
            </p:cNvPr>
            <p:cNvSpPr/>
            <p:nvPr/>
          </p:nvSpPr>
          <p:spPr>
            <a:xfrm>
              <a:off x="6475753" y="3613937"/>
              <a:ext cx="1798816" cy="957769"/>
            </a:xfrm>
            <a:prstGeom prst="rect">
              <a:avLst/>
            </a:prstGeom>
            <a:solidFill>
              <a:srgbClr val="ADB9CA"/>
            </a:solidFill>
            <a:ln w="38103" cap="flat">
              <a:solidFill>
                <a:srgbClr val="2F528F"/>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pt-PT" sz="1350" dirty="0" err="1">
                  <a:solidFill>
                    <a:srgbClr val="000000"/>
                  </a:solidFill>
                  <a:latin typeface="Calibri"/>
                </a:rPr>
                <a:t>Affinity</a:t>
              </a:r>
              <a:r>
                <a:rPr lang="pt-PT" sz="1350" dirty="0">
                  <a:solidFill>
                    <a:srgbClr val="000000"/>
                  </a:solidFill>
                  <a:latin typeface="Calibri"/>
                </a:rPr>
                <a:t> for Adenosine </a:t>
              </a:r>
              <a:r>
                <a:rPr lang="pt-PT" sz="1350" dirty="0">
                  <a:solidFill>
                    <a:srgbClr val="000000"/>
                  </a:solidFill>
                </a:rPr>
                <a:t>A</a:t>
              </a:r>
              <a:r>
                <a:rPr lang="pt-PT" sz="1350" baseline="-25000" dirty="0">
                  <a:solidFill>
                    <a:srgbClr val="000000"/>
                  </a:solidFill>
                </a:rPr>
                <a:t>2A</a:t>
              </a:r>
              <a:r>
                <a:rPr lang="pt-PT" sz="1350" dirty="0">
                  <a:solidFill>
                    <a:srgbClr val="000000"/>
                  </a:solidFill>
                  <a:latin typeface="Calibri"/>
                </a:rPr>
                <a:t> </a:t>
              </a:r>
              <a:r>
                <a:rPr lang="pt-PT" sz="1350" dirty="0" err="1">
                  <a:solidFill>
                    <a:srgbClr val="000000"/>
                  </a:solidFill>
                </a:rPr>
                <a:t>receptor</a:t>
              </a:r>
              <a:endParaRPr lang="pt-PT" sz="1350" dirty="0">
                <a:solidFill>
                  <a:srgbClr val="000000"/>
                </a:solidFill>
                <a:latin typeface="Calibri"/>
              </a:endParaRPr>
            </a:p>
          </p:txBody>
        </p:sp>
        <p:sp>
          <p:nvSpPr>
            <p:cNvPr id="9" name="Retângulo 10">
              <a:extLst>
                <a:ext uri="{FF2B5EF4-FFF2-40B4-BE49-F238E27FC236}">
                  <a16:creationId xmlns:a16="http://schemas.microsoft.com/office/drawing/2014/main" id="{DAB2DCF7-9345-7246-811B-E66FB79A60C6}"/>
                </a:ext>
              </a:extLst>
            </p:cNvPr>
            <p:cNvSpPr/>
            <p:nvPr/>
          </p:nvSpPr>
          <p:spPr>
            <a:xfrm>
              <a:off x="8814221" y="3608515"/>
              <a:ext cx="1798816" cy="957769"/>
            </a:xfrm>
            <a:prstGeom prst="rect">
              <a:avLst/>
            </a:prstGeom>
            <a:solidFill>
              <a:srgbClr val="ADB9CA"/>
            </a:solidFill>
            <a:ln w="38103" cap="flat">
              <a:solidFill>
                <a:srgbClr val="2F528F"/>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pt-PT" sz="1350" dirty="0" err="1">
                  <a:solidFill>
                    <a:srgbClr val="000000"/>
                  </a:solidFill>
                  <a:latin typeface="Calibri"/>
                </a:rPr>
                <a:t>Permeability</a:t>
              </a:r>
              <a:r>
                <a:rPr lang="pt-PT" sz="1350" dirty="0">
                  <a:solidFill>
                    <a:srgbClr val="000000"/>
                  </a:solidFill>
                  <a:latin typeface="Calibri"/>
                </a:rPr>
                <a:t> </a:t>
              </a:r>
              <a:r>
                <a:rPr lang="pt-PT" sz="1350" dirty="0" err="1">
                  <a:solidFill>
                    <a:srgbClr val="000000"/>
                  </a:solidFill>
                  <a:latin typeface="Calibri"/>
                </a:rPr>
                <a:t>through</a:t>
              </a:r>
              <a:r>
                <a:rPr lang="pt-PT" sz="1350" dirty="0">
                  <a:solidFill>
                    <a:srgbClr val="000000"/>
                  </a:solidFill>
                  <a:latin typeface="Calibri"/>
                </a:rPr>
                <a:t> </a:t>
              </a:r>
              <a:r>
                <a:rPr lang="pt-PT" sz="1350" dirty="0" err="1">
                  <a:solidFill>
                    <a:srgbClr val="000000"/>
                  </a:solidFill>
                  <a:latin typeface="Calibri"/>
                </a:rPr>
                <a:t>Blood-Brain</a:t>
              </a:r>
              <a:r>
                <a:rPr lang="pt-PT" sz="1350" dirty="0">
                  <a:solidFill>
                    <a:srgbClr val="000000"/>
                  </a:solidFill>
                  <a:latin typeface="Calibri"/>
                </a:rPr>
                <a:t> </a:t>
              </a:r>
              <a:r>
                <a:rPr lang="pt-PT" sz="1350" dirty="0" err="1">
                  <a:solidFill>
                    <a:srgbClr val="000000"/>
                  </a:solidFill>
                  <a:latin typeface="Calibri"/>
                </a:rPr>
                <a:t>Barrier</a:t>
              </a:r>
              <a:endParaRPr lang="pt-PT" sz="1350" dirty="0">
                <a:solidFill>
                  <a:srgbClr val="000000"/>
                </a:solidFill>
                <a:latin typeface="Calibri"/>
              </a:endParaRPr>
            </a:p>
          </p:txBody>
        </p:sp>
        <p:cxnSp>
          <p:nvCxnSpPr>
            <p:cNvPr id="10" name="Conexão reta unidirecional 11">
              <a:extLst>
                <a:ext uri="{FF2B5EF4-FFF2-40B4-BE49-F238E27FC236}">
                  <a16:creationId xmlns:a16="http://schemas.microsoft.com/office/drawing/2014/main" id="{19D405A6-A6C2-0C48-B09B-9177A293D52C}"/>
                </a:ext>
              </a:extLst>
            </p:cNvPr>
            <p:cNvCxnSpPr>
              <a:stCxn id="5" idx="2"/>
              <a:endCxn id="9" idx="0"/>
            </p:cNvCxnSpPr>
            <p:nvPr/>
          </p:nvCxnSpPr>
          <p:spPr>
            <a:xfrm>
              <a:off x="8544391" y="2861430"/>
              <a:ext cx="1169238" cy="747085"/>
            </a:xfrm>
            <a:prstGeom prst="straightConnector1">
              <a:avLst/>
            </a:prstGeom>
            <a:noFill/>
            <a:ln w="28575" cap="flat">
              <a:solidFill>
                <a:srgbClr val="3B3838"/>
              </a:solidFill>
              <a:prstDash val="solid"/>
              <a:miter/>
              <a:tailEnd type="arrow"/>
            </a:ln>
          </p:spPr>
        </p:cxnSp>
        <p:cxnSp>
          <p:nvCxnSpPr>
            <p:cNvPr id="11" name="Conexão reta unidirecional 18">
              <a:extLst>
                <a:ext uri="{FF2B5EF4-FFF2-40B4-BE49-F238E27FC236}">
                  <a16:creationId xmlns:a16="http://schemas.microsoft.com/office/drawing/2014/main" id="{9D15D8B2-9FA7-1D45-87F4-65A4F123FD51}"/>
                </a:ext>
              </a:extLst>
            </p:cNvPr>
            <p:cNvCxnSpPr>
              <a:stCxn id="8" idx="2"/>
              <a:endCxn id="7" idx="0"/>
            </p:cNvCxnSpPr>
            <p:nvPr/>
          </p:nvCxnSpPr>
          <p:spPr>
            <a:xfrm>
              <a:off x="7375161" y="4571706"/>
              <a:ext cx="1169230" cy="741671"/>
            </a:xfrm>
            <a:prstGeom prst="straightConnector1">
              <a:avLst/>
            </a:prstGeom>
            <a:noFill/>
            <a:ln w="28575" cap="flat">
              <a:solidFill>
                <a:srgbClr val="3B3838"/>
              </a:solidFill>
              <a:prstDash val="solid"/>
              <a:miter/>
              <a:tailEnd type="arrow"/>
            </a:ln>
          </p:spPr>
        </p:cxnSp>
        <p:cxnSp>
          <p:nvCxnSpPr>
            <p:cNvPr id="12" name="Conexão reta unidirecional 21">
              <a:extLst>
                <a:ext uri="{FF2B5EF4-FFF2-40B4-BE49-F238E27FC236}">
                  <a16:creationId xmlns:a16="http://schemas.microsoft.com/office/drawing/2014/main" id="{51C2A679-7457-B840-A7B5-E0FB54C32FBF}"/>
                </a:ext>
              </a:extLst>
            </p:cNvPr>
            <p:cNvCxnSpPr>
              <a:stCxn id="9" idx="2"/>
              <a:endCxn id="7" idx="0"/>
            </p:cNvCxnSpPr>
            <p:nvPr/>
          </p:nvCxnSpPr>
          <p:spPr>
            <a:xfrm flipH="1">
              <a:off x="8544391" y="4566284"/>
              <a:ext cx="1169238" cy="747093"/>
            </a:xfrm>
            <a:prstGeom prst="straightConnector1">
              <a:avLst/>
            </a:prstGeom>
            <a:noFill/>
            <a:ln w="28575" cap="flat">
              <a:solidFill>
                <a:srgbClr val="3B3838"/>
              </a:solidFill>
              <a:prstDash val="solid"/>
              <a:miter/>
              <a:tailEnd type="arrow"/>
            </a:ln>
          </p:spPr>
        </p:cxnSp>
      </p:grpSp>
    </p:spTree>
    <p:extLst>
      <p:ext uri="{BB962C8B-B14F-4D97-AF65-F5344CB8AC3E}">
        <p14:creationId xmlns:p14="http://schemas.microsoft.com/office/powerpoint/2010/main" val="1900015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54B659-C670-C642-8135-E46B827CF144}"/>
              </a:ext>
            </a:extLst>
          </p:cNvPr>
          <p:cNvSpPr>
            <a:spLocks noGrp="1"/>
          </p:cNvSpPr>
          <p:nvPr>
            <p:ph type="title"/>
          </p:nvPr>
        </p:nvSpPr>
        <p:spPr/>
        <p:txBody>
          <a:bodyPr/>
          <a:lstStyle/>
          <a:p>
            <a:r>
              <a:rPr lang="en-GB" sz="4400" dirty="0"/>
              <a:t>Non-dominated solutions</a:t>
            </a:r>
            <a:endParaRPr lang="en-PT" sz="4400" dirty="0"/>
          </a:p>
        </p:txBody>
      </p:sp>
      <p:sp>
        <p:nvSpPr>
          <p:cNvPr id="2" name="Marcador de Posição do Número do Diapositivo 1">
            <a:extLst>
              <a:ext uri="{FF2B5EF4-FFF2-40B4-BE49-F238E27FC236}">
                <a16:creationId xmlns:a16="http://schemas.microsoft.com/office/drawing/2014/main" id="{67AB5F07-B757-49E7-AD2B-C25782591CD1}"/>
              </a:ext>
            </a:extLst>
          </p:cNvPr>
          <p:cNvSpPr>
            <a:spLocks noGrp="1"/>
          </p:cNvSpPr>
          <p:nvPr>
            <p:ph type="sldNum" sz="quarter" idx="12"/>
          </p:nvPr>
        </p:nvSpPr>
        <p:spPr/>
        <p:txBody>
          <a:bodyPr/>
          <a:lstStyle/>
          <a:p>
            <a:fld id="{A0F251DD-A2FF-4299-8E00-9B49434BDEBF}" type="slidenum">
              <a:rPr lang="pt-PT" smtClean="0"/>
              <a:t>42</a:t>
            </a:fld>
            <a:endParaRPr lang="pt-PT"/>
          </a:p>
        </p:txBody>
      </p:sp>
      <p:sp>
        <p:nvSpPr>
          <p:cNvPr id="3" name="Retângulo 2">
            <a:extLst>
              <a:ext uri="{FF2B5EF4-FFF2-40B4-BE49-F238E27FC236}">
                <a16:creationId xmlns:a16="http://schemas.microsoft.com/office/drawing/2014/main" id="{88010D13-3BA4-4C13-B388-C738D674A93D}"/>
              </a:ext>
            </a:extLst>
          </p:cNvPr>
          <p:cNvSpPr/>
          <p:nvPr/>
        </p:nvSpPr>
        <p:spPr>
          <a:xfrm>
            <a:off x="729395" y="3143250"/>
            <a:ext cx="7685211" cy="28575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graphicFrame>
        <p:nvGraphicFramePr>
          <p:cNvPr id="17" name="Tabela 16">
            <a:extLst>
              <a:ext uri="{FF2B5EF4-FFF2-40B4-BE49-F238E27FC236}">
                <a16:creationId xmlns:a16="http://schemas.microsoft.com/office/drawing/2014/main" id="{F9B56C15-C32F-490A-95E3-EE0B27B72D29}"/>
              </a:ext>
            </a:extLst>
          </p:cNvPr>
          <p:cNvGraphicFramePr>
            <a:graphicFrameLocks noGrp="1"/>
          </p:cNvGraphicFramePr>
          <p:nvPr/>
        </p:nvGraphicFramePr>
        <p:xfrm>
          <a:off x="729395" y="2072029"/>
          <a:ext cx="7685212" cy="2713945"/>
        </p:xfrm>
        <a:graphic>
          <a:graphicData uri="http://schemas.openxmlformats.org/drawingml/2006/table">
            <a:tbl>
              <a:tblPr firstRow="1" firstCol="1" lastRow="1" lastCol="1" bandRow="1" bandCol="1"/>
              <a:tblGrid>
                <a:gridCol w="1348567">
                  <a:extLst>
                    <a:ext uri="{9D8B030D-6E8A-4147-A177-3AD203B41FA5}">
                      <a16:colId xmlns:a16="http://schemas.microsoft.com/office/drawing/2014/main" val="717962461"/>
                    </a:ext>
                  </a:extLst>
                </a:gridCol>
                <a:gridCol w="1051391">
                  <a:extLst>
                    <a:ext uri="{9D8B030D-6E8A-4147-A177-3AD203B41FA5}">
                      <a16:colId xmlns:a16="http://schemas.microsoft.com/office/drawing/2014/main" val="3191055444"/>
                    </a:ext>
                  </a:extLst>
                </a:gridCol>
                <a:gridCol w="1054086">
                  <a:extLst>
                    <a:ext uri="{9D8B030D-6E8A-4147-A177-3AD203B41FA5}">
                      <a16:colId xmlns:a16="http://schemas.microsoft.com/office/drawing/2014/main" val="3934898872"/>
                    </a:ext>
                  </a:extLst>
                </a:gridCol>
                <a:gridCol w="1054086">
                  <a:extLst>
                    <a:ext uri="{9D8B030D-6E8A-4147-A177-3AD203B41FA5}">
                      <a16:colId xmlns:a16="http://schemas.microsoft.com/office/drawing/2014/main" val="2168543411"/>
                    </a:ext>
                  </a:extLst>
                </a:gridCol>
                <a:gridCol w="880228">
                  <a:extLst>
                    <a:ext uri="{9D8B030D-6E8A-4147-A177-3AD203B41FA5}">
                      <a16:colId xmlns:a16="http://schemas.microsoft.com/office/drawing/2014/main" val="2797341743"/>
                    </a:ext>
                  </a:extLst>
                </a:gridCol>
                <a:gridCol w="1229291">
                  <a:extLst>
                    <a:ext uri="{9D8B030D-6E8A-4147-A177-3AD203B41FA5}">
                      <a16:colId xmlns:a16="http://schemas.microsoft.com/office/drawing/2014/main" val="3636695467"/>
                    </a:ext>
                  </a:extLst>
                </a:gridCol>
                <a:gridCol w="1067563">
                  <a:extLst>
                    <a:ext uri="{9D8B030D-6E8A-4147-A177-3AD203B41FA5}">
                      <a16:colId xmlns:a16="http://schemas.microsoft.com/office/drawing/2014/main" val="3623165935"/>
                    </a:ext>
                  </a:extLst>
                </a:gridCol>
              </a:tblGrid>
              <a:tr h="515705">
                <a:tc>
                  <a:txBody>
                    <a:bodyPr/>
                    <a:lstStyle/>
                    <a:p>
                      <a:pPr marL="27432" marR="18288" algn="ctr" fontAlgn="t">
                        <a:spcBef>
                          <a:spcPts val="545"/>
                        </a:spcBef>
                        <a:spcAft>
                          <a:spcPts val="0"/>
                        </a:spcAft>
                      </a:pPr>
                      <a:r>
                        <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Technique</a:t>
                      </a:r>
                      <a:endParaRPr lang="en-US" sz="3000" b="0" i="0" u="none" strike="noStrike" dirty="0">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Weight</a:t>
                      </a:r>
                      <a:endParaRPr lang="en-US" sz="3000" b="0" i="0" u="none" strike="noStrike">
                        <a:effectLst/>
                        <a:latin typeface="Arial" panose="020B0604020202020204" pitchFamily="34" charset="0"/>
                      </a:endParaRPr>
                    </a:p>
                    <a:p>
                      <a:pPr marL="100584" algn="ctr" fontAlgn="t">
                        <a:spcBef>
                          <a:spcPts val="175"/>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A2D</a:t>
                      </a:r>
                      <a:endParaRPr lang="en-US" sz="30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9728" algn="ctr" fontAlgn="t">
                        <a:spcBef>
                          <a:spcPts val="2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A2d</a:t>
                      </a:r>
                      <a:endParaRPr lang="en-US" sz="3000" b="0" i="0" u="none" strike="noStrike">
                        <a:effectLst/>
                        <a:latin typeface="Arial" panose="020B0604020202020204" pitchFamily="34" charset="0"/>
                      </a:endParaRPr>
                    </a:p>
                    <a:p>
                      <a:pPr marL="45720" algn="ctr" fontAlgn="t">
                        <a:spcBef>
                          <a:spcPts val="175"/>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biasing</a:t>
                      </a:r>
                      <a:endParaRPr lang="en-US" sz="30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fontAlgn="t">
                        <a:spcBef>
                          <a:spcPts val="2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BBB</a:t>
                      </a:r>
                      <a:endParaRPr lang="en-US" sz="3000" b="0" i="0" u="none" strike="noStrike">
                        <a:effectLst/>
                        <a:latin typeface="Arial" panose="020B0604020202020204" pitchFamily="34" charset="0"/>
                      </a:endParaRPr>
                    </a:p>
                    <a:p>
                      <a:pPr marL="45720" algn="ctr" fontAlgn="t">
                        <a:spcBef>
                          <a:spcPts val="175"/>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biasing</a:t>
                      </a:r>
                      <a:endParaRPr lang="en-US" sz="30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 algn="ctr" fontAlgn="t">
                        <a:spcBef>
                          <a:spcPts val="20"/>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Valid</a:t>
                      </a:r>
                      <a:endParaRPr lang="en-US" sz="3000" b="0" i="0" u="none" strike="noStrike">
                        <a:effectLst/>
                        <a:latin typeface="Arial" panose="020B0604020202020204" pitchFamily="34" charset="0"/>
                      </a:endParaRPr>
                    </a:p>
                    <a:p>
                      <a:pPr marL="73152" algn="ctr" fontAlgn="t">
                        <a:spcBef>
                          <a:spcPts val="175"/>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0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545"/>
                        </a:spcBef>
                        <a:spcAft>
                          <a:spcPts val="0"/>
                        </a:spcAft>
                      </a:pPr>
                      <a:r>
                        <a:rPr lang="en-US" sz="14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Diversity</a:t>
                      </a:r>
                      <a:endParaRPr lang="en-US" sz="30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Unique</a:t>
                      </a:r>
                      <a:endParaRPr lang="en-US" sz="3000" b="0" i="0" u="none" strike="noStrike" dirty="0">
                        <a:effectLst/>
                        <a:latin typeface="Arial" panose="020B0604020202020204" pitchFamily="34" charset="0"/>
                      </a:endParaRPr>
                    </a:p>
                    <a:p>
                      <a:pPr marL="27432" marR="27432" algn="ctr" fontAlgn="t">
                        <a:spcBef>
                          <a:spcPts val="175"/>
                        </a:spcBef>
                        <a:spcAft>
                          <a:spcPts val="0"/>
                        </a:spcAft>
                      </a:pPr>
                      <a:r>
                        <a:rPr lang="en-US" sz="14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0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9201487"/>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Chebyshev</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0.154</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0.343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94.4</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0.827</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77.8</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3207127"/>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Chebyshev</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0.503</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0.239</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83.2</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0.769</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77.9</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2675844"/>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Chebyshev</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0.420</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0.182</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88.6</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0.758</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75.4</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971963"/>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Chebyshev</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0.530</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0.328</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90.0</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0.783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76.3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105982"/>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LWS</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0.199</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0.225</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85.6</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0.795</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84.1</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723330"/>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LWS</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0.277</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0.352</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76,6</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0.819</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77.1</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028189"/>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LWS</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0.313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0.201</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87.8</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0.807</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85.3</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106552"/>
                  </a:ext>
                </a:extLst>
              </a:tr>
              <a:tr h="274780">
                <a:tc>
                  <a:txBody>
                    <a:bodyPr/>
                    <a:lstStyle/>
                    <a:p>
                      <a:pPr marL="27432" marR="1828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LWS</a:t>
                      </a:r>
                      <a:endParaRPr lang="en-US" sz="2900" b="0" i="0" u="none" strike="noStrike">
                        <a:effectLst/>
                        <a:latin typeface="Arial" panose="020B0604020202020204" pitchFamily="34" charset="0"/>
                      </a:endParaRPr>
                    </a:p>
                  </a:txBody>
                  <a:tcPr marL="15577" marR="15577" marT="1557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8872" marR="118872"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0.280</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3152" marR="64008"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0.121</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864" marR="45720" algn="ctr" fontAlgn="t">
                        <a:spcBef>
                          <a:spcPts val="20"/>
                        </a:spcBef>
                        <a:spcAft>
                          <a:spcPts val="0"/>
                        </a:spcAft>
                      </a:pPr>
                      <a:r>
                        <a:rPr lang="en-US" sz="13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79.4</a:t>
                      </a:r>
                      <a:endParaRPr lang="en-US" sz="2900" b="0" i="0" u="none" strike="noStrike">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0.801</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 marR="27432" algn="ctr" fontAlgn="t">
                        <a:spcBef>
                          <a:spcPts val="20"/>
                        </a:spcBef>
                        <a:spcAft>
                          <a:spcPts val="0"/>
                        </a:spcAft>
                      </a:pPr>
                      <a:r>
                        <a:rPr lang="en-US" sz="1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83.9</a:t>
                      </a:r>
                      <a:endParaRPr lang="en-US" sz="2900" b="0" i="0" u="none" strike="noStrike" dirty="0">
                        <a:effectLst/>
                        <a:latin typeface="Arial" panose="020B0604020202020204" pitchFamily="34" charset="0"/>
                      </a:endParaRPr>
                    </a:p>
                  </a:txBody>
                  <a:tcPr marL="15577" marR="15577" marT="1557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165573"/>
                  </a:ext>
                </a:extLst>
              </a:tr>
            </a:tbl>
          </a:graphicData>
        </a:graphic>
      </p:graphicFrame>
      <p:sp>
        <p:nvSpPr>
          <p:cNvPr id="4" name="Retângulo 3">
            <a:extLst>
              <a:ext uri="{FF2B5EF4-FFF2-40B4-BE49-F238E27FC236}">
                <a16:creationId xmlns:a16="http://schemas.microsoft.com/office/drawing/2014/main" id="{54C46A84-037D-4D6E-8FD4-A2BC60FEAEC5}"/>
              </a:ext>
            </a:extLst>
          </p:cNvPr>
          <p:cNvSpPr/>
          <p:nvPr/>
        </p:nvSpPr>
        <p:spPr>
          <a:xfrm>
            <a:off x="-343225" y="4941468"/>
            <a:ext cx="7837723" cy="320601"/>
          </a:xfrm>
          <a:prstGeom prst="rect">
            <a:avLst/>
          </a:prstGeom>
        </p:spPr>
        <p:txBody>
          <a:bodyPr wrap="none">
            <a:spAutoFit/>
          </a:bodyPr>
          <a:lstStyle/>
          <a:p>
            <a:pPr marL="981551">
              <a:lnSpc>
                <a:spcPct val="120000"/>
              </a:lnSpc>
              <a:spcBef>
                <a:spcPts val="293"/>
              </a:spcBef>
            </a:pPr>
            <a:r>
              <a:rPr lang="en-US" sz="1350" dirty="0">
                <a:latin typeface="Gill Sans MT" panose="020B0502020104020203" pitchFamily="34" charset="0"/>
                <a:ea typeface="Times New Roman" panose="02020603050405020304" pitchFamily="18" charset="0"/>
              </a:rPr>
              <a:t>Table 2. Comparison of the non-dominated solutions obtained for each </a:t>
            </a:r>
            <a:r>
              <a:rPr lang="en-US" sz="1350" dirty="0" err="1">
                <a:latin typeface="Gill Sans MT" panose="020B0502020104020203" pitchFamily="34" charset="0"/>
                <a:ea typeface="Times New Roman" panose="02020603050405020304" pitchFamily="18" charset="0"/>
              </a:rPr>
              <a:t>scalarisation</a:t>
            </a:r>
            <a:r>
              <a:rPr lang="en-US" sz="1350" dirty="0">
                <a:latin typeface="Gill Sans MT" panose="020B0502020104020203" pitchFamily="34" charset="0"/>
                <a:ea typeface="Times New Roman" panose="02020603050405020304" pitchFamily="18" charset="0"/>
              </a:rPr>
              <a:t> technique.</a:t>
            </a:r>
            <a:endParaRPr lang="pt-PT" sz="5400" dirty="0">
              <a:latin typeface="Gill Sans MT" panose="020B0502020104020203" pitchFamily="34" charset="0"/>
              <a:ea typeface="Times New Roman" panose="02020603050405020304" pitchFamily="18" charset="0"/>
            </a:endParaRPr>
          </a:p>
        </p:txBody>
      </p:sp>
    </p:spTree>
    <p:extLst>
      <p:ext uri="{BB962C8B-B14F-4D97-AF65-F5344CB8AC3E}">
        <p14:creationId xmlns:p14="http://schemas.microsoft.com/office/powerpoint/2010/main" val="1656900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3315F-154B-3C4D-BC7D-F008BF6A51A5}"/>
              </a:ext>
            </a:extLst>
          </p:cNvPr>
          <p:cNvSpPr>
            <a:spLocks noGrp="1"/>
          </p:cNvSpPr>
          <p:nvPr>
            <p:ph type="title"/>
          </p:nvPr>
        </p:nvSpPr>
        <p:spPr/>
        <p:txBody>
          <a:bodyPr/>
          <a:lstStyle/>
          <a:p>
            <a:r>
              <a:rPr lang="en-GB" sz="4000" dirty="0"/>
              <a:t>Multi-Objective Optimization Results</a:t>
            </a:r>
            <a:endParaRPr lang="en-PT" sz="4000" dirty="0"/>
          </a:p>
        </p:txBody>
      </p:sp>
      <p:sp>
        <p:nvSpPr>
          <p:cNvPr id="2" name="Marcador de Posição do Número do Diapositivo 1">
            <a:extLst>
              <a:ext uri="{FF2B5EF4-FFF2-40B4-BE49-F238E27FC236}">
                <a16:creationId xmlns:a16="http://schemas.microsoft.com/office/drawing/2014/main" id="{8C513374-87B8-4D61-9D53-A03EB24453D7}"/>
              </a:ext>
            </a:extLst>
          </p:cNvPr>
          <p:cNvSpPr>
            <a:spLocks noGrp="1"/>
          </p:cNvSpPr>
          <p:nvPr>
            <p:ph type="sldNum" sz="quarter" idx="12"/>
          </p:nvPr>
        </p:nvSpPr>
        <p:spPr/>
        <p:txBody>
          <a:bodyPr/>
          <a:lstStyle/>
          <a:p>
            <a:fld id="{A0F251DD-A2FF-4299-8E00-9B49434BDEBF}" type="slidenum">
              <a:rPr lang="pt-PT" smtClean="0"/>
              <a:t>43</a:t>
            </a:fld>
            <a:endParaRPr lang="pt-PT"/>
          </a:p>
        </p:txBody>
      </p:sp>
      <p:pic>
        <p:nvPicPr>
          <p:cNvPr id="21" name="Imagem 20">
            <a:extLst>
              <a:ext uri="{FF2B5EF4-FFF2-40B4-BE49-F238E27FC236}">
                <a16:creationId xmlns:a16="http://schemas.microsoft.com/office/drawing/2014/main" id="{ECBA9E81-E54F-4E5C-BAF5-AFCC59BE9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486" y="2355152"/>
            <a:ext cx="7311029" cy="3088386"/>
          </a:xfrm>
          <a:prstGeom prst="rect">
            <a:avLst/>
          </a:prstGeom>
        </p:spPr>
      </p:pic>
    </p:spTree>
    <p:extLst>
      <p:ext uri="{BB962C8B-B14F-4D97-AF65-F5344CB8AC3E}">
        <p14:creationId xmlns:p14="http://schemas.microsoft.com/office/powerpoint/2010/main" val="1084275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815E22-F882-FF4B-BA4E-4C9FDD3DD7E6}"/>
              </a:ext>
            </a:extLst>
          </p:cNvPr>
          <p:cNvSpPr>
            <a:spLocks noGrp="1"/>
          </p:cNvSpPr>
          <p:nvPr>
            <p:ph type="title"/>
          </p:nvPr>
        </p:nvSpPr>
        <p:spPr/>
        <p:txBody>
          <a:bodyPr/>
          <a:lstStyle/>
          <a:p>
            <a:r>
              <a:rPr lang="en-GB" sz="4000" dirty="0"/>
              <a:t>Multi-Objective Optimization Results</a:t>
            </a:r>
            <a:endParaRPr lang="en-PT" sz="4000" dirty="0"/>
          </a:p>
        </p:txBody>
      </p:sp>
      <p:sp>
        <p:nvSpPr>
          <p:cNvPr id="2" name="Marcador de Posição do Número do Diapositivo 1">
            <a:extLst>
              <a:ext uri="{FF2B5EF4-FFF2-40B4-BE49-F238E27FC236}">
                <a16:creationId xmlns:a16="http://schemas.microsoft.com/office/drawing/2014/main" id="{8C513374-87B8-4D61-9D53-A03EB24453D7}"/>
              </a:ext>
            </a:extLst>
          </p:cNvPr>
          <p:cNvSpPr>
            <a:spLocks noGrp="1"/>
          </p:cNvSpPr>
          <p:nvPr>
            <p:ph type="sldNum" sz="quarter" idx="12"/>
          </p:nvPr>
        </p:nvSpPr>
        <p:spPr/>
        <p:txBody>
          <a:bodyPr/>
          <a:lstStyle/>
          <a:p>
            <a:fld id="{A0F251DD-A2FF-4299-8E00-9B49434BDEBF}" type="slidenum">
              <a:rPr lang="pt-PT" smtClean="0"/>
              <a:t>44</a:t>
            </a:fld>
            <a:endParaRPr lang="pt-PT"/>
          </a:p>
        </p:txBody>
      </p:sp>
      <p:pic>
        <p:nvPicPr>
          <p:cNvPr id="5" name="Imagem 4">
            <a:extLst>
              <a:ext uri="{FF2B5EF4-FFF2-40B4-BE49-F238E27FC236}">
                <a16:creationId xmlns:a16="http://schemas.microsoft.com/office/drawing/2014/main" id="{79BDB478-FDF8-48DB-8878-EF3FA7702304}"/>
              </a:ext>
            </a:extLst>
          </p:cNvPr>
          <p:cNvPicPr>
            <a:picLocks noChangeAspect="1"/>
          </p:cNvPicPr>
          <p:nvPr/>
        </p:nvPicPr>
        <p:blipFill rotWithShape="1">
          <a:blip r:embed="rId3">
            <a:extLst>
              <a:ext uri="{28A0092B-C50C-407E-A947-70E740481C1C}">
                <a14:useLocalDpi xmlns:a14="http://schemas.microsoft.com/office/drawing/2010/main" val="0"/>
              </a:ext>
            </a:extLst>
          </a:blip>
          <a:srcRect b="5505"/>
          <a:stretch/>
        </p:blipFill>
        <p:spPr>
          <a:xfrm>
            <a:off x="4961763" y="2699996"/>
            <a:ext cx="4067937" cy="2577426"/>
          </a:xfrm>
          <a:prstGeom prst="rect">
            <a:avLst/>
          </a:prstGeom>
        </p:spPr>
      </p:pic>
      <p:pic>
        <p:nvPicPr>
          <p:cNvPr id="7" name="Imagem 6">
            <a:extLst>
              <a:ext uri="{FF2B5EF4-FFF2-40B4-BE49-F238E27FC236}">
                <a16:creationId xmlns:a16="http://schemas.microsoft.com/office/drawing/2014/main" id="{3CEB08AC-889D-4D70-85F2-D3BD78C6CF7F}"/>
              </a:ext>
            </a:extLst>
          </p:cNvPr>
          <p:cNvPicPr>
            <a:picLocks noChangeAspect="1"/>
          </p:cNvPicPr>
          <p:nvPr/>
        </p:nvPicPr>
        <p:blipFill rotWithShape="1">
          <a:blip r:embed="rId4">
            <a:extLst>
              <a:ext uri="{28A0092B-C50C-407E-A947-70E740481C1C}">
                <a14:useLocalDpi xmlns:a14="http://schemas.microsoft.com/office/drawing/2010/main" val="0"/>
              </a:ext>
            </a:extLst>
          </a:blip>
          <a:srcRect b="4335"/>
          <a:stretch/>
        </p:blipFill>
        <p:spPr>
          <a:xfrm>
            <a:off x="113587" y="2699996"/>
            <a:ext cx="4067937" cy="2577426"/>
          </a:xfrm>
          <a:prstGeom prst="rect">
            <a:avLst/>
          </a:prstGeom>
        </p:spPr>
      </p:pic>
      <p:sp>
        <p:nvSpPr>
          <p:cNvPr id="9" name="Retângulo 11">
            <a:extLst>
              <a:ext uri="{FF2B5EF4-FFF2-40B4-BE49-F238E27FC236}">
                <a16:creationId xmlns:a16="http://schemas.microsoft.com/office/drawing/2014/main" id="{36B55480-ACAB-4611-AE12-1E42612B5BD4}"/>
              </a:ext>
            </a:extLst>
          </p:cNvPr>
          <p:cNvSpPr/>
          <p:nvPr/>
        </p:nvSpPr>
        <p:spPr>
          <a:xfrm>
            <a:off x="185737" y="1873274"/>
            <a:ext cx="5942174" cy="454575"/>
          </a:xfrm>
          <a:prstGeom prst="rect">
            <a:avLst/>
          </a:prstGeom>
          <a:solidFill>
            <a:srgbClr val="D9D9D9"/>
          </a:solidFill>
          <a:ln w="38103" cap="flat">
            <a:solidFill>
              <a:srgbClr val="222A35"/>
            </a:solidFill>
            <a:prstDash val="solid"/>
            <a:miter/>
          </a:ln>
        </p:spPr>
        <p:txBody>
          <a:bodyPr vert="horz" wrap="square" lIns="68580" tIns="34290" rIns="68580" bIns="34290" anchor="ctr" anchorCtr="1" compatLnSpc="1">
            <a:noAutofit/>
          </a:bodyPr>
          <a:lstStyle/>
          <a:p>
            <a:pPr algn="ctr" defTabSz="685800">
              <a:defRPr sz="1800" b="0" i="0" u="none" strike="noStrike" kern="0" cap="none" spc="0" baseline="0">
                <a:solidFill>
                  <a:srgbClr val="000000"/>
                </a:solidFill>
                <a:uFillTx/>
              </a:defRPr>
            </a:pPr>
            <a:r>
              <a:rPr lang="pt-PT" sz="1500" b="1" dirty="0" err="1">
                <a:solidFill>
                  <a:srgbClr val="262626"/>
                </a:solidFill>
                <a:latin typeface="Calibri"/>
              </a:rPr>
              <a:t>Evaluation</a:t>
            </a:r>
            <a:r>
              <a:rPr lang="pt-PT" sz="1500" b="1" dirty="0">
                <a:solidFill>
                  <a:srgbClr val="262626"/>
                </a:solidFill>
                <a:latin typeface="Calibri"/>
              </a:rPr>
              <a:t> </a:t>
            </a:r>
            <a:r>
              <a:rPr lang="pt-PT" sz="1500" b="1" dirty="0" err="1">
                <a:solidFill>
                  <a:srgbClr val="262626"/>
                </a:solidFill>
                <a:latin typeface="Calibri"/>
              </a:rPr>
              <a:t>of</a:t>
            </a:r>
            <a:r>
              <a:rPr lang="pt-PT" sz="1500" b="1" dirty="0">
                <a:solidFill>
                  <a:srgbClr val="262626"/>
                </a:solidFill>
                <a:latin typeface="Calibri"/>
              </a:rPr>
              <a:t> </a:t>
            </a:r>
            <a:r>
              <a:rPr lang="pt-PT" sz="1500" b="1" dirty="0" err="1">
                <a:solidFill>
                  <a:srgbClr val="262626"/>
                </a:solidFill>
                <a:latin typeface="Calibri"/>
              </a:rPr>
              <a:t>specific</a:t>
            </a:r>
            <a:r>
              <a:rPr lang="pt-PT" sz="1500" b="1" dirty="0">
                <a:solidFill>
                  <a:srgbClr val="262626"/>
                </a:solidFill>
                <a:latin typeface="Calibri"/>
              </a:rPr>
              <a:t> </a:t>
            </a:r>
            <a:r>
              <a:rPr lang="pt-PT" sz="1500" b="1" dirty="0" err="1">
                <a:solidFill>
                  <a:srgbClr val="262626"/>
                </a:solidFill>
                <a:latin typeface="Calibri"/>
              </a:rPr>
              <a:t>key</a:t>
            </a:r>
            <a:r>
              <a:rPr lang="pt-PT" sz="1500" b="1" dirty="0">
                <a:solidFill>
                  <a:srgbClr val="262626"/>
                </a:solidFill>
                <a:latin typeface="Calibri"/>
              </a:rPr>
              <a:t> </a:t>
            </a:r>
            <a:r>
              <a:rPr lang="pt-PT" sz="1500" b="1" dirty="0" err="1">
                <a:solidFill>
                  <a:srgbClr val="262626"/>
                </a:solidFill>
                <a:latin typeface="Calibri"/>
              </a:rPr>
              <a:t>properties</a:t>
            </a:r>
            <a:r>
              <a:rPr lang="pt-PT" sz="1500" b="1" dirty="0">
                <a:solidFill>
                  <a:srgbClr val="262626"/>
                </a:solidFill>
                <a:latin typeface="Calibri"/>
              </a:rPr>
              <a:t> – </a:t>
            </a:r>
            <a:r>
              <a:rPr lang="pt-PT" sz="1500" b="1" dirty="0" err="1">
                <a:solidFill>
                  <a:srgbClr val="262626"/>
                </a:solidFill>
                <a:latin typeface="Calibri"/>
              </a:rPr>
              <a:t>Generation</a:t>
            </a:r>
            <a:r>
              <a:rPr lang="pt-PT" sz="1500" b="1" dirty="0">
                <a:solidFill>
                  <a:srgbClr val="262626"/>
                </a:solidFill>
                <a:latin typeface="Calibri"/>
              </a:rPr>
              <a:t> </a:t>
            </a:r>
            <a:r>
              <a:rPr lang="pt-PT" sz="1500" b="1" dirty="0" err="1">
                <a:solidFill>
                  <a:srgbClr val="262626"/>
                </a:solidFill>
                <a:latin typeface="Calibri"/>
              </a:rPr>
              <a:t>of</a:t>
            </a:r>
            <a:r>
              <a:rPr lang="pt-PT" sz="1500" b="1" dirty="0">
                <a:solidFill>
                  <a:srgbClr val="262626"/>
                </a:solidFill>
                <a:latin typeface="Calibri"/>
              </a:rPr>
              <a:t> 1000 </a:t>
            </a:r>
            <a:r>
              <a:rPr lang="pt-PT" sz="1500" b="1" dirty="0" err="1">
                <a:solidFill>
                  <a:srgbClr val="262626"/>
                </a:solidFill>
                <a:latin typeface="Calibri"/>
              </a:rPr>
              <a:t>molecules</a:t>
            </a:r>
            <a:endParaRPr lang="pt-PT" sz="1500" b="1" dirty="0">
              <a:solidFill>
                <a:srgbClr val="262626"/>
              </a:solidFill>
              <a:latin typeface="Calibri"/>
            </a:endParaRPr>
          </a:p>
        </p:txBody>
      </p:sp>
    </p:spTree>
    <p:extLst>
      <p:ext uri="{BB962C8B-B14F-4D97-AF65-F5344CB8AC3E}">
        <p14:creationId xmlns:p14="http://schemas.microsoft.com/office/powerpoint/2010/main" val="2866939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66BC18-FCDF-B241-AC81-9156EE1936AD}"/>
              </a:ext>
            </a:extLst>
          </p:cNvPr>
          <p:cNvSpPr>
            <a:spLocks noGrp="1"/>
          </p:cNvSpPr>
          <p:nvPr>
            <p:ph type="title"/>
          </p:nvPr>
        </p:nvSpPr>
        <p:spPr/>
        <p:txBody>
          <a:bodyPr/>
          <a:lstStyle/>
          <a:p>
            <a:r>
              <a:rPr lang="en-GB" sz="4000" dirty="0"/>
              <a:t>Multi-Objective Optimization Results</a:t>
            </a:r>
            <a:endParaRPr lang="en-PT" sz="4000" dirty="0"/>
          </a:p>
        </p:txBody>
      </p:sp>
      <p:sp>
        <p:nvSpPr>
          <p:cNvPr id="2" name="Marcador de Posição do Número do Diapositivo 1">
            <a:extLst>
              <a:ext uri="{FF2B5EF4-FFF2-40B4-BE49-F238E27FC236}">
                <a16:creationId xmlns:a16="http://schemas.microsoft.com/office/drawing/2014/main" id="{8C513374-87B8-4D61-9D53-A03EB24453D7}"/>
              </a:ext>
            </a:extLst>
          </p:cNvPr>
          <p:cNvSpPr>
            <a:spLocks noGrp="1"/>
          </p:cNvSpPr>
          <p:nvPr>
            <p:ph type="sldNum" sz="quarter" idx="12"/>
          </p:nvPr>
        </p:nvSpPr>
        <p:spPr/>
        <p:txBody>
          <a:bodyPr/>
          <a:lstStyle/>
          <a:p>
            <a:fld id="{A0F251DD-A2FF-4299-8E00-9B49434BDEBF}" type="slidenum">
              <a:rPr lang="pt-PT" smtClean="0"/>
              <a:t>45</a:t>
            </a:fld>
            <a:endParaRPr lang="pt-PT"/>
          </a:p>
        </p:txBody>
      </p:sp>
      <p:pic>
        <p:nvPicPr>
          <p:cNvPr id="6" name="Imagem 5">
            <a:extLst>
              <a:ext uri="{FF2B5EF4-FFF2-40B4-BE49-F238E27FC236}">
                <a16:creationId xmlns:a16="http://schemas.microsoft.com/office/drawing/2014/main" id="{473F5AA3-2E26-4F51-BF0F-B12B6A685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262" y="1757363"/>
            <a:ext cx="5685438" cy="3843474"/>
          </a:xfrm>
          <a:prstGeom prst="rect">
            <a:avLst/>
          </a:prstGeom>
        </p:spPr>
      </p:pic>
    </p:spTree>
    <p:extLst>
      <p:ext uri="{BB962C8B-B14F-4D97-AF65-F5344CB8AC3E}">
        <p14:creationId xmlns:p14="http://schemas.microsoft.com/office/powerpoint/2010/main" val="1695550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4. Generation of compounds guided by the transcriptomic data</a:t>
            </a:r>
            <a:br>
              <a:rPr lang="en-US" b="1" dirty="0"/>
            </a:br>
            <a:br>
              <a:rPr lang="en-US" b="1" dirty="0"/>
            </a:br>
            <a:endParaRPr lang="en-US" b="1" dirty="0"/>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p:txBody>
          <a:bodyPr/>
          <a:lstStyle/>
          <a:p>
            <a:r>
              <a:rPr lang="en-GB" dirty="0"/>
              <a:t>Ubiquitin-specific Protease 7 (USP-7) </a:t>
            </a:r>
            <a:endParaRPr lang="en-US" dirty="0"/>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46</a:t>
            </a:fld>
            <a:endParaRPr lang="en-US"/>
          </a:p>
        </p:txBody>
      </p:sp>
    </p:spTree>
    <p:extLst>
      <p:ext uri="{BB962C8B-B14F-4D97-AF65-F5344CB8AC3E}">
        <p14:creationId xmlns:p14="http://schemas.microsoft.com/office/powerpoint/2010/main" val="272443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813D7-08F5-D80A-2B00-F99299EF02BE}"/>
              </a:ext>
            </a:extLst>
          </p:cNvPr>
          <p:cNvSpPr>
            <a:spLocks noGrp="1"/>
          </p:cNvSpPr>
          <p:nvPr>
            <p:ph type="title"/>
          </p:nvPr>
        </p:nvSpPr>
        <p:spPr/>
        <p:txBody>
          <a:bodyPr/>
          <a:lstStyle/>
          <a:p>
            <a:r>
              <a:rPr lang="en-GB" dirty="0"/>
              <a:t>Ubiquitin-specific Protease 7</a:t>
            </a:r>
          </a:p>
        </p:txBody>
      </p:sp>
      <p:sp>
        <p:nvSpPr>
          <p:cNvPr id="6" name="Content Placeholder 5">
            <a:extLst>
              <a:ext uri="{FF2B5EF4-FFF2-40B4-BE49-F238E27FC236}">
                <a16:creationId xmlns:a16="http://schemas.microsoft.com/office/drawing/2014/main" id="{66543B59-2E7C-BD2D-262B-77EB8CA2A126}"/>
              </a:ext>
            </a:extLst>
          </p:cNvPr>
          <p:cNvSpPr>
            <a:spLocks noGrp="1"/>
          </p:cNvSpPr>
          <p:nvPr>
            <p:ph idx="1"/>
          </p:nvPr>
        </p:nvSpPr>
        <p:spPr/>
        <p:txBody>
          <a:bodyPr/>
          <a:lstStyle/>
          <a:p>
            <a:r>
              <a:rPr lang="en-GB" dirty="0"/>
              <a:t>Ubiquitin-specific Protease 7 (USP-7) </a:t>
            </a:r>
            <a:r>
              <a:rPr lang="en-GB" b="0" dirty="0"/>
              <a:t>is a promising target for cancer.</a:t>
            </a:r>
            <a:endParaRPr lang="en-GB" dirty="0"/>
          </a:p>
          <a:p>
            <a:r>
              <a:rPr lang="en-GB" dirty="0"/>
              <a:t>Generate candidate molecules </a:t>
            </a:r>
            <a:r>
              <a:rPr lang="en-GB" b="0" dirty="0"/>
              <a:t>that modulate the Gene Expression Profiles (GEP)</a:t>
            </a:r>
            <a:endParaRPr lang="en-GB" dirty="0"/>
          </a:p>
          <a:p>
            <a:r>
              <a:rPr lang="en-GB" b="0" dirty="0"/>
              <a:t>Use of Variational Auto-Encoders to evaluate expression profiles</a:t>
            </a:r>
          </a:p>
        </p:txBody>
      </p:sp>
      <p:sp>
        <p:nvSpPr>
          <p:cNvPr id="4" name="Slide Number Placeholder 3">
            <a:extLst>
              <a:ext uri="{FF2B5EF4-FFF2-40B4-BE49-F238E27FC236}">
                <a16:creationId xmlns:a16="http://schemas.microsoft.com/office/drawing/2014/main" id="{E76412CB-FBE2-1CE2-7828-EEB31553C3CE}"/>
              </a:ext>
            </a:extLst>
          </p:cNvPr>
          <p:cNvSpPr>
            <a:spLocks noGrp="1"/>
          </p:cNvSpPr>
          <p:nvPr>
            <p:ph type="sldNum" sz="quarter" idx="12"/>
          </p:nvPr>
        </p:nvSpPr>
        <p:spPr/>
        <p:txBody>
          <a:bodyPr/>
          <a:lstStyle/>
          <a:p>
            <a:fld id="{CEDDD11F-F970-B04F-A33B-AE79F8C2D8F7}" type="slidenum">
              <a:rPr lang="en-US" smtClean="0"/>
              <a:t>47</a:t>
            </a:fld>
            <a:endParaRPr lang="en-US"/>
          </a:p>
        </p:txBody>
      </p:sp>
      <p:pic>
        <p:nvPicPr>
          <p:cNvPr id="7" name="Content Placeholder 7" descr="Diagram&#10;&#10;Description automatically generated">
            <a:extLst>
              <a:ext uri="{FF2B5EF4-FFF2-40B4-BE49-F238E27FC236}">
                <a16:creationId xmlns:a16="http://schemas.microsoft.com/office/drawing/2014/main" id="{34A0856E-F256-40DF-20E3-37A12D516B9C}"/>
              </a:ext>
            </a:extLst>
          </p:cNvPr>
          <p:cNvPicPr>
            <a:picLocks noChangeAspect="1"/>
          </p:cNvPicPr>
          <p:nvPr/>
        </p:nvPicPr>
        <p:blipFill rotWithShape="1">
          <a:blip r:embed="rId2"/>
          <a:srcRect b="35057"/>
          <a:stretch/>
        </p:blipFill>
        <p:spPr>
          <a:xfrm>
            <a:off x="752472" y="3537857"/>
            <a:ext cx="7220648" cy="3093590"/>
          </a:xfrm>
          <a:prstGeom prst="rect">
            <a:avLst/>
          </a:prstGeom>
        </p:spPr>
      </p:pic>
    </p:spTree>
    <p:extLst>
      <p:ext uri="{BB962C8B-B14F-4D97-AF65-F5344CB8AC3E}">
        <p14:creationId xmlns:p14="http://schemas.microsoft.com/office/powerpoint/2010/main" val="250775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0E91AD-2C14-D206-846D-BDCEBBA36EAF}"/>
              </a:ext>
            </a:extLst>
          </p:cNvPr>
          <p:cNvSpPr>
            <a:spLocks noGrp="1"/>
          </p:cNvSpPr>
          <p:nvPr>
            <p:ph type="title"/>
          </p:nvPr>
        </p:nvSpPr>
        <p:spPr/>
        <p:txBody>
          <a:bodyPr/>
          <a:lstStyle/>
          <a:p>
            <a:r>
              <a:rPr lang="en-GB" sz="3600" dirty="0"/>
              <a:t>Analysis of the expression level of DE genes</a:t>
            </a:r>
          </a:p>
        </p:txBody>
      </p:sp>
      <p:sp>
        <p:nvSpPr>
          <p:cNvPr id="4" name="Slide Number Placeholder 3">
            <a:extLst>
              <a:ext uri="{FF2B5EF4-FFF2-40B4-BE49-F238E27FC236}">
                <a16:creationId xmlns:a16="http://schemas.microsoft.com/office/drawing/2014/main" id="{8518E939-016D-0CC8-5258-16398F2B0024}"/>
              </a:ext>
            </a:extLst>
          </p:cNvPr>
          <p:cNvSpPr>
            <a:spLocks noGrp="1"/>
          </p:cNvSpPr>
          <p:nvPr>
            <p:ph type="sldNum" sz="quarter" idx="12"/>
          </p:nvPr>
        </p:nvSpPr>
        <p:spPr/>
        <p:txBody>
          <a:bodyPr/>
          <a:lstStyle/>
          <a:p>
            <a:fld id="{CEDDD11F-F970-B04F-A33B-AE79F8C2D8F7}" type="slidenum">
              <a:rPr lang="en-US" smtClean="0"/>
              <a:t>48</a:t>
            </a:fld>
            <a:endParaRPr lang="en-US"/>
          </a:p>
        </p:txBody>
      </p:sp>
      <p:pic>
        <p:nvPicPr>
          <p:cNvPr id="12" name="Picture 11" descr="Chart, waterfall chart&#10;&#10;Description automatically generated">
            <a:extLst>
              <a:ext uri="{FF2B5EF4-FFF2-40B4-BE49-F238E27FC236}">
                <a16:creationId xmlns:a16="http://schemas.microsoft.com/office/drawing/2014/main" id="{BD0A5AE6-2633-ED94-4A52-76BA5AE91C9E}"/>
              </a:ext>
            </a:extLst>
          </p:cNvPr>
          <p:cNvPicPr>
            <a:picLocks noChangeAspect="1"/>
          </p:cNvPicPr>
          <p:nvPr/>
        </p:nvPicPr>
        <p:blipFill>
          <a:blip r:embed="rId2"/>
          <a:stretch>
            <a:fillRect/>
          </a:stretch>
        </p:blipFill>
        <p:spPr>
          <a:xfrm>
            <a:off x="1211875" y="2889990"/>
            <a:ext cx="6678611" cy="3166425"/>
          </a:xfrm>
          <a:prstGeom prst="rect">
            <a:avLst/>
          </a:prstGeom>
        </p:spPr>
      </p:pic>
      <p:sp>
        <p:nvSpPr>
          <p:cNvPr id="3" name="Content Placeholder 2">
            <a:extLst>
              <a:ext uri="{FF2B5EF4-FFF2-40B4-BE49-F238E27FC236}">
                <a16:creationId xmlns:a16="http://schemas.microsoft.com/office/drawing/2014/main" id="{A6807CC4-88DC-4ACA-A13B-63989206DF8C}"/>
              </a:ext>
            </a:extLst>
          </p:cNvPr>
          <p:cNvSpPr>
            <a:spLocks noGrp="1"/>
          </p:cNvSpPr>
          <p:nvPr>
            <p:ph idx="1"/>
          </p:nvPr>
        </p:nvSpPr>
        <p:spPr>
          <a:xfrm>
            <a:off x="457200" y="1600200"/>
            <a:ext cx="8187963" cy="4800600"/>
          </a:xfrm>
        </p:spPr>
        <p:txBody>
          <a:bodyPr/>
          <a:lstStyle/>
          <a:p>
            <a:r>
              <a:rPr lang="en-GB" dirty="0"/>
              <a:t>Comparative analysis of the DE genes expression (up and down-regulated) in the initial disease GEP (blue) and in the GEP conditioned by the sampled molecule (red).</a:t>
            </a:r>
          </a:p>
        </p:txBody>
      </p:sp>
    </p:spTree>
    <p:extLst>
      <p:ext uri="{BB962C8B-B14F-4D97-AF65-F5344CB8AC3E}">
        <p14:creationId xmlns:p14="http://schemas.microsoft.com/office/powerpoint/2010/main" val="3738403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5BF0-42AB-983D-3B04-D65D170E6055}"/>
              </a:ext>
            </a:extLst>
          </p:cNvPr>
          <p:cNvSpPr>
            <a:spLocks noGrp="1"/>
          </p:cNvSpPr>
          <p:nvPr>
            <p:ph type="title"/>
          </p:nvPr>
        </p:nvSpPr>
        <p:spPr/>
        <p:txBody>
          <a:bodyPr/>
          <a:lstStyle/>
          <a:p>
            <a:r>
              <a:rPr lang="en-GB" sz="3200" dirty="0"/>
              <a:t>Sampled molecules vs. anti-cancer compounds</a:t>
            </a:r>
          </a:p>
        </p:txBody>
      </p:sp>
      <p:pic>
        <p:nvPicPr>
          <p:cNvPr id="6" name="Content Placeholder 5" descr="Diagram, logo, company name&#10;&#10;Description automatically generated">
            <a:extLst>
              <a:ext uri="{FF2B5EF4-FFF2-40B4-BE49-F238E27FC236}">
                <a16:creationId xmlns:a16="http://schemas.microsoft.com/office/drawing/2014/main" id="{F4AE0643-E3FE-D952-3728-35CC322223AF}"/>
              </a:ext>
            </a:extLst>
          </p:cNvPr>
          <p:cNvPicPr>
            <a:picLocks noGrp="1" noChangeAspect="1"/>
          </p:cNvPicPr>
          <p:nvPr>
            <p:ph idx="1"/>
          </p:nvPr>
        </p:nvPicPr>
        <p:blipFill>
          <a:blip r:embed="rId2"/>
          <a:stretch>
            <a:fillRect/>
          </a:stretch>
        </p:blipFill>
        <p:spPr>
          <a:xfrm>
            <a:off x="1219538" y="1600200"/>
            <a:ext cx="6663648" cy="4800600"/>
          </a:xfrm>
        </p:spPr>
      </p:pic>
      <p:sp>
        <p:nvSpPr>
          <p:cNvPr id="4" name="Slide Number Placeholder 3">
            <a:extLst>
              <a:ext uri="{FF2B5EF4-FFF2-40B4-BE49-F238E27FC236}">
                <a16:creationId xmlns:a16="http://schemas.microsoft.com/office/drawing/2014/main" id="{F8E75792-88D9-2792-1E98-A3E2DE8DE23D}"/>
              </a:ext>
            </a:extLst>
          </p:cNvPr>
          <p:cNvSpPr>
            <a:spLocks noGrp="1"/>
          </p:cNvSpPr>
          <p:nvPr>
            <p:ph type="sldNum" sz="quarter" idx="12"/>
          </p:nvPr>
        </p:nvSpPr>
        <p:spPr/>
        <p:txBody>
          <a:bodyPr/>
          <a:lstStyle/>
          <a:p>
            <a:fld id="{CEDDD11F-F970-B04F-A33B-AE79F8C2D8F7}" type="slidenum">
              <a:rPr lang="en-US" smtClean="0"/>
              <a:t>49</a:t>
            </a:fld>
            <a:endParaRPr lang="en-US"/>
          </a:p>
        </p:txBody>
      </p:sp>
    </p:spTree>
    <p:extLst>
      <p:ext uri="{BB962C8B-B14F-4D97-AF65-F5344CB8AC3E}">
        <p14:creationId xmlns:p14="http://schemas.microsoft.com/office/powerpoint/2010/main" val="187856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6C8D-0EF2-7129-8A69-500DF1D30CEC}"/>
              </a:ext>
            </a:extLst>
          </p:cNvPr>
          <p:cNvSpPr>
            <a:spLocks noGrp="1"/>
          </p:cNvSpPr>
          <p:nvPr>
            <p:ph type="title"/>
          </p:nvPr>
        </p:nvSpPr>
        <p:spPr/>
        <p:txBody>
          <a:bodyPr/>
          <a:lstStyle/>
          <a:p>
            <a:r>
              <a:rPr lang="en-GB" dirty="0"/>
              <a:t>Generative models</a:t>
            </a:r>
          </a:p>
        </p:txBody>
      </p:sp>
      <p:sp>
        <p:nvSpPr>
          <p:cNvPr id="4" name="Slide Number Placeholder 3">
            <a:extLst>
              <a:ext uri="{FF2B5EF4-FFF2-40B4-BE49-F238E27FC236}">
                <a16:creationId xmlns:a16="http://schemas.microsoft.com/office/drawing/2014/main" id="{DC75C36E-0442-70A7-0819-896261E2708F}"/>
              </a:ext>
            </a:extLst>
          </p:cNvPr>
          <p:cNvSpPr>
            <a:spLocks noGrp="1"/>
          </p:cNvSpPr>
          <p:nvPr>
            <p:ph type="sldNum" sz="quarter" idx="12"/>
          </p:nvPr>
        </p:nvSpPr>
        <p:spPr/>
        <p:txBody>
          <a:bodyPr/>
          <a:lstStyle/>
          <a:p>
            <a:fld id="{CEDDD11F-F970-B04F-A33B-AE79F8C2D8F7}" type="slidenum">
              <a:rPr lang="en-US" smtClean="0"/>
              <a:t>5</a:t>
            </a:fld>
            <a:endParaRPr lang="en-US"/>
          </a:p>
        </p:txBody>
      </p:sp>
      <p:sp>
        <p:nvSpPr>
          <p:cNvPr id="5" name="Content Placeholder 4">
            <a:extLst>
              <a:ext uri="{FF2B5EF4-FFF2-40B4-BE49-F238E27FC236}">
                <a16:creationId xmlns:a16="http://schemas.microsoft.com/office/drawing/2014/main" id="{43A95696-F2A5-54BD-7F0A-2F0F7334B348}"/>
              </a:ext>
            </a:extLst>
          </p:cNvPr>
          <p:cNvSpPr>
            <a:spLocks noGrp="1"/>
          </p:cNvSpPr>
          <p:nvPr>
            <p:ph idx="1"/>
          </p:nvPr>
        </p:nvSpPr>
        <p:spPr/>
        <p:txBody>
          <a:bodyPr/>
          <a:lstStyle/>
          <a:p>
            <a:endParaRPr lang="en-GB" dirty="0"/>
          </a:p>
        </p:txBody>
      </p:sp>
      <p:pic>
        <p:nvPicPr>
          <p:cNvPr id="2050" name="Picture 2" descr="infographic explaining generative ai created using generative ai tools ">
            <a:extLst>
              <a:ext uri="{FF2B5EF4-FFF2-40B4-BE49-F238E27FC236}">
                <a16:creationId xmlns:a16="http://schemas.microsoft.com/office/drawing/2014/main" id="{217D28AE-C9D0-B290-B8C0-E98406FF63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796" b="31812"/>
          <a:stretch/>
        </p:blipFill>
        <p:spPr bwMode="auto">
          <a:xfrm>
            <a:off x="454836" y="250981"/>
            <a:ext cx="8185601" cy="20841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fographic explaining generative ai created using generative ai tools ">
            <a:extLst>
              <a:ext uri="{FF2B5EF4-FFF2-40B4-BE49-F238E27FC236}">
                <a16:creationId xmlns:a16="http://schemas.microsoft.com/office/drawing/2014/main" id="{32867CA9-32F1-2E71-863D-A6B6E7135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29" b="19559"/>
          <a:stretch/>
        </p:blipFill>
        <p:spPr bwMode="auto">
          <a:xfrm>
            <a:off x="454836" y="2358758"/>
            <a:ext cx="8185601" cy="2234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C4403E-B9A9-4EC1-B50E-663B78995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17" b="8119"/>
          <a:stretch/>
        </p:blipFill>
        <p:spPr bwMode="auto">
          <a:xfrm>
            <a:off x="379114" y="4636346"/>
            <a:ext cx="8305448" cy="1947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epMind breakthrough with AlphaFold aids drug research - 9to5Google">
            <a:extLst>
              <a:ext uri="{FF2B5EF4-FFF2-40B4-BE49-F238E27FC236}">
                <a16:creationId xmlns:a16="http://schemas.microsoft.com/office/drawing/2014/main" id="{38A652CF-977A-8323-D708-7B3F9B2225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7" b="13803"/>
          <a:stretch/>
        </p:blipFill>
        <p:spPr bwMode="auto">
          <a:xfrm>
            <a:off x="2743200" y="4702628"/>
            <a:ext cx="3548743" cy="172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0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5. Global vision</a:t>
            </a:r>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50</a:t>
            </a:fld>
            <a:endParaRPr lang="en-US"/>
          </a:p>
        </p:txBody>
      </p:sp>
    </p:spTree>
    <p:extLst>
      <p:ext uri="{BB962C8B-B14F-4D97-AF65-F5344CB8AC3E}">
        <p14:creationId xmlns:p14="http://schemas.microsoft.com/office/powerpoint/2010/main" val="1891512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B632164-375F-B64A-9896-7157C02659EA}"/>
              </a:ext>
            </a:extLst>
          </p:cNvPr>
          <p:cNvSpPr/>
          <p:nvPr/>
        </p:nvSpPr>
        <p:spPr>
          <a:xfrm>
            <a:off x="2846195" y="864213"/>
            <a:ext cx="5790090" cy="4299366"/>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EB1E7B21-3560-BE45-B1E0-4F6A4A6DE629}"/>
              </a:ext>
            </a:extLst>
          </p:cNvPr>
          <p:cNvSpPr/>
          <p:nvPr/>
        </p:nvSpPr>
        <p:spPr>
          <a:xfrm>
            <a:off x="4540134" y="1161585"/>
            <a:ext cx="2367816" cy="914400"/>
          </a:xfrm>
          <a:prstGeom prst="rect">
            <a:avLst/>
          </a:prstGeom>
          <a:solidFill>
            <a:schemeClr val="bg1">
              <a:lumMod val="85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ysClr val="windowText" lastClr="000000"/>
                </a:solidFill>
              </a:rPr>
              <a:t>Generative model</a:t>
            </a:r>
          </a:p>
        </p:txBody>
      </p:sp>
      <p:sp>
        <p:nvSpPr>
          <p:cNvPr id="8" name="Rectangle 7">
            <a:extLst>
              <a:ext uri="{FF2B5EF4-FFF2-40B4-BE49-F238E27FC236}">
                <a16:creationId xmlns:a16="http://schemas.microsoft.com/office/drawing/2014/main" id="{80BBFE43-6807-8148-A8E5-899C94FB41D8}"/>
              </a:ext>
            </a:extLst>
          </p:cNvPr>
          <p:cNvSpPr/>
          <p:nvPr/>
        </p:nvSpPr>
        <p:spPr>
          <a:xfrm>
            <a:off x="4540134" y="3887028"/>
            <a:ext cx="2367816" cy="914400"/>
          </a:xfrm>
          <a:prstGeom prst="rect">
            <a:avLst/>
          </a:prstGeom>
          <a:solidFill>
            <a:schemeClr val="bg1">
              <a:lumMod val="85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ysClr val="windowText" lastClr="000000"/>
                </a:solidFill>
              </a:rPr>
              <a:t>Evaluation Model</a:t>
            </a:r>
          </a:p>
        </p:txBody>
      </p:sp>
      <p:cxnSp>
        <p:nvCxnSpPr>
          <p:cNvPr id="10" name="Elbow Connector 9">
            <a:extLst>
              <a:ext uri="{FF2B5EF4-FFF2-40B4-BE49-F238E27FC236}">
                <a16:creationId xmlns:a16="http://schemas.microsoft.com/office/drawing/2014/main" id="{92DC2EA0-ADEF-8D4A-BD97-ECDC7B459689}"/>
              </a:ext>
            </a:extLst>
          </p:cNvPr>
          <p:cNvCxnSpPr>
            <a:cxnSpLocks/>
            <a:stCxn id="7" idx="3"/>
            <a:endCxn id="8" idx="3"/>
          </p:cNvCxnSpPr>
          <p:nvPr/>
        </p:nvCxnSpPr>
        <p:spPr>
          <a:xfrm>
            <a:off x="6907950" y="1618785"/>
            <a:ext cx="12700" cy="2725443"/>
          </a:xfrm>
          <a:prstGeom prst="bentConnector3">
            <a:avLst>
              <a:gd name="adj1" fmla="val 11514283"/>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2" descr="https://i.gyazo.com/ddb86b33faf68e3774af60d270a3cc50.png">
            <a:extLst>
              <a:ext uri="{FF2B5EF4-FFF2-40B4-BE49-F238E27FC236}">
                <a16:creationId xmlns:a16="http://schemas.microsoft.com/office/drawing/2014/main" id="{1870957C-A0C6-874A-B840-361890C658C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8839" y="2425788"/>
            <a:ext cx="1585897" cy="623546"/>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3">
            <a:extLst>
              <a:ext uri="{FF2B5EF4-FFF2-40B4-BE49-F238E27FC236}">
                <a16:creationId xmlns:a16="http://schemas.microsoft.com/office/drawing/2014/main" id="{8BDF5FBE-6512-EC4C-ADFF-20CFEE2218A9}"/>
              </a:ext>
            </a:extLst>
          </p:cNvPr>
          <p:cNvSpPr txBox="1"/>
          <p:nvPr/>
        </p:nvSpPr>
        <p:spPr>
          <a:xfrm>
            <a:off x="6735376" y="3049334"/>
            <a:ext cx="1585897" cy="338554"/>
          </a:xfrm>
          <a:prstGeom prst="rect">
            <a:avLst/>
          </a:prstGeom>
          <a:noFill/>
        </p:spPr>
        <p:txBody>
          <a:bodyPr wrap="square" rtlCol="0">
            <a:spAutoFit/>
          </a:bodyPr>
          <a:lstStyle/>
          <a:p>
            <a:r>
              <a:rPr lang="pt-PT" sz="800" b="1" dirty="0">
                <a:solidFill>
                  <a:schemeClr val="tx2"/>
                </a:solidFill>
                <a:latin typeface="Courier New" panose="02070309020205020404" pitchFamily="49" charset="0"/>
                <a:cs typeface="Courier New" panose="02070309020205020404" pitchFamily="49" charset="0"/>
              </a:rPr>
              <a:t>CC(C)(C)c1nc(NC(=O)Nc2ccc(-c3ccncc3)cc2)no1</a:t>
            </a:r>
          </a:p>
        </p:txBody>
      </p:sp>
      <p:cxnSp>
        <p:nvCxnSpPr>
          <p:cNvPr id="15" name="Elbow Connector 14">
            <a:extLst>
              <a:ext uri="{FF2B5EF4-FFF2-40B4-BE49-F238E27FC236}">
                <a16:creationId xmlns:a16="http://schemas.microsoft.com/office/drawing/2014/main" id="{328B2A64-6F1C-F848-ACA5-38BB8EB4506B}"/>
              </a:ext>
            </a:extLst>
          </p:cNvPr>
          <p:cNvCxnSpPr>
            <a:cxnSpLocks/>
            <a:stCxn id="7" idx="1"/>
            <a:endCxn id="8" idx="1"/>
          </p:cNvCxnSpPr>
          <p:nvPr/>
        </p:nvCxnSpPr>
        <p:spPr>
          <a:xfrm rot="10800000" flipV="1">
            <a:off x="4540134" y="1618784"/>
            <a:ext cx="12700" cy="2725443"/>
          </a:xfrm>
          <a:prstGeom prst="bentConnector3">
            <a:avLst>
              <a:gd name="adj1" fmla="val 11400000"/>
            </a:avLst>
          </a:prstGeom>
          <a:ln w="28575">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7F83734-E3C5-9C4D-B60D-79402A9D39D2}"/>
              </a:ext>
            </a:extLst>
          </p:cNvPr>
          <p:cNvCxnSpPr>
            <a:cxnSpLocks/>
            <a:stCxn id="42" idx="0"/>
          </p:cNvCxnSpPr>
          <p:nvPr/>
        </p:nvCxnSpPr>
        <p:spPr>
          <a:xfrm rot="16200000" flipH="1">
            <a:off x="2316138" y="10209"/>
            <a:ext cx="17304" cy="1689531"/>
          </a:xfrm>
          <a:prstGeom prst="bentConnector4">
            <a:avLst>
              <a:gd name="adj1" fmla="val -2956721"/>
              <a:gd name="adj2" fmla="val 99865"/>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5D7AB9A-2DDE-514A-B8C6-C5C49783A7F9}"/>
              </a:ext>
            </a:extLst>
          </p:cNvPr>
          <p:cNvSpPr/>
          <p:nvPr/>
        </p:nvSpPr>
        <p:spPr>
          <a:xfrm>
            <a:off x="6076115" y="5417301"/>
            <a:ext cx="1486304" cy="523220"/>
          </a:xfrm>
          <a:prstGeom prst="rect">
            <a:avLst/>
          </a:prstGeom>
          <a:noFill/>
        </p:spPr>
        <p:txBody>
          <a:bodyPr wrap="square" rtlCol="0">
            <a:spAutoFit/>
          </a:bodyPr>
          <a:lstStyle/>
          <a:p>
            <a:pPr algn="ctr"/>
            <a:r>
              <a:rPr lang="en-US" sz="1400" b="1" dirty="0">
                <a:solidFill>
                  <a:schemeClr val="tx2"/>
                </a:solidFill>
                <a:cs typeface="Courier New" panose="02070309020205020404" pitchFamily="49" charset="0"/>
              </a:rPr>
              <a:t>Candidate</a:t>
            </a:r>
            <a:br>
              <a:rPr lang="en-US" sz="1400" b="1" dirty="0">
                <a:solidFill>
                  <a:schemeClr val="tx2"/>
                </a:solidFill>
                <a:cs typeface="Courier New" panose="02070309020205020404" pitchFamily="49" charset="0"/>
              </a:rPr>
            </a:br>
            <a:r>
              <a:rPr lang="en-US" sz="1400" b="1" dirty="0">
                <a:solidFill>
                  <a:schemeClr val="tx2"/>
                </a:solidFill>
                <a:cs typeface="Courier New" panose="02070309020205020404" pitchFamily="49" charset="0"/>
              </a:rPr>
              <a:t>molecule</a:t>
            </a:r>
          </a:p>
        </p:txBody>
      </p:sp>
      <p:sp>
        <p:nvSpPr>
          <p:cNvPr id="39" name="Rectangle 38">
            <a:extLst>
              <a:ext uri="{FF2B5EF4-FFF2-40B4-BE49-F238E27FC236}">
                <a16:creationId xmlns:a16="http://schemas.microsoft.com/office/drawing/2014/main" id="{FC47E84E-746F-1A48-9A51-0F4102646F55}"/>
              </a:ext>
            </a:extLst>
          </p:cNvPr>
          <p:cNvSpPr/>
          <p:nvPr/>
        </p:nvSpPr>
        <p:spPr>
          <a:xfrm>
            <a:off x="3169556" y="2670416"/>
            <a:ext cx="2430845" cy="523220"/>
          </a:xfrm>
          <a:prstGeom prst="rect">
            <a:avLst/>
          </a:prstGeom>
          <a:noFill/>
        </p:spPr>
        <p:txBody>
          <a:bodyPr wrap="square" rtlCol="0">
            <a:spAutoFit/>
          </a:bodyPr>
          <a:lstStyle/>
          <a:p>
            <a:r>
              <a:rPr lang="en-US" sz="1400" b="1" dirty="0">
                <a:solidFill>
                  <a:schemeClr val="tx2"/>
                </a:solidFill>
                <a:cs typeface="Courier New" panose="02070309020205020404" pitchFamily="49" charset="0"/>
              </a:rPr>
              <a:t>Reward function</a:t>
            </a:r>
          </a:p>
          <a:p>
            <a:r>
              <a:rPr lang="en-US" sz="1400" b="1" dirty="0">
                <a:solidFill>
                  <a:schemeClr val="tx2"/>
                </a:solidFill>
                <a:cs typeface="Courier New" panose="02070309020205020404" pitchFamily="49" charset="0"/>
              </a:rPr>
              <a:t>(ex. binding affinity)</a:t>
            </a:r>
          </a:p>
        </p:txBody>
      </p:sp>
      <p:pic>
        <p:nvPicPr>
          <p:cNvPr id="47" name="Picture 6" descr="https://i.gyazo.com/878e74f4133a1d94c3748e96058f9492.png">
            <a:extLst>
              <a:ext uri="{FF2B5EF4-FFF2-40B4-BE49-F238E27FC236}">
                <a16:creationId xmlns:a16="http://schemas.microsoft.com/office/drawing/2014/main" id="{25789621-DDF7-1E40-9AD6-481A43A0D1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9406" y="5588876"/>
            <a:ext cx="1239631" cy="777198"/>
          </a:xfrm>
          <a:prstGeom prst="rect">
            <a:avLst/>
          </a:prstGeom>
          <a:noFill/>
          <a:extLst>
            <a:ext uri="{909E8E84-426E-40DD-AFC4-6F175D3DCCD1}">
              <a14:hiddenFill xmlns:a14="http://schemas.microsoft.com/office/drawing/2010/main">
                <a:solidFill>
                  <a:srgbClr val="FFFFFF"/>
                </a:solidFill>
              </a14:hiddenFill>
            </a:ext>
          </a:extLst>
        </p:spPr>
      </p:pic>
      <p:sp>
        <p:nvSpPr>
          <p:cNvPr id="48" name="Retângulo 5">
            <a:extLst>
              <a:ext uri="{FF2B5EF4-FFF2-40B4-BE49-F238E27FC236}">
                <a16:creationId xmlns:a16="http://schemas.microsoft.com/office/drawing/2014/main" id="{D37CDF6B-59F7-264B-BE8B-6891757172AC}"/>
              </a:ext>
            </a:extLst>
          </p:cNvPr>
          <p:cNvSpPr/>
          <p:nvPr/>
        </p:nvSpPr>
        <p:spPr>
          <a:xfrm>
            <a:off x="4649192" y="6378155"/>
            <a:ext cx="1552210" cy="338554"/>
          </a:xfrm>
          <a:prstGeom prst="rect">
            <a:avLst/>
          </a:prstGeom>
          <a:noFill/>
        </p:spPr>
        <p:txBody>
          <a:bodyPr wrap="square" rtlCol="0">
            <a:spAutoFit/>
          </a:bodyPr>
          <a:lstStyle/>
          <a:p>
            <a:r>
              <a:rPr lang="pt-PT" sz="800" b="1" dirty="0">
                <a:solidFill>
                  <a:schemeClr val="tx2"/>
                </a:solidFill>
                <a:latin typeface="Courier New" panose="02070309020205020404" pitchFamily="49" charset="0"/>
                <a:cs typeface="Courier New" panose="02070309020205020404" pitchFamily="49" charset="0"/>
              </a:rPr>
              <a:t>COc1ccccc1Nc1nc(N2CCOCC2)c2ncn(C(C)C)c2n1</a:t>
            </a:r>
          </a:p>
        </p:txBody>
      </p:sp>
      <p:pic>
        <p:nvPicPr>
          <p:cNvPr id="11" name="Picture 10" descr="A picture containing sky, indoor&#10;&#10;Description automatically generated">
            <a:extLst>
              <a:ext uri="{FF2B5EF4-FFF2-40B4-BE49-F238E27FC236}">
                <a16:creationId xmlns:a16="http://schemas.microsoft.com/office/drawing/2014/main" id="{BB6122C9-56F0-6449-ACEE-261DF568AE9C}"/>
              </a:ext>
            </a:extLst>
          </p:cNvPr>
          <p:cNvPicPr>
            <a:picLocks noChangeAspect="1"/>
          </p:cNvPicPr>
          <p:nvPr/>
        </p:nvPicPr>
        <p:blipFill>
          <a:blip r:embed="rId4"/>
          <a:stretch>
            <a:fillRect/>
          </a:stretch>
        </p:blipFill>
        <p:spPr>
          <a:xfrm>
            <a:off x="272515" y="2116952"/>
            <a:ext cx="2412000" cy="1307150"/>
          </a:xfrm>
          <a:prstGeom prst="rect">
            <a:avLst/>
          </a:prstGeom>
          <a:solidFill>
            <a:schemeClr val="bg1">
              <a:lumMod val="95000"/>
            </a:schemeClr>
          </a:solidFill>
          <a:ln w="9525">
            <a:solidFill>
              <a:schemeClr val="tx1">
                <a:alpha val="50000"/>
              </a:schemeClr>
            </a:solidFill>
          </a:ln>
        </p:spPr>
      </p:pic>
      <p:grpSp>
        <p:nvGrpSpPr>
          <p:cNvPr id="29" name="Group 28">
            <a:extLst>
              <a:ext uri="{FF2B5EF4-FFF2-40B4-BE49-F238E27FC236}">
                <a16:creationId xmlns:a16="http://schemas.microsoft.com/office/drawing/2014/main" id="{93812B12-EF64-334C-B848-CD2C8DB1A216}"/>
              </a:ext>
            </a:extLst>
          </p:cNvPr>
          <p:cNvGrpSpPr/>
          <p:nvPr/>
        </p:nvGrpSpPr>
        <p:grpSpPr>
          <a:xfrm>
            <a:off x="293558" y="3730999"/>
            <a:ext cx="2374191" cy="1433166"/>
            <a:chOff x="104529" y="4072452"/>
            <a:chExt cx="2374191" cy="1433166"/>
          </a:xfrm>
        </p:grpSpPr>
        <p:sp>
          <p:nvSpPr>
            <p:cNvPr id="32" name="Rectangle 31">
              <a:extLst>
                <a:ext uri="{FF2B5EF4-FFF2-40B4-BE49-F238E27FC236}">
                  <a16:creationId xmlns:a16="http://schemas.microsoft.com/office/drawing/2014/main" id="{C8071DBA-C6F1-3B4E-B762-B2990A12C7E3}"/>
                </a:ext>
              </a:extLst>
            </p:cNvPr>
            <p:cNvSpPr/>
            <p:nvPr/>
          </p:nvSpPr>
          <p:spPr>
            <a:xfrm>
              <a:off x="104529" y="4072452"/>
              <a:ext cx="2374191" cy="1433166"/>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pic>
          <p:nvPicPr>
            <p:cNvPr id="6" name="Picture 5" descr="A close up of a logo&#10;&#10;Description automatically generated">
              <a:extLst>
                <a:ext uri="{FF2B5EF4-FFF2-40B4-BE49-F238E27FC236}">
                  <a16:creationId xmlns:a16="http://schemas.microsoft.com/office/drawing/2014/main" id="{1E7B0A5A-0008-BB41-8F26-395413811C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9717" y="4186177"/>
              <a:ext cx="922122" cy="708149"/>
            </a:xfrm>
            <a:prstGeom prst="rect">
              <a:avLst/>
            </a:prstGeom>
          </p:spPr>
        </p:pic>
        <p:pic>
          <p:nvPicPr>
            <p:cNvPr id="17" name="Picture 16" descr="A picture containing photo, black, sitting, road&#10;&#10;Description automatically generated">
              <a:extLst>
                <a:ext uri="{FF2B5EF4-FFF2-40B4-BE49-F238E27FC236}">
                  <a16:creationId xmlns:a16="http://schemas.microsoft.com/office/drawing/2014/main" id="{C1E5FC0A-3D10-3B44-BD28-EDED7C96B855}"/>
                </a:ext>
              </a:extLst>
            </p:cNvPr>
            <p:cNvPicPr>
              <a:picLocks noChangeAspect="1"/>
            </p:cNvPicPr>
            <p:nvPr/>
          </p:nvPicPr>
          <p:blipFill>
            <a:blip r:embed="rId6">
              <a:clrChange>
                <a:clrFrom>
                  <a:srgbClr val="FFFFFE"/>
                </a:clrFrom>
                <a:clrTo>
                  <a:srgbClr val="FFFFFE">
                    <a:alpha val="0"/>
                  </a:srgbClr>
                </a:clrTo>
              </a:clrChange>
            </a:blip>
            <a:stretch>
              <a:fillRect/>
            </a:stretch>
          </p:blipFill>
          <p:spPr>
            <a:xfrm>
              <a:off x="1557845" y="4139410"/>
              <a:ext cx="780308" cy="644883"/>
            </a:xfrm>
            <a:prstGeom prst="rect">
              <a:avLst/>
            </a:prstGeom>
          </p:spPr>
        </p:pic>
        <p:pic>
          <p:nvPicPr>
            <p:cNvPr id="19" name="Picture 18" descr="A picture containing object, antenna&#10;&#10;Description automatically generated">
              <a:extLst>
                <a:ext uri="{FF2B5EF4-FFF2-40B4-BE49-F238E27FC236}">
                  <a16:creationId xmlns:a16="http://schemas.microsoft.com/office/drawing/2014/main" id="{55390D29-C3B0-204C-91BF-EAE3F0FA570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09716" y="4936694"/>
              <a:ext cx="922123" cy="487159"/>
            </a:xfrm>
            <a:prstGeom prst="rect">
              <a:avLst/>
            </a:prstGeom>
          </p:spPr>
        </p:pic>
        <p:pic>
          <p:nvPicPr>
            <p:cNvPr id="22" name="Picture 21">
              <a:extLst>
                <a:ext uri="{FF2B5EF4-FFF2-40B4-BE49-F238E27FC236}">
                  <a16:creationId xmlns:a16="http://schemas.microsoft.com/office/drawing/2014/main" id="{1E695497-4FBA-4D47-A3D7-AD97175F1F3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59670" y="4851251"/>
              <a:ext cx="882347" cy="623310"/>
            </a:xfrm>
            <a:prstGeom prst="rect">
              <a:avLst/>
            </a:prstGeom>
          </p:spPr>
        </p:pic>
      </p:grpSp>
      <p:cxnSp>
        <p:nvCxnSpPr>
          <p:cNvPr id="34" name="Elbow Connector 33">
            <a:extLst>
              <a:ext uri="{FF2B5EF4-FFF2-40B4-BE49-F238E27FC236}">
                <a16:creationId xmlns:a16="http://schemas.microsoft.com/office/drawing/2014/main" id="{153AB2D0-6D40-504E-AD65-47F180A3664C}"/>
              </a:ext>
            </a:extLst>
          </p:cNvPr>
          <p:cNvCxnSpPr>
            <a:cxnSpLocks/>
            <a:stCxn id="32" idx="0"/>
            <a:endCxn id="11" idx="2"/>
          </p:cNvCxnSpPr>
          <p:nvPr/>
        </p:nvCxnSpPr>
        <p:spPr>
          <a:xfrm rot="16200000" flipV="1">
            <a:off x="1326137" y="3576481"/>
            <a:ext cx="306897" cy="2139"/>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6273B1B-8BFE-3849-8625-0F6CD9BC6D87}"/>
              </a:ext>
            </a:extLst>
          </p:cNvPr>
          <p:cNvSpPr/>
          <p:nvPr/>
        </p:nvSpPr>
        <p:spPr>
          <a:xfrm>
            <a:off x="274025" y="846322"/>
            <a:ext cx="2412000" cy="965861"/>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ysClr val="windowText" lastClr="000000"/>
                </a:solidFill>
              </a:rPr>
              <a:t>Protein target plus:</a:t>
            </a:r>
          </a:p>
          <a:p>
            <a:r>
              <a:rPr lang="en-US" sz="1400" dirty="0">
                <a:solidFill>
                  <a:sysClr val="windowText" lastClr="000000"/>
                </a:solidFill>
              </a:rPr>
              <a:t>- Base fragment</a:t>
            </a:r>
          </a:p>
          <a:p>
            <a:r>
              <a:rPr lang="en-US" sz="1400" dirty="0">
                <a:solidFill>
                  <a:sysClr val="windowText" lastClr="000000"/>
                </a:solidFill>
              </a:rPr>
              <a:t>- Parameterization</a:t>
            </a:r>
          </a:p>
          <a:p>
            <a:r>
              <a:rPr lang="en-US" sz="1400" dirty="0">
                <a:solidFill>
                  <a:sysClr val="windowText" lastClr="000000"/>
                </a:solidFill>
              </a:rPr>
              <a:t>- Other restrictions</a:t>
            </a:r>
          </a:p>
        </p:txBody>
      </p:sp>
      <p:cxnSp>
        <p:nvCxnSpPr>
          <p:cNvPr id="57" name="Elbow Connector 56">
            <a:extLst>
              <a:ext uri="{FF2B5EF4-FFF2-40B4-BE49-F238E27FC236}">
                <a16:creationId xmlns:a16="http://schemas.microsoft.com/office/drawing/2014/main" id="{FDA0CD14-530A-F643-8D6F-954B209F79F6}"/>
              </a:ext>
            </a:extLst>
          </p:cNvPr>
          <p:cNvCxnSpPr>
            <a:cxnSpLocks/>
            <a:stCxn id="11" idx="0"/>
            <a:endCxn id="42" idx="2"/>
          </p:cNvCxnSpPr>
          <p:nvPr/>
        </p:nvCxnSpPr>
        <p:spPr>
          <a:xfrm rot="5400000" flipH="1" flipV="1">
            <a:off x="1326886" y="1963813"/>
            <a:ext cx="304769" cy="1510"/>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9A7AB80-364E-6D40-B087-0AB56EA2F431}"/>
              </a:ext>
            </a:extLst>
          </p:cNvPr>
          <p:cNvCxnSpPr>
            <a:cxnSpLocks/>
            <a:stCxn id="47" idx="1"/>
          </p:cNvCxnSpPr>
          <p:nvPr/>
        </p:nvCxnSpPr>
        <p:spPr>
          <a:xfrm rot="10800000">
            <a:off x="1892510" y="5157849"/>
            <a:ext cx="2846897" cy="819626"/>
          </a:xfrm>
          <a:prstGeom prst="bentConnector3">
            <a:avLst>
              <a:gd name="adj1" fmla="val 100091"/>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4ABBBF3E-A446-0D40-A519-1728DF0EFE04}"/>
              </a:ext>
            </a:extLst>
          </p:cNvPr>
          <p:cNvCxnSpPr>
            <a:cxnSpLocks/>
          </p:cNvCxnSpPr>
          <p:nvPr/>
        </p:nvCxnSpPr>
        <p:spPr>
          <a:xfrm rot="10800000">
            <a:off x="1288210" y="5987694"/>
            <a:ext cx="1092394" cy="2"/>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83" name="Picture 82" descr="A close up of a logo&#10;&#10;Description automatically generated">
            <a:extLst>
              <a:ext uri="{FF2B5EF4-FFF2-40B4-BE49-F238E27FC236}">
                <a16:creationId xmlns:a16="http://schemas.microsoft.com/office/drawing/2014/main" id="{23EB0C45-036E-FD42-BB94-41437D423DD8}"/>
              </a:ext>
            </a:extLst>
          </p:cNvPr>
          <p:cNvPicPr>
            <a:picLocks noChangeAspect="1"/>
          </p:cNvPicPr>
          <p:nvPr/>
        </p:nvPicPr>
        <p:blipFill>
          <a:blip r:embed="rId9"/>
          <a:stretch>
            <a:fillRect/>
          </a:stretch>
        </p:blipFill>
        <p:spPr>
          <a:xfrm>
            <a:off x="436840" y="5543675"/>
            <a:ext cx="805933" cy="805933"/>
          </a:xfrm>
          <a:prstGeom prst="rect">
            <a:avLst/>
          </a:prstGeom>
        </p:spPr>
      </p:pic>
      <p:cxnSp>
        <p:nvCxnSpPr>
          <p:cNvPr id="98" name="Elbow Connector 97">
            <a:extLst>
              <a:ext uri="{FF2B5EF4-FFF2-40B4-BE49-F238E27FC236}">
                <a16:creationId xmlns:a16="http://schemas.microsoft.com/office/drawing/2014/main" id="{39A5B644-5084-1B43-B384-3734E371769F}"/>
              </a:ext>
            </a:extLst>
          </p:cNvPr>
          <p:cNvCxnSpPr>
            <a:cxnSpLocks/>
            <a:endCxn id="47" idx="3"/>
          </p:cNvCxnSpPr>
          <p:nvPr/>
        </p:nvCxnSpPr>
        <p:spPr>
          <a:xfrm rot="10800000" flipV="1">
            <a:off x="5979037" y="5207033"/>
            <a:ext cx="1826730" cy="770442"/>
          </a:xfrm>
          <a:prstGeom prst="bentConnector3">
            <a:avLst>
              <a:gd name="adj1" fmla="val -653"/>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634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29FD95-A845-C344-9FB4-1722554439B2}"/>
              </a:ext>
            </a:extLst>
          </p:cNvPr>
          <p:cNvSpPr>
            <a:spLocks noGrp="1"/>
          </p:cNvSpPr>
          <p:nvPr>
            <p:ph type="title"/>
          </p:nvPr>
        </p:nvSpPr>
        <p:spPr/>
        <p:txBody>
          <a:bodyPr/>
          <a:lstStyle/>
          <a:p>
            <a:r>
              <a:rPr lang="en-US" dirty="0"/>
              <a:t>Team @University of Coimbra</a:t>
            </a:r>
          </a:p>
        </p:txBody>
      </p:sp>
      <p:sp>
        <p:nvSpPr>
          <p:cNvPr id="6" name="Content Placeholder 5">
            <a:extLst>
              <a:ext uri="{FF2B5EF4-FFF2-40B4-BE49-F238E27FC236}">
                <a16:creationId xmlns:a16="http://schemas.microsoft.com/office/drawing/2014/main" id="{9263B938-8DD6-A643-A727-E87B5546F786}"/>
              </a:ext>
            </a:extLst>
          </p:cNvPr>
          <p:cNvSpPr>
            <a:spLocks noGrp="1"/>
          </p:cNvSpPr>
          <p:nvPr>
            <p:ph sz="half" idx="1"/>
          </p:nvPr>
        </p:nvSpPr>
        <p:spPr>
          <a:xfrm>
            <a:off x="457200" y="1346191"/>
            <a:ext cx="4370832" cy="4590288"/>
          </a:xfrm>
        </p:spPr>
        <p:txBody>
          <a:bodyPr>
            <a:normAutofit/>
          </a:bodyPr>
          <a:lstStyle/>
          <a:p>
            <a:r>
              <a:rPr lang="en-US" sz="1600" dirty="0"/>
              <a:t>Joel P. </a:t>
            </a:r>
            <a:r>
              <a:rPr lang="en-US" sz="1600" dirty="0" err="1"/>
              <a:t>Arrais</a:t>
            </a:r>
            <a:r>
              <a:rPr lang="en-US" sz="1600" dirty="0"/>
              <a:t> </a:t>
            </a:r>
            <a:r>
              <a:rPr lang="en-US" sz="1600" b="0" dirty="0"/>
              <a:t>(Assistant Professor, DEI)</a:t>
            </a:r>
          </a:p>
          <a:p>
            <a:r>
              <a:rPr lang="en-US" sz="1600" dirty="0"/>
              <a:t>Maryam Abbasi </a:t>
            </a:r>
            <a:r>
              <a:rPr lang="en-US" sz="1600" b="0" dirty="0"/>
              <a:t>(Researcher, DEI)</a:t>
            </a:r>
          </a:p>
          <a:p>
            <a:endParaRPr lang="en-US" sz="1600" b="0" dirty="0"/>
          </a:p>
          <a:p>
            <a:r>
              <a:rPr lang="en-US" sz="1600" dirty="0"/>
              <a:t>António Cruz </a:t>
            </a:r>
            <a:r>
              <a:rPr lang="en-US" sz="1600" b="0" dirty="0"/>
              <a:t>(PhD student, Comp)</a:t>
            </a:r>
          </a:p>
          <a:p>
            <a:r>
              <a:rPr lang="en-US" sz="1600" dirty="0"/>
              <a:t>Nelson Oliveira </a:t>
            </a:r>
            <a:r>
              <a:rPr lang="en-US" sz="1600" b="0" dirty="0"/>
              <a:t>(PhD student, Biomed)</a:t>
            </a:r>
          </a:p>
          <a:p>
            <a:r>
              <a:rPr lang="en-US" sz="1600" dirty="0"/>
              <a:t>Luís Torres </a:t>
            </a:r>
            <a:r>
              <a:rPr lang="en-US" sz="1600" b="0" dirty="0"/>
              <a:t>(PhD student, Biomed)</a:t>
            </a:r>
          </a:p>
          <a:p>
            <a:r>
              <a:rPr lang="en-US" sz="1600" dirty="0"/>
              <a:t>Tiago Pereira </a:t>
            </a:r>
            <a:r>
              <a:rPr lang="en-US" sz="1600" b="0" dirty="0"/>
              <a:t>(PhD student, Biomed)</a:t>
            </a:r>
          </a:p>
          <a:p>
            <a:r>
              <a:rPr lang="en-US" sz="1600" dirty="0"/>
              <a:t>Daniel Martins </a:t>
            </a:r>
            <a:r>
              <a:rPr lang="en-US" sz="1600" b="0" dirty="0"/>
              <a:t>(PhD student, </a:t>
            </a:r>
            <a:r>
              <a:rPr lang="en-US" sz="1600" b="0" dirty="0" err="1"/>
              <a:t>BioInf</a:t>
            </a:r>
            <a:r>
              <a:rPr lang="en-US" sz="1600" b="0" dirty="0"/>
              <a:t>)</a:t>
            </a:r>
          </a:p>
          <a:p>
            <a:r>
              <a:rPr lang="en-US" sz="1600" dirty="0"/>
              <a:t>Fabiano </a:t>
            </a:r>
            <a:r>
              <a:rPr lang="en-US" sz="1600" dirty="0" err="1"/>
              <a:t>Papaiz</a:t>
            </a:r>
            <a:r>
              <a:rPr lang="en-US" sz="1600" dirty="0"/>
              <a:t> </a:t>
            </a:r>
            <a:r>
              <a:rPr lang="en-US" sz="1600" b="0" dirty="0"/>
              <a:t>(PhD student, Comp)</a:t>
            </a:r>
          </a:p>
          <a:p>
            <a:r>
              <a:rPr lang="en-US" sz="1600" dirty="0" err="1"/>
              <a:t>Anuschka</a:t>
            </a:r>
            <a:r>
              <a:rPr lang="en-US" sz="1600" dirty="0"/>
              <a:t> </a:t>
            </a:r>
            <a:r>
              <a:rPr lang="en-US" sz="1600" dirty="0" err="1"/>
              <a:t>Spínula</a:t>
            </a:r>
            <a:r>
              <a:rPr lang="en-US" sz="1600" dirty="0"/>
              <a:t> </a:t>
            </a:r>
            <a:r>
              <a:rPr lang="en-US" sz="1600" b="0" dirty="0"/>
              <a:t>(PhD student, Med)</a:t>
            </a:r>
          </a:p>
          <a:p>
            <a:endParaRPr lang="en-US" sz="1600" b="0" dirty="0"/>
          </a:p>
          <a:p>
            <a:endParaRPr lang="en-US" sz="1600" b="0" dirty="0"/>
          </a:p>
          <a:p>
            <a:endParaRPr lang="en-US" sz="1600" b="0" dirty="0"/>
          </a:p>
          <a:p>
            <a:endParaRPr lang="en-US" sz="1600" b="0" dirty="0"/>
          </a:p>
          <a:p>
            <a:endParaRPr lang="en-US" sz="1600" dirty="0"/>
          </a:p>
          <a:p>
            <a:endParaRPr lang="en-US" sz="1600" dirty="0"/>
          </a:p>
          <a:p>
            <a:endParaRPr lang="en-US" sz="1600" b="0" dirty="0"/>
          </a:p>
          <a:p>
            <a:endParaRPr lang="en-US" sz="1600" b="0" dirty="0"/>
          </a:p>
          <a:p>
            <a:endParaRPr lang="en-US" sz="1600" b="0" dirty="0"/>
          </a:p>
        </p:txBody>
      </p:sp>
      <p:sp>
        <p:nvSpPr>
          <p:cNvPr id="2" name="Content Placeholder 1">
            <a:extLst>
              <a:ext uri="{FF2B5EF4-FFF2-40B4-BE49-F238E27FC236}">
                <a16:creationId xmlns:a16="http://schemas.microsoft.com/office/drawing/2014/main" id="{33AF246B-8A33-B049-948B-1588E58C30B6}"/>
              </a:ext>
            </a:extLst>
          </p:cNvPr>
          <p:cNvSpPr>
            <a:spLocks noGrp="1"/>
          </p:cNvSpPr>
          <p:nvPr>
            <p:ph sz="half" idx="2"/>
          </p:nvPr>
        </p:nvSpPr>
        <p:spPr>
          <a:xfrm>
            <a:off x="4673783" y="1583495"/>
            <a:ext cx="3884625" cy="2727249"/>
          </a:xfrm>
        </p:spPr>
        <p:txBody>
          <a:bodyPr vert="horz" lIns="91440" tIns="45720" rIns="91440" bIns="45720" rtlCol="0">
            <a:normAutofit/>
          </a:bodyPr>
          <a:lstStyle/>
          <a:p>
            <a:pPr marL="114300" indent="0">
              <a:buNone/>
            </a:pPr>
            <a:endParaRPr lang="en-US" sz="1600" dirty="0"/>
          </a:p>
          <a:p>
            <a:pPr marL="114300" indent="0">
              <a:buNone/>
            </a:pPr>
            <a:endParaRPr lang="en-US" sz="1600" dirty="0"/>
          </a:p>
          <a:p>
            <a:r>
              <a:rPr lang="en-US" sz="1600" dirty="0"/>
              <a:t>Elmer Carlos</a:t>
            </a:r>
            <a:r>
              <a:rPr lang="en-US" sz="1600" b="0" dirty="0"/>
              <a:t>(MSc student, </a:t>
            </a:r>
            <a:r>
              <a:rPr lang="en-US" sz="1600" b="0" dirty="0" err="1"/>
              <a:t>BioInf</a:t>
            </a:r>
            <a:r>
              <a:rPr lang="en-US" sz="1600" b="0" dirty="0"/>
              <a:t>)</a:t>
            </a:r>
          </a:p>
          <a:p>
            <a:r>
              <a:rPr lang="en-US" sz="1600" dirty="0" err="1"/>
              <a:t>Gonçalo</a:t>
            </a:r>
            <a:r>
              <a:rPr lang="en-US" sz="1600" dirty="0"/>
              <a:t> Coelho</a:t>
            </a:r>
            <a:r>
              <a:rPr lang="en-US" sz="1600" b="0" dirty="0"/>
              <a:t>(MSc student, </a:t>
            </a:r>
            <a:r>
              <a:rPr lang="en-US" sz="1600" b="0" dirty="0" err="1"/>
              <a:t>CompSci</a:t>
            </a:r>
            <a:r>
              <a:rPr lang="en-US" sz="1600" b="0" dirty="0"/>
              <a:t>)</a:t>
            </a:r>
          </a:p>
          <a:p>
            <a:r>
              <a:rPr lang="en-US" sz="1600" dirty="0"/>
              <a:t>Raúl Sofia </a:t>
            </a:r>
            <a:r>
              <a:rPr lang="en-US" sz="1600" b="0" dirty="0"/>
              <a:t>(BSc, </a:t>
            </a:r>
            <a:r>
              <a:rPr lang="en-US" sz="1600" b="0" dirty="0" err="1"/>
              <a:t>BioChem</a:t>
            </a:r>
            <a:r>
              <a:rPr lang="en-US" sz="1600" b="0" dirty="0"/>
              <a:t>)</a:t>
            </a:r>
          </a:p>
        </p:txBody>
      </p:sp>
      <p:sp>
        <p:nvSpPr>
          <p:cNvPr id="4" name="Slide Number Placeholder 3">
            <a:extLst>
              <a:ext uri="{FF2B5EF4-FFF2-40B4-BE49-F238E27FC236}">
                <a16:creationId xmlns:a16="http://schemas.microsoft.com/office/drawing/2014/main" id="{49741FDA-7324-224F-922F-E9B77ABC0BD5}"/>
              </a:ext>
            </a:extLst>
          </p:cNvPr>
          <p:cNvSpPr>
            <a:spLocks noGrp="1"/>
          </p:cNvSpPr>
          <p:nvPr>
            <p:ph type="sldNum" sz="quarter" idx="12"/>
          </p:nvPr>
        </p:nvSpPr>
        <p:spPr/>
        <p:txBody>
          <a:bodyPr/>
          <a:lstStyle/>
          <a:p>
            <a:fld id="{CEDDD11F-F970-B04F-A33B-AE79F8C2D8F7}" type="slidenum">
              <a:rPr lang="en-US" smtClean="0"/>
              <a:t>52</a:t>
            </a:fld>
            <a:endParaRPr lang="en-US"/>
          </a:p>
        </p:txBody>
      </p:sp>
      <p:pic>
        <p:nvPicPr>
          <p:cNvPr id="3074" name="Picture 2">
            <a:extLst>
              <a:ext uri="{FF2B5EF4-FFF2-40B4-BE49-F238E27FC236}">
                <a16:creationId xmlns:a16="http://schemas.microsoft.com/office/drawing/2014/main" id="{22048CA9-BF9D-0257-0FF5-BB584747F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7" y="4711575"/>
            <a:ext cx="9144000" cy="219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155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58B6D5-B549-F94F-A935-B1C0DFD6ED88}"/>
              </a:ext>
            </a:extLst>
          </p:cNvPr>
          <p:cNvSpPr>
            <a:spLocks noGrp="1"/>
          </p:cNvSpPr>
          <p:nvPr>
            <p:ph type="ctrTitle"/>
          </p:nvPr>
        </p:nvSpPr>
        <p:spPr>
          <a:xfrm>
            <a:off x="685798" y="883727"/>
            <a:ext cx="8186400" cy="2593975"/>
          </a:xfrm>
        </p:spPr>
        <p:txBody>
          <a:bodyPr/>
          <a:lstStyle/>
          <a:p>
            <a:r>
              <a:rPr lang="en-US" sz="4000" dirty="0"/>
              <a:t>Artificial Intelligence for the targeted generation of novel compounds</a:t>
            </a:r>
          </a:p>
        </p:txBody>
      </p:sp>
      <p:sp>
        <p:nvSpPr>
          <p:cNvPr id="6" name="Subtitle 5">
            <a:extLst>
              <a:ext uri="{FF2B5EF4-FFF2-40B4-BE49-F238E27FC236}">
                <a16:creationId xmlns:a16="http://schemas.microsoft.com/office/drawing/2014/main" id="{552B957B-BE75-5446-BACB-A65E60513EBD}"/>
              </a:ext>
            </a:extLst>
          </p:cNvPr>
          <p:cNvSpPr>
            <a:spLocks noGrp="1"/>
          </p:cNvSpPr>
          <p:nvPr>
            <p:ph type="subTitle" idx="1"/>
          </p:nvPr>
        </p:nvSpPr>
        <p:spPr>
          <a:xfrm>
            <a:off x="685800" y="3550723"/>
            <a:ext cx="6461760" cy="1691640"/>
          </a:xfrm>
        </p:spPr>
        <p:txBody>
          <a:bodyPr>
            <a:normAutofit lnSpcReduction="10000"/>
          </a:bodyPr>
          <a:lstStyle/>
          <a:p>
            <a:endParaRPr lang="en-US" dirty="0"/>
          </a:p>
          <a:p>
            <a:r>
              <a:rPr lang="en-US" dirty="0"/>
              <a:t>Joel P. </a:t>
            </a:r>
            <a:r>
              <a:rPr lang="en-US" dirty="0" err="1"/>
              <a:t>Arrais</a:t>
            </a:r>
            <a:r>
              <a:rPr lang="en-US" dirty="0"/>
              <a:t> – </a:t>
            </a:r>
            <a:r>
              <a:rPr lang="en-US" dirty="0" err="1"/>
              <a:t>jpa@uc.pt</a:t>
            </a:r>
            <a:br>
              <a:rPr lang="en-US" dirty="0"/>
            </a:br>
            <a:br>
              <a:rPr lang="en-US" dirty="0"/>
            </a:br>
            <a:r>
              <a:rPr lang="en-US" b="0" u="sng" dirty="0"/>
              <a:t>https://</a:t>
            </a:r>
            <a:r>
              <a:rPr lang="en-US" b="0" u="sng" dirty="0" err="1"/>
              <a:t>joelarrais.github.io</a:t>
            </a:r>
            <a:r>
              <a:rPr lang="en-US" b="0" u="sng" dirty="0"/>
              <a:t> </a:t>
            </a:r>
          </a:p>
          <a:p>
            <a:r>
              <a:rPr lang="en-US" b="0" dirty="0"/>
              <a:t>DEI/CISUC - University of Coimbra</a:t>
            </a:r>
          </a:p>
          <a:p>
            <a:endParaRPr lang="en-US" dirty="0"/>
          </a:p>
        </p:txBody>
      </p:sp>
      <p:pic>
        <p:nvPicPr>
          <p:cNvPr id="7" name="Picture 6">
            <a:extLst>
              <a:ext uri="{FF2B5EF4-FFF2-40B4-BE49-F238E27FC236}">
                <a16:creationId xmlns:a16="http://schemas.microsoft.com/office/drawing/2014/main" id="{7E3E3C89-0669-434B-A207-32CA017E042C}"/>
              </a:ext>
            </a:extLst>
          </p:cNvPr>
          <p:cNvPicPr>
            <a:picLocks noChangeAspect="1"/>
          </p:cNvPicPr>
          <p:nvPr/>
        </p:nvPicPr>
        <p:blipFill rotWithShape="1">
          <a:blip r:embed="rId2"/>
          <a:srcRect l="29590" t="35319"/>
          <a:stretch/>
        </p:blipFill>
        <p:spPr>
          <a:xfrm>
            <a:off x="3" y="1"/>
            <a:ext cx="9143997" cy="2093268"/>
          </a:xfrm>
          <a:prstGeom prst="rect">
            <a:avLst/>
          </a:prstGeom>
        </p:spPr>
      </p:pic>
      <p:pic>
        <p:nvPicPr>
          <p:cNvPr id="3" name="Picture 2" descr="Logo, company name&#10;&#10;Description automatically generated">
            <a:extLst>
              <a:ext uri="{FF2B5EF4-FFF2-40B4-BE49-F238E27FC236}">
                <a16:creationId xmlns:a16="http://schemas.microsoft.com/office/drawing/2014/main" id="{E3609671-623F-BD5E-EB25-06F1D26E22AF}"/>
              </a:ext>
            </a:extLst>
          </p:cNvPr>
          <p:cNvPicPr>
            <a:picLocks noChangeAspect="1"/>
          </p:cNvPicPr>
          <p:nvPr/>
        </p:nvPicPr>
        <p:blipFill rotWithShape="1">
          <a:blip r:embed="rId3"/>
          <a:srcRect t="21946" b="19389"/>
          <a:stretch/>
        </p:blipFill>
        <p:spPr>
          <a:xfrm>
            <a:off x="0" y="5595704"/>
            <a:ext cx="2167247" cy="1271429"/>
          </a:xfrm>
          <a:prstGeom prst="rect">
            <a:avLst/>
          </a:prstGeom>
        </p:spPr>
      </p:pic>
      <p:pic>
        <p:nvPicPr>
          <p:cNvPr id="1026" name="Picture 2" descr="COST Association Logo in grey on a white background">
            <a:extLst>
              <a:ext uri="{FF2B5EF4-FFF2-40B4-BE49-F238E27FC236}">
                <a16:creationId xmlns:a16="http://schemas.microsoft.com/office/drawing/2014/main" id="{D82A5DE0-8E31-B777-B264-460BF47500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67" b="16398"/>
          <a:stretch/>
        </p:blipFill>
        <p:spPr bwMode="auto">
          <a:xfrm>
            <a:off x="2173185" y="5896429"/>
            <a:ext cx="2856361" cy="86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3E626B-E495-8440-FE98-4F2350167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546" y="5570969"/>
            <a:ext cx="4322618" cy="128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42F400E-84DB-F7F2-3181-9CA5A0F6CB30}"/>
              </a:ext>
            </a:extLst>
          </p:cNvPr>
          <p:cNvPicPr>
            <a:picLocks noChangeAspect="1"/>
          </p:cNvPicPr>
          <p:nvPr/>
        </p:nvPicPr>
        <p:blipFill>
          <a:blip r:embed="rId6"/>
          <a:stretch>
            <a:fillRect/>
          </a:stretch>
        </p:blipFill>
        <p:spPr>
          <a:xfrm>
            <a:off x="7064829" y="0"/>
            <a:ext cx="2079168" cy="2130128"/>
          </a:xfrm>
          <a:prstGeom prst="rect">
            <a:avLst/>
          </a:prstGeom>
        </p:spPr>
      </p:pic>
    </p:spTree>
    <p:extLst>
      <p:ext uri="{BB962C8B-B14F-4D97-AF65-F5344CB8AC3E}">
        <p14:creationId xmlns:p14="http://schemas.microsoft.com/office/powerpoint/2010/main" val="126495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B632164-375F-B64A-9896-7157C02659EA}"/>
              </a:ext>
            </a:extLst>
          </p:cNvPr>
          <p:cNvSpPr/>
          <p:nvPr/>
        </p:nvSpPr>
        <p:spPr>
          <a:xfrm>
            <a:off x="2846195" y="864213"/>
            <a:ext cx="5790090" cy="4299366"/>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EB1E7B21-3560-BE45-B1E0-4F6A4A6DE629}"/>
              </a:ext>
            </a:extLst>
          </p:cNvPr>
          <p:cNvSpPr/>
          <p:nvPr/>
        </p:nvSpPr>
        <p:spPr>
          <a:xfrm>
            <a:off x="4540134" y="1161585"/>
            <a:ext cx="2367816" cy="914400"/>
          </a:xfrm>
          <a:prstGeom prst="rect">
            <a:avLst/>
          </a:prstGeom>
          <a:solidFill>
            <a:schemeClr val="bg1">
              <a:lumMod val="85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solidFill>
                  <a:sysClr val="windowText" lastClr="000000"/>
                </a:solidFill>
              </a:rPr>
              <a:t>Generative model</a:t>
            </a:r>
          </a:p>
        </p:txBody>
      </p:sp>
      <p:sp>
        <p:nvSpPr>
          <p:cNvPr id="8" name="Rectangle 7">
            <a:extLst>
              <a:ext uri="{FF2B5EF4-FFF2-40B4-BE49-F238E27FC236}">
                <a16:creationId xmlns:a16="http://schemas.microsoft.com/office/drawing/2014/main" id="{80BBFE43-6807-8148-A8E5-899C94FB41D8}"/>
              </a:ext>
            </a:extLst>
          </p:cNvPr>
          <p:cNvSpPr/>
          <p:nvPr/>
        </p:nvSpPr>
        <p:spPr>
          <a:xfrm>
            <a:off x="4540134" y="3887028"/>
            <a:ext cx="2367816" cy="914400"/>
          </a:xfrm>
          <a:prstGeom prst="rect">
            <a:avLst/>
          </a:prstGeom>
          <a:solidFill>
            <a:schemeClr val="bg1">
              <a:lumMod val="85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ysClr val="windowText" lastClr="000000"/>
                </a:solidFill>
              </a:rPr>
              <a:t>Evaluation Model</a:t>
            </a:r>
          </a:p>
        </p:txBody>
      </p:sp>
      <p:cxnSp>
        <p:nvCxnSpPr>
          <p:cNvPr id="10" name="Elbow Connector 9">
            <a:extLst>
              <a:ext uri="{FF2B5EF4-FFF2-40B4-BE49-F238E27FC236}">
                <a16:creationId xmlns:a16="http://schemas.microsoft.com/office/drawing/2014/main" id="{92DC2EA0-ADEF-8D4A-BD97-ECDC7B459689}"/>
              </a:ext>
            </a:extLst>
          </p:cNvPr>
          <p:cNvCxnSpPr>
            <a:cxnSpLocks/>
            <a:stCxn id="7" idx="3"/>
            <a:endCxn id="8" idx="3"/>
          </p:cNvCxnSpPr>
          <p:nvPr/>
        </p:nvCxnSpPr>
        <p:spPr>
          <a:xfrm>
            <a:off x="6907950" y="1618785"/>
            <a:ext cx="12700" cy="2725443"/>
          </a:xfrm>
          <a:prstGeom prst="bentConnector3">
            <a:avLst>
              <a:gd name="adj1" fmla="val 11514283"/>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2" descr="https://i.gyazo.com/ddb86b33faf68e3774af60d270a3cc50.png">
            <a:extLst>
              <a:ext uri="{FF2B5EF4-FFF2-40B4-BE49-F238E27FC236}">
                <a16:creationId xmlns:a16="http://schemas.microsoft.com/office/drawing/2014/main" id="{1870957C-A0C6-874A-B840-361890C658C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8839" y="2425788"/>
            <a:ext cx="1585897" cy="623546"/>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3">
            <a:extLst>
              <a:ext uri="{FF2B5EF4-FFF2-40B4-BE49-F238E27FC236}">
                <a16:creationId xmlns:a16="http://schemas.microsoft.com/office/drawing/2014/main" id="{8BDF5FBE-6512-EC4C-ADFF-20CFEE2218A9}"/>
              </a:ext>
            </a:extLst>
          </p:cNvPr>
          <p:cNvSpPr txBox="1"/>
          <p:nvPr/>
        </p:nvSpPr>
        <p:spPr>
          <a:xfrm>
            <a:off x="6735376" y="3049334"/>
            <a:ext cx="1585897" cy="338554"/>
          </a:xfrm>
          <a:prstGeom prst="rect">
            <a:avLst/>
          </a:prstGeom>
          <a:noFill/>
        </p:spPr>
        <p:txBody>
          <a:bodyPr wrap="square" rtlCol="0">
            <a:spAutoFit/>
          </a:bodyPr>
          <a:lstStyle/>
          <a:p>
            <a:r>
              <a:rPr lang="pt-PT" sz="800" b="1" dirty="0">
                <a:solidFill>
                  <a:schemeClr val="tx2"/>
                </a:solidFill>
                <a:latin typeface="Courier New" panose="02070309020205020404" pitchFamily="49" charset="0"/>
                <a:cs typeface="Courier New" panose="02070309020205020404" pitchFamily="49" charset="0"/>
              </a:rPr>
              <a:t>CC(C)(C)c1nc(NC(=O)Nc2ccc(-c3ccncc3)cc2)no1</a:t>
            </a:r>
          </a:p>
        </p:txBody>
      </p:sp>
      <p:cxnSp>
        <p:nvCxnSpPr>
          <p:cNvPr id="15" name="Elbow Connector 14">
            <a:extLst>
              <a:ext uri="{FF2B5EF4-FFF2-40B4-BE49-F238E27FC236}">
                <a16:creationId xmlns:a16="http://schemas.microsoft.com/office/drawing/2014/main" id="{328B2A64-6F1C-F848-ACA5-38BB8EB4506B}"/>
              </a:ext>
            </a:extLst>
          </p:cNvPr>
          <p:cNvCxnSpPr>
            <a:cxnSpLocks/>
            <a:stCxn id="7" idx="1"/>
            <a:endCxn id="8" idx="1"/>
          </p:cNvCxnSpPr>
          <p:nvPr/>
        </p:nvCxnSpPr>
        <p:spPr>
          <a:xfrm rot="10800000" flipV="1">
            <a:off x="4540134" y="1618784"/>
            <a:ext cx="12700" cy="2725443"/>
          </a:xfrm>
          <a:prstGeom prst="bentConnector3">
            <a:avLst>
              <a:gd name="adj1" fmla="val 11400000"/>
            </a:avLst>
          </a:prstGeom>
          <a:ln w="28575">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7F83734-E3C5-9C4D-B60D-79402A9D39D2}"/>
              </a:ext>
            </a:extLst>
          </p:cNvPr>
          <p:cNvCxnSpPr>
            <a:cxnSpLocks/>
            <a:stCxn id="42" idx="0"/>
          </p:cNvCxnSpPr>
          <p:nvPr/>
        </p:nvCxnSpPr>
        <p:spPr>
          <a:xfrm rot="16200000" flipH="1">
            <a:off x="2316138" y="10209"/>
            <a:ext cx="17304" cy="1689531"/>
          </a:xfrm>
          <a:prstGeom prst="bentConnector4">
            <a:avLst>
              <a:gd name="adj1" fmla="val -2956721"/>
              <a:gd name="adj2" fmla="val 99865"/>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5D7AB9A-2DDE-514A-B8C6-C5C49783A7F9}"/>
              </a:ext>
            </a:extLst>
          </p:cNvPr>
          <p:cNvSpPr/>
          <p:nvPr/>
        </p:nvSpPr>
        <p:spPr>
          <a:xfrm>
            <a:off x="6076115" y="5417301"/>
            <a:ext cx="1486304" cy="523220"/>
          </a:xfrm>
          <a:prstGeom prst="rect">
            <a:avLst/>
          </a:prstGeom>
          <a:noFill/>
        </p:spPr>
        <p:txBody>
          <a:bodyPr wrap="square" rtlCol="0">
            <a:spAutoFit/>
          </a:bodyPr>
          <a:lstStyle/>
          <a:p>
            <a:pPr algn="ctr"/>
            <a:r>
              <a:rPr lang="en-US" sz="1400" b="1" dirty="0">
                <a:solidFill>
                  <a:schemeClr val="tx2"/>
                </a:solidFill>
                <a:cs typeface="Courier New" panose="02070309020205020404" pitchFamily="49" charset="0"/>
              </a:rPr>
              <a:t>Candidate</a:t>
            </a:r>
            <a:br>
              <a:rPr lang="en-US" sz="1400" b="1" dirty="0">
                <a:solidFill>
                  <a:schemeClr val="tx2"/>
                </a:solidFill>
                <a:cs typeface="Courier New" panose="02070309020205020404" pitchFamily="49" charset="0"/>
              </a:rPr>
            </a:br>
            <a:r>
              <a:rPr lang="en-US" sz="1400" b="1" dirty="0">
                <a:solidFill>
                  <a:schemeClr val="tx2"/>
                </a:solidFill>
                <a:cs typeface="Courier New" panose="02070309020205020404" pitchFamily="49" charset="0"/>
              </a:rPr>
              <a:t>molecule</a:t>
            </a:r>
          </a:p>
        </p:txBody>
      </p:sp>
      <p:sp>
        <p:nvSpPr>
          <p:cNvPr id="39" name="Rectangle 38">
            <a:extLst>
              <a:ext uri="{FF2B5EF4-FFF2-40B4-BE49-F238E27FC236}">
                <a16:creationId xmlns:a16="http://schemas.microsoft.com/office/drawing/2014/main" id="{FC47E84E-746F-1A48-9A51-0F4102646F55}"/>
              </a:ext>
            </a:extLst>
          </p:cNvPr>
          <p:cNvSpPr/>
          <p:nvPr/>
        </p:nvSpPr>
        <p:spPr>
          <a:xfrm>
            <a:off x="3169556" y="2670416"/>
            <a:ext cx="2430845" cy="523220"/>
          </a:xfrm>
          <a:prstGeom prst="rect">
            <a:avLst/>
          </a:prstGeom>
          <a:noFill/>
        </p:spPr>
        <p:txBody>
          <a:bodyPr wrap="square" rtlCol="0">
            <a:spAutoFit/>
          </a:bodyPr>
          <a:lstStyle/>
          <a:p>
            <a:r>
              <a:rPr lang="en-US" sz="1400" b="1" dirty="0">
                <a:solidFill>
                  <a:schemeClr val="tx2"/>
                </a:solidFill>
                <a:cs typeface="Courier New" panose="02070309020205020404" pitchFamily="49" charset="0"/>
              </a:rPr>
              <a:t>Reward function</a:t>
            </a:r>
          </a:p>
          <a:p>
            <a:r>
              <a:rPr lang="en-US" sz="1400" b="1" dirty="0">
                <a:solidFill>
                  <a:schemeClr val="tx2"/>
                </a:solidFill>
                <a:cs typeface="Courier New" panose="02070309020205020404" pitchFamily="49" charset="0"/>
              </a:rPr>
              <a:t>(ex. binding affinity)</a:t>
            </a:r>
          </a:p>
        </p:txBody>
      </p:sp>
      <p:pic>
        <p:nvPicPr>
          <p:cNvPr id="47" name="Picture 6" descr="https://i.gyazo.com/878e74f4133a1d94c3748e96058f9492.png">
            <a:extLst>
              <a:ext uri="{FF2B5EF4-FFF2-40B4-BE49-F238E27FC236}">
                <a16:creationId xmlns:a16="http://schemas.microsoft.com/office/drawing/2014/main" id="{25789621-DDF7-1E40-9AD6-481A43A0D1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9406" y="5588876"/>
            <a:ext cx="1239631" cy="777198"/>
          </a:xfrm>
          <a:prstGeom prst="rect">
            <a:avLst/>
          </a:prstGeom>
          <a:noFill/>
          <a:extLst>
            <a:ext uri="{909E8E84-426E-40DD-AFC4-6F175D3DCCD1}">
              <a14:hiddenFill xmlns:a14="http://schemas.microsoft.com/office/drawing/2010/main">
                <a:solidFill>
                  <a:srgbClr val="FFFFFF"/>
                </a:solidFill>
              </a14:hiddenFill>
            </a:ext>
          </a:extLst>
        </p:spPr>
      </p:pic>
      <p:sp>
        <p:nvSpPr>
          <p:cNvPr id="48" name="Retângulo 5">
            <a:extLst>
              <a:ext uri="{FF2B5EF4-FFF2-40B4-BE49-F238E27FC236}">
                <a16:creationId xmlns:a16="http://schemas.microsoft.com/office/drawing/2014/main" id="{D37CDF6B-59F7-264B-BE8B-6891757172AC}"/>
              </a:ext>
            </a:extLst>
          </p:cNvPr>
          <p:cNvSpPr/>
          <p:nvPr/>
        </p:nvSpPr>
        <p:spPr>
          <a:xfrm>
            <a:off x="4649192" y="6378155"/>
            <a:ext cx="1552210" cy="338554"/>
          </a:xfrm>
          <a:prstGeom prst="rect">
            <a:avLst/>
          </a:prstGeom>
          <a:noFill/>
        </p:spPr>
        <p:txBody>
          <a:bodyPr wrap="square" rtlCol="0">
            <a:spAutoFit/>
          </a:bodyPr>
          <a:lstStyle/>
          <a:p>
            <a:r>
              <a:rPr lang="pt-PT" sz="800" b="1" dirty="0">
                <a:solidFill>
                  <a:schemeClr val="tx2"/>
                </a:solidFill>
                <a:latin typeface="Courier New" panose="02070309020205020404" pitchFamily="49" charset="0"/>
                <a:cs typeface="Courier New" panose="02070309020205020404" pitchFamily="49" charset="0"/>
              </a:rPr>
              <a:t>COc1ccccc1Nc1nc(N2CCOCC2)c2ncn(C(C)C)c2n1</a:t>
            </a:r>
          </a:p>
        </p:txBody>
      </p:sp>
      <p:pic>
        <p:nvPicPr>
          <p:cNvPr id="11" name="Picture 10" descr="A picture containing sky, indoor&#10;&#10;Description automatically generated">
            <a:extLst>
              <a:ext uri="{FF2B5EF4-FFF2-40B4-BE49-F238E27FC236}">
                <a16:creationId xmlns:a16="http://schemas.microsoft.com/office/drawing/2014/main" id="{BB6122C9-56F0-6449-ACEE-261DF568AE9C}"/>
              </a:ext>
            </a:extLst>
          </p:cNvPr>
          <p:cNvPicPr>
            <a:picLocks noChangeAspect="1"/>
          </p:cNvPicPr>
          <p:nvPr/>
        </p:nvPicPr>
        <p:blipFill>
          <a:blip r:embed="rId4"/>
          <a:stretch>
            <a:fillRect/>
          </a:stretch>
        </p:blipFill>
        <p:spPr>
          <a:xfrm>
            <a:off x="272515" y="2116952"/>
            <a:ext cx="2412000" cy="1307150"/>
          </a:xfrm>
          <a:prstGeom prst="rect">
            <a:avLst/>
          </a:prstGeom>
          <a:solidFill>
            <a:schemeClr val="bg1">
              <a:lumMod val="95000"/>
            </a:schemeClr>
          </a:solidFill>
          <a:ln w="9525">
            <a:solidFill>
              <a:schemeClr val="tx1">
                <a:alpha val="50000"/>
              </a:schemeClr>
            </a:solidFill>
          </a:ln>
        </p:spPr>
      </p:pic>
      <p:grpSp>
        <p:nvGrpSpPr>
          <p:cNvPr id="29" name="Group 28">
            <a:extLst>
              <a:ext uri="{FF2B5EF4-FFF2-40B4-BE49-F238E27FC236}">
                <a16:creationId xmlns:a16="http://schemas.microsoft.com/office/drawing/2014/main" id="{93812B12-EF64-334C-B848-CD2C8DB1A216}"/>
              </a:ext>
            </a:extLst>
          </p:cNvPr>
          <p:cNvGrpSpPr/>
          <p:nvPr/>
        </p:nvGrpSpPr>
        <p:grpSpPr>
          <a:xfrm>
            <a:off x="293558" y="3730999"/>
            <a:ext cx="2374191" cy="1433166"/>
            <a:chOff x="104529" y="4072452"/>
            <a:chExt cx="2374191" cy="1433166"/>
          </a:xfrm>
        </p:grpSpPr>
        <p:sp>
          <p:nvSpPr>
            <p:cNvPr id="32" name="Rectangle 31">
              <a:extLst>
                <a:ext uri="{FF2B5EF4-FFF2-40B4-BE49-F238E27FC236}">
                  <a16:creationId xmlns:a16="http://schemas.microsoft.com/office/drawing/2014/main" id="{C8071DBA-C6F1-3B4E-B762-B2990A12C7E3}"/>
                </a:ext>
              </a:extLst>
            </p:cNvPr>
            <p:cNvSpPr/>
            <p:nvPr/>
          </p:nvSpPr>
          <p:spPr>
            <a:xfrm>
              <a:off x="104529" y="4072452"/>
              <a:ext cx="2374191" cy="1433166"/>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ysClr val="windowText" lastClr="000000"/>
                </a:solidFill>
              </a:endParaRPr>
            </a:p>
          </p:txBody>
        </p:sp>
        <p:pic>
          <p:nvPicPr>
            <p:cNvPr id="6" name="Picture 5" descr="A close up of a logo&#10;&#10;Description automatically generated">
              <a:extLst>
                <a:ext uri="{FF2B5EF4-FFF2-40B4-BE49-F238E27FC236}">
                  <a16:creationId xmlns:a16="http://schemas.microsoft.com/office/drawing/2014/main" id="{1E7B0A5A-0008-BB41-8F26-395413811CF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9717" y="4186177"/>
              <a:ext cx="922122" cy="708149"/>
            </a:xfrm>
            <a:prstGeom prst="rect">
              <a:avLst/>
            </a:prstGeom>
          </p:spPr>
        </p:pic>
        <p:pic>
          <p:nvPicPr>
            <p:cNvPr id="17" name="Picture 16" descr="A picture containing photo, black, sitting, road&#10;&#10;Description automatically generated">
              <a:extLst>
                <a:ext uri="{FF2B5EF4-FFF2-40B4-BE49-F238E27FC236}">
                  <a16:creationId xmlns:a16="http://schemas.microsoft.com/office/drawing/2014/main" id="{C1E5FC0A-3D10-3B44-BD28-EDED7C96B855}"/>
                </a:ext>
              </a:extLst>
            </p:cNvPr>
            <p:cNvPicPr>
              <a:picLocks noChangeAspect="1"/>
            </p:cNvPicPr>
            <p:nvPr/>
          </p:nvPicPr>
          <p:blipFill>
            <a:blip r:embed="rId6">
              <a:clrChange>
                <a:clrFrom>
                  <a:srgbClr val="FFFFFE"/>
                </a:clrFrom>
                <a:clrTo>
                  <a:srgbClr val="FFFFFE">
                    <a:alpha val="0"/>
                  </a:srgbClr>
                </a:clrTo>
              </a:clrChange>
            </a:blip>
            <a:stretch>
              <a:fillRect/>
            </a:stretch>
          </p:blipFill>
          <p:spPr>
            <a:xfrm>
              <a:off x="1557845" y="4139410"/>
              <a:ext cx="780308" cy="644883"/>
            </a:xfrm>
            <a:prstGeom prst="rect">
              <a:avLst/>
            </a:prstGeom>
          </p:spPr>
        </p:pic>
        <p:pic>
          <p:nvPicPr>
            <p:cNvPr id="19" name="Picture 18" descr="A picture containing object, antenna&#10;&#10;Description automatically generated">
              <a:extLst>
                <a:ext uri="{FF2B5EF4-FFF2-40B4-BE49-F238E27FC236}">
                  <a16:creationId xmlns:a16="http://schemas.microsoft.com/office/drawing/2014/main" id="{55390D29-C3B0-204C-91BF-EAE3F0FA570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09716" y="4936694"/>
              <a:ext cx="922123" cy="487159"/>
            </a:xfrm>
            <a:prstGeom prst="rect">
              <a:avLst/>
            </a:prstGeom>
          </p:spPr>
        </p:pic>
        <p:pic>
          <p:nvPicPr>
            <p:cNvPr id="22" name="Picture 21">
              <a:extLst>
                <a:ext uri="{FF2B5EF4-FFF2-40B4-BE49-F238E27FC236}">
                  <a16:creationId xmlns:a16="http://schemas.microsoft.com/office/drawing/2014/main" id="{1E695497-4FBA-4D47-A3D7-AD97175F1F3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59670" y="4851251"/>
              <a:ext cx="882347" cy="623310"/>
            </a:xfrm>
            <a:prstGeom prst="rect">
              <a:avLst/>
            </a:prstGeom>
          </p:spPr>
        </p:pic>
      </p:grpSp>
      <p:cxnSp>
        <p:nvCxnSpPr>
          <p:cNvPr id="34" name="Elbow Connector 33">
            <a:extLst>
              <a:ext uri="{FF2B5EF4-FFF2-40B4-BE49-F238E27FC236}">
                <a16:creationId xmlns:a16="http://schemas.microsoft.com/office/drawing/2014/main" id="{153AB2D0-6D40-504E-AD65-47F180A3664C}"/>
              </a:ext>
            </a:extLst>
          </p:cNvPr>
          <p:cNvCxnSpPr>
            <a:cxnSpLocks/>
            <a:stCxn id="32" idx="0"/>
            <a:endCxn id="11" idx="2"/>
          </p:cNvCxnSpPr>
          <p:nvPr/>
        </p:nvCxnSpPr>
        <p:spPr>
          <a:xfrm rot="16200000" flipV="1">
            <a:off x="1326137" y="3576481"/>
            <a:ext cx="306897" cy="2139"/>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6273B1B-8BFE-3849-8625-0F6CD9BC6D87}"/>
              </a:ext>
            </a:extLst>
          </p:cNvPr>
          <p:cNvSpPr/>
          <p:nvPr/>
        </p:nvSpPr>
        <p:spPr>
          <a:xfrm>
            <a:off x="274025" y="846322"/>
            <a:ext cx="2412000" cy="965861"/>
          </a:xfrm>
          <a:prstGeom prst="rect">
            <a:avLst/>
          </a:prstGeom>
          <a:solidFill>
            <a:schemeClr val="bg1">
              <a:lumMod val="95000"/>
            </a:schemeClr>
          </a:solidFill>
          <a:ln w="952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solidFill>
                  <a:sysClr val="windowText" lastClr="000000"/>
                </a:solidFill>
              </a:rPr>
              <a:t>Protein target plus:</a:t>
            </a:r>
          </a:p>
          <a:p>
            <a:r>
              <a:rPr lang="en-US" sz="1400" dirty="0">
                <a:solidFill>
                  <a:sysClr val="windowText" lastClr="000000"/>
                </a:solidFill>
              </a:rPr>
              <a:t>- Base fragment</a:t>
            </a:r>
          </a:p>
          <a:p>
            <a:r>
              <a:rPr lang="en-US" sz="1400" dirty="0">
                <a:solidFill>
                  <a:sysClr val="windowText" lastClr="000000"/>
                </a:solidFill>
              </a:rPr>
              <a:t>- Parameterization</a:t>
            </a:r>
          </a:p>
          <a:p>
            <a:r>
              <a:rPr lang="en-US" sz="1400" dirty="0">
                <a:solidFill>
                  <a:sysClr val="windowText" lastClr="000000"/>
                </a:solidFill>
              </a:rPr>
              <a:t>- Other restrictions</a:t>
            </a:r>
          </a:p>
        </p:txBody>
      </p:sp>
      <p:cxnSp>
        <p:nvCxnSpPr>
          <p:cNvPr id="57" name="Elbow Connector 56">
            <a:extLst>
              <a:ext uri="{FF2B5EF4-FFF2-40B4-BE49-F238E27FC236}">
                <a16:creationId xmlns:a16="http://schemas.microsoft.com/office/drawing/2014/main" id="{FDA0CD14-530A-F643-8D6F-954B209F79F6}"/>
              </a:ext>
            </a:extLst>
          </p:cNvPr>
          <p:cNvCxnSpPr>
            <a:cxnSpLocks/>
            <a:stCxn id="11" idx="0"/>
            <a:endCxn id="42" idx="2"/>
          </p:cNvCxnSpPr>
          <p:nvPr/>
        </p:nvCxnSpPr>
        <p:spPr>
          <a:xfrm rot="5400000" flipH="1" flipV="1">
            <a:off x="1326886" y="1963813"/>
            <a:ext cx="304769" cy="1510"/>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9A7AB80-364E-6D40-B087-0AB56EA2F431}"/>
              </a:ext>
            </a:extLst>
          </p:cNvPr>
          <p:cNvCxnSpPr>
            <a:cxnSpLocks/>
            <a:stCxn id="47" idx="1"/>
          </p:cNvCxnSpPr>
          <p:nvPr/>
        </p:nvCxnSpPr>
        <p:spPr>
          <a:xfrm rot="10800000">
            <a:off x="1892510" y="5157849"/>
            <a:ext cx="2846897" cy="819626"/>
          </a:xfrm>
          <a:prstGeom prst="bentConnector3">
            <a:avLst>
              <a:gd name="adj1" fmla="val 100091"/>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4ABBBF3E-A446-0D40-A519-1728DF0EFE04}"/>
              </a:ext>
            </a:extLst>
          </p:cNvPr>
          <p:cNvCxnSpPr>
            <a:cxnSpLocks/>
          </p:cNvCxnSpPr>
          <p:nvPr/>
        </p:nvCxnSpPr>
        <p:spPr>
          <a:xfrm rot="10800000">
            <a:off x="1288210" y="5987694"/>
            <a:ext cx="1092394" cy="2"/>
          </a:xfrm>
          <a:prstGeom prst="bentConnector3">
            <a:avLst>
              <a:gd name="adj1" fmla="val 50000"/>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83" name="Picture 82" descr="A close up of a logo&#10;&#10;Description automatically generated">
            <a:extLst>
              <a:ext uri="{FF2B5EF4-FFF2-40B4-BE49-F238E27FC236}">
                <a16:creationId xmlns:a16="http://schemas.microsoft.com/office/drawing/2014/main" id="{23EB0C45-036E-FD42-BB94-41437D423DD8}"/>
              </a:ext>
            </a:extLst>
          </p:cNvPr>
          <p:cNvPicPr>
            <a:picLocks noChangeAspect="1"/>
          </p:cNvPicPr>
          <p:nvPr/>
        </p:nvPicPr>
        <p:blipFill>
          <a:blip r:embed="rId9"/>
          <a:stretch>
            <a:fillRect/>
          </a:stretch>
        </p:blipFill>
        <p:spPr>
          <a:xfrm>
            <a:off x="436840" y="5543675"/>
            <a:ext cx="805933" cy="805933"/>
          </a:xfrm>
          <a:prstGeom prst="rect">
            <a:avLst/>
          </a:prstGeom>
        </p:spPr>
      </p:pic>
      <p:cxnSp>
        <p:nvCxnSpPr>
          <p:cNvPr id="98" name="Elbow Connector 97">
            <a:extLst>
              <a:ext uri="{FF2B5EF4-FFF2-40B4-BE49-F238E27FC236}">
                <a16:creationId xmlns:a16="http://schemas.microsoft.com/office/drawing/2014/main" id="{39A5B644-5084-1B43-B384-3734E371769F}"/>
              </a:ext>
            </a:extLst>
          </p:cNvPr>
          <p:cNvCxnSpPr>
            <a:cxnSpLocks/>
            <a:endCxn id="47" idx="3"/>
          </p:cNvCxnSpPr>
          <p:nvPr/>
        </p:nvCxnSpPr>
        <p:spPr>
          <a:xfrm rot="10800000" flipV="1">
            <a:off x="5979037" y="5207033"/>
            <a:ext cx="1826730" cy="770442"/>
          </a:xfrm>
          <a:prstGeom prst="bentConnector3">
            <a:avLst>
              <a:gd name="adj1" fmla="val -653"/>
            </a:avLst>
          </a:prstGeom>
          <a:ln w="28575">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36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55616D-F329-B349-8167-978327F8AF84}"/>
              </a:ext>
            </a:extLst>
          </p:cNvPr>
          <p:cNvSpPr>
            <a:spLocks noGrp="1"/>
          </p:cNvSpPr>
          <p:nvPr>
            <p:ph type="title"/>
          </p:nvPr>
        </p:nvSpPr>
        <p:spPr/>
        <p:txBody>
          <a:bodyPr/>
          <a:lstStyle/>
          <a:p>
            <a:r>
              <a:rPr lang="en-US" b="1" dirty="0"/>
              <a:t>2. Gene expression</a:t>
            </a:r>
          </a:p>
        </p:txBody>
      </p:sp>
      <p:sp>
        <p:nvSpPr>
          <p:cNvPr id="6" name="Text Placeholder 5">
            <a:extLst>
              <a:ext uri="{FF2B5EF4-FFF2-40B4-BE49-F238E27FC236}">
                <a16:creationId xmlns:a16="http://schemas.microsoft.com/office/drawing/2014/main" id="{BF8269F8-BB4F-784E-88A3-4104EF255CE3}"/>
              </a:ext>
            </a:extLst>
          </p:cNvPr>
          <p:cNvSpPr>
            <a:spLocks noGrp="1"/>
          </p:cNvSpPr>
          <p:nvPr>
            <p:ph type="body" idx="1"/>
          </p:nvPr>
        </p:nvSpPr>
        <p:spPr/>
        <p:txBody>
          <a:bodyPr/>
          <a:lstStyle/>
          <a:p>
            <a:r>
              <a:rPr lang="en-US" dirty="0"/>
              <a:t>Temporal progression of HIV-1 immune response pathways</a:t>
            </a:r>
          </a:p>
        </p:txBody>
      </p:sp>
      <p:sp>
        <p:nvSpPr>
          <p:cNvPr id="4" name="Slide Number Placeholder 3">
            <a:extLst>
              <a:ext uri="{FF2B5EF4-FFF2-40B4-BE49-F238E27FC236}">
                <a16:creationId xmlns:a16="http://schemas.microsoft.com/office/drawing/2014/main" id="{85CB5174-0DB7-A442-8C54-5A83C2FEA106}"/>
              </a:ext>
            </a:extLst>
          </p:cNvPr>
          <p:cNvSpPr>
            <a:spLocks noGrp="1"/>
          </p:cNvSpPr>
          <p:nvPr>
            <p:ph type="sldNum" sz="quarter" idx="12"/>
          </p:nvPr>
        </p:nvSpPr>
        <p:spPr/>
        <p:txBody>
          <a:bodyPr/>
          <a:lstStyle/>
          <a:p>
            <a:fld id="{CEDDD11F-F970-B04F-A33B-AE79F8C2D8F7}" type="slidenum">
              <a:rPr lang="en-US" smtClean="0"/>
              <a:t>7</a:t>
            </a:fld>
            <a:endParaRPr lang="en-US"/>
          </a:p>
        </p:txBody>
      </p:sp>
    </p:spTree>
    <p:extLst>
      <p:ext uri="{BB962C8B-B14F-4D97-AF65-F5344CB8AC3E}">
        <p14:creationId xmlns:p14="http://schemas.microsoft.com/office/powerpoint/2010/main" val="391437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0" name="Title 2509"/>
          <p:cNvSpPr>
            <a:spLocks noGrp="1"/>
          </p:cNvSpPr>
          <p:nvPr>
            <p:ph type="title"/>
          </p:nvPr>
        </p:nvSpPr>
        <p:spPr/>
        <p:txBody>
          <a:bodyPr/>
          <a:lstStyle/>
          <a:p>
            <a:r>
              <a:rPr lang="en-US" dirty="0"/>
              <a:t>Design of a microarray experiment</a:t>
            </a:r>
          </a:p>
        </p:txBody>
      </p:sp>
      <p:sp>
        <p:nvSpPr>
          <p:cNvPr id="2511" name="Content Placeholder 2510"/>
          <p:cNvSpPr>
            <a:spLocks noGrp="1"/>
          </p:cNvSpPr>
          <p:nvPr>
            <p:ph sz="half" idx="1"/>
          </p:nvPr>
        </p:nvSpPr>
        <p:spPr/>
        <p:txBody>
          <a:bodyPr>
            <a:normAutofit/>
          </a:bodyPr>
          <a:lstStyle/>
          <a:p>
            <a:r>
              <a:rPr lang="en-US" sz="2400" b="0" dirty="0"/>
              <a:t>Two color arrays compare two RNA samples, e.g., normal vs mutant</a:t>
            </a:r>
          </a:p>
          <a:p>
            <a:endParaRPr lang="en-US" sz="2400" b="0" dirty="0"/>
          </a:p>
          <a:p>
            <a:endParaRPr lang="en-US" sz="2400" b="0" dirty="0"/>
          </a:p>
          <a:p>
            <a:r>
              <a:rPr lang="en-US" sz="2400" b="0" dirty="0"/>
              <a:t>Channel 1 emission proportion to gene expression in Mutant, and Channel 2 to normal RNA</a:t>
            </a:r>
          </a:p>
        </p:txBody>
      </p:sp>
      <p:sp>
        <p:nvSpPr>
          <p:cNvPr id="4" name="Slide Number Placeholder 3"/>
          <p:cNvSpPr>
            <a:spLocks noGrp="1"/>
          </p:cNvSpPr>
          <p:nvPr>
            <p:ph type="sldNum" sz="quarter" idx="12"/>
          </p:nvPr>
        </p:nvSpPr>
        <p:spPr/>
        <p:txBody>
          <a:bodyPr/>
          <a:lstStyle/>
          <a:p>
            <a:fld id="{CEDDD11F-F970-B04F-A33B-AE79F8C2D8F7}" type="slidenum">
              <a:rPr lang="en-US" smtClean="0"/>
              <a:t>8</a:t>
            </a:fld>
            <a:endParaRPr lang="en-US"/>
          </a:p>
        </p:txBody>
      </p:sp>
      <p:grpSp>
        <p:nvGrpSpPr>
          <p:cNvPr id="2515" name="Group 2514"/>
          <p:cNvGrpSpPr/>
          <p:nvPr/>
        </p:nvGrpSpPr>
        <p:grpSpPr>
          <a:xfrm>
            <a:off x="4733277" y="1359875"/>
            <a:ext cx="3911886" cy="5128653"/>
            <a:chOff x="4455459" y="997827"/>
            <a:chExt cx="3911886" cy="5128653"/>
          </a:xfrm>
        </p:grpSpPr>
        <p:sp>
          <p:nvSpPr>
            <p:cNvPr id="6" name="object 47"/>
            <p:cNvSpPr/>
            <p:nvPr/>
          </p:nvSpPr>
          <p:spPr>
            <a:xfrm>
              <a:off x="4455459" y="997827"/>
              <a:ext cx="4105" cy="5124599"/>
            </a:xfrm>
            <a:custGeom>
              <a:avLst/>
              <a:gdLst/>
              <a:ahLst/>
              <a:cxnLst/>
              <a:rect l="l" t="t" r="r" b="b"/>
              <a:pathLst>
                <a:path w="1524" h="1927859">
                  <a:moveTo>
                    <a:pt x="0" y="1927860"/>
                  </a:moveTo>
                  <a:lnTo>
                    <a:pt x="1524" y="1927860"/>
                  </a:lnTo>
                  <a:lnTo>
                    <a:pt x="1524" y="0"/>
                  </a:lnTo>
                  <a:lnTo>
                    <a:pt x="0" y="0"/>
                  </a:lnTo>
                  <a:lnTo>
                    <a:pt x="0" y="1927860"/>
                  </a:lnTo>
                  <a:close/>
                </a:path>
              </a:pathLst>
            </a:custGeom>
            <a:solidFill>
              <a:srgbClr val="C1C1C1"/>
            </a:solidFill>
          </p:spPr>
          <p:txBody>
            <a:bodyPr wrap="square" lIns="0" tIns="0" rIns="0" bIns="0" rtlCol="0">
              <a:noAutofit/>
            </a:bodyPr>
            <a:lstStyle/>
            <a:p>
              <a:endParaRPr sz="700"/>
            </a:p>
          </p:txBody>
        </p:sp>
        <p:sp>
          <p:nvSpPr>
            <p:cNvPr id="7" name="object 48"/>
            <p:cNvSpPr/>
            <p:nvPr/>
          </p:nvSpPr>
          <p:spPr>
            <a:xfrm>
              <a:off x="4459564" y="1001878"/>
              <a:ext cx="3907781" cy="5124602"/>
            </a:xfrm>
            <a:custGeom>
              <a:avLst/>
              <a:gdLst/>
              <a:ahLst/>
              <a:cxnLst/>
              <a:rect l="l" t="t" r="r" b="b"/>
              <a:pathLst>
                <a:path w="1450847" h="1927860">
                  <a:moveTo>
                    <a:pt x="0" y="1927860"/>
                  </a:moveTo>
                  <a:lnTo>
                    <a:pt x="1450847" y="1927860"/>
                  </a:lnTo>
                  <a:lnTo>
                    <a:pt x="1450847" y="0"/>
                  </a:lnTo>
                  <a:lnTo>
                    <a:pt x="0" y="0"/>
                  </a:lnTo>
                  <a:lnTo>
                    <a:pt x="0" y="1927860"/>
                  </a:lnTo>
                  <a:close/>
                </a:path>
              </a:pathLst>
            </a:custGeom>
            <a:solidFill>
              <a:srgbClr val="C1C1C1"/>
            </a:solidFill>
          </p:spPr>
          <p:txBody>
            <a:bodyPr wrap="square" lIns="0" tIns="0" rIns="0" bIns="0" rtlCol="0">
              <a:noAutofit/>
            </a:bodyPr>
            <a:lstStyle/>
            <a:p>
              <a:endParaRPr sz="700"/>
            </a:p>
          </p:txBody>
        </p:sp>
        <p:sp>
          <p:nvSpPr>
            <p:cNvPr id="8" name="object 49"/>
            <p:cNvSpPr/>
            <p:nvPr/>
          </p:nvSpPr>
          <p:spPr>
            <a:xfrm>
              <a:off x="4853626" y="1163921"/>
              <a:ext cx="693714" cy="664373"/>
            </a:xfrm>
            <a:custGeom>
              <a:avLst/>
              <a:gdLst/>
              <a:ahLst/>
              <a:cxnLst/>
              <a:rect l="l" t="t" r="r" b="b"/>
              <a:pathLst>
                <a:path w="257556" h="249935">
                  <a:moveTo>
                    <a:pt x="228600" y="67055"/>
                  </a:moveTo>
                  <a:lnTo>
                    <a:pt x="227076" y="60959"/>
                  </a:lnTo>
                  <a:lnTo>
                    <a:pt x="227076" y="50291"/>
                  </a:lnTo>
                  <a:lnTo>
                    <a:pt x="225552" y="45719"/>
                  </a:lnTo>
                  <a:lnTo>
                    <a:pt x="225552" y="44195"/>
                  </a:lnTo>
                  <a:lnTo>
                    <a:pt x="222504" y="41147"/>
                  </a:lnTo>
                  <a:lnTo>
                    <a:pt x="220980" y="39623"/>
                  </a:lnTo>
                  <a:lnTo>
                    <a:pt x="217932" y="38099"/>
                  </a:lnTo>
                  <a:lnTo>
                    <a:pt x="213360" y="33527"/>
                  </a:lnTo>
                  <a:lnTo>
                    <a:pt x="208788" y="30479"/>
                  </a:lnTo>
                  <a:lnTo>
                    <a:pt x="202692" y="25907"/>
                  </a:lnTo>
                  <a:lnTo>
                    <a:pt x="198119" y="22859"/>
                  </a:lnTo>
                  <a:lnTo>
                    <a:pt x="193548" y="18287"/>
                  </a:lnTo>
                  <a:lnTo>
                    <a:pt x="187452" y="15239"/>
                  </a:lnTo>
                  <a:lnTo>
                    <a:pt x="182880" y="12191"/>
                  </a:lnTo>
                  <a:lnTo>
                    <a:pt x="176784" y="9143"/>
                  </a:lnTo>
                  <a:lnTo>
                    <a:pt x="170688" y="7619"/>
                  </a:lnTo>
                  <a:lnTo>
                    <a:pt x="164592" y="6095"/>
                  </a:lnTo>
                  <a:lnTo>
                    <a:pt x="158496" y="3047"/>
                  </a:lnTo>
                  <a:lnTo>
                    <a:pt x="152400" y="3047"/>
                  </a:lnTo>
                  <a:lnTo>
                    <a:pt x="144780" y="1523"/>
                  </a:lnTo>
                  <a:lnTo>
                    <a:pt x="138684" y="0"/>
                  </a:lnTo>
                  <a:lnTo>
                    <a:pt x="118872" y="0"/>
                  </a:lnTo>
                  <a:lnTo>
                    <a:pt x="115824" y="1523"/>
                  </a:lnTo>
                  <a:lnTo>
                    <a:pt x="112776" y="3047"/>
                  </a:lnTo>
                  <a:lnTo>
                    <a:pt x="108204" y="6095"/>
                  </a:lnTo>
                  <a:lnTo>
                    <a:pt x="102108" y="9143"/>
                  </a:lnTo>
                  <a:lnTo>
                    <a:pt x="97536" y="13715"/>
                  </a:lnTo>
                  <a:lnTo>
                    <a:pt x="91440" y="16763"/>
                  </a:lnTo>
                  <a:lnTo>
                    <a:pt x="86868" y="21335"/>
                  </a:lnTo>
                  <a:lnTo>
                    <a:pt x="80772" y="24383"/>
                  </a:lnTo>
                  <a:lnTo>
                    <a:pt x="74676" y="25907"/>
                  </a:lnTo>
                  <a:lnTo>
                    <a:pt x="68580" y="27431"/>
                  </a:lnTo>
                  <a:lnTo>
                    <a:pt x="62484" y="27431"/>
                  </a:lnTo>
                  <a:lnTo>
                    <a:pt x="54864" y="28955"/>
                  </a:lnTo>
                  <a:lnTo>
                    <a:pt x="48768" y="30479"/>
                  </a:lnTo>
                  <a:lnTo>
                    <a:pt x="42672" y="30479"/>
                  </a:lnTo>
                  <a:lnTo>
                    <a:pt x="39624" y="32003"/>
                  </a:lnTo>
                  <a:lnTo>
                    <a:pt x="38100" y="33527"/>
                  </a:lnTo>
                  <a:lnTo>
                    <a:pt x="35052" y="35051"/>
                  </a:lnTo>
                  <a:lnTo>
                    <a:pt x="33528" y="38099"/>
                  </a:lnTo>
                  <a:lnTo>
                    <a:pt x="28956" y="42671"/>
                  </a:lnTo>
                  <a:lnTo>
                    <a:pt x="24384" y="47243"/>
                  </a:lnTo>
                  <a:lnTo>
                    <a:pt x="19812" y="51815"/>
                  </a:lnTo>
                  <a:lnTo>
                    <a:pt x="16764" y="56387"/>
                  </a:lnTo>
                  <a:lnTo>
                    <a:pt x="13716" y="62483"/>
                  </a:lnTo>
                  <a:lnTo>
                    <a:pt x="10668" y="67055"/>
                  </a:lnTo>
                  <a:lnTo>
                    <a:pt x="7619" y="73151"/>
                  </a:lnTo>
                  <a:lnTo>
                    <a:pt x="4572" y="77723"/>
                  </a:lnTo>
                  <a:lnTo>
                    <a:pt x="3048" y="83819"/>
                  </a:lnTo>
                  <a:lnTo>
                    <a:pt x="1524" y="91439"/>
                  </a:lnTo>
                  <a:lnTo>
                    <a:pt x="0" y="97535"/>
                  </a:lnTo>
                  <a:lnTo>
                    <a:pt x="0" y="161543"/>
                  </a:lnTo>
                  <a:lnTo>
                    <a:pt x="1524" y="167639"/>
                  </a:lnTo>
                  <a:lnTo>
                    <a:pt x="3048" y="172211"/>
                  </a:lnTo>
                  <a:lnTo>
                    <a:pt x="4572" y="178307"/>
                  </a:lnTo>
                  <a:lnTo>
                    <a:pt x="7619" y="184403"/>
                  </a:lnTo>
                  <a:lnTo>
                    <a:pt x="12192" y="187451"/>
                  </a:lnTo>
                  <a:lnTo>
                    <a:pt x="16764" y="192023"/>
                  </a:lnTo>
                  <a:lnTo>
                    <a:pt x="19812" y="195071"/>
                  </a:lnTo>
                  <a:lnTo>
                    <a:pt x="25908" y="198119"/>
                  </a:lnTo>
                  <a:lnTo>
                    <a:pt x="30480" y="201167"/>
                  </a:lnTo>
                  <a:lnTo>
                    <a:pt x="35052" y="204215"/>
                  </a:lnTo>
                  <a:lnTo>
                    <a:pt x="41148" y="207263"/>
                  </a:lnTo>
                  <a:lnTo>
                    <a:pt x="45719" y="211835"/>
                  </a:lnTo>
                  <a:lnTo>
                    <a:pt x="51816" y="216407"/>
                  </a:lnTo>
                  <a:lnTo>
                    <a:pt x="59436" y="217931"/>
                  </a:lnTo>
                  <a:lnTo>
                    <a:pt x="67056" y="220979"/>
                  </a:lnTo>
                  <a:lnTo>
                    <a:pt x="73152" y="222503"/>
                  </a:lnTo>
                  <a:lnTo>
                    <a:pt x="79248" y="225551"/>
                  </a:lnTo>
                  <a:lnTo>
                    <a:pt x="83819" y="225551"/>
                  </a:lnTo>
                  <a:lnTo>
                    <a:pt x="88392" y="227075"/>
                  </a:lnTo>
                  <a:lnTo>
                    <a:pt x="92964" y="230123"/>
                  </a:lnTo>
                  <a:lnTo>
                    <a:pt x="99060" y="233171"/>
                  </a:lnTo>
                  <a:lnTo>
                    <a:pt x="105156" y="236219"/>
                  </a:lnTo>
                  <a:lnTo>
                    <a:pt x="109728" y="239267"/>
                  </a:lnTo>
                  <a:lnTo>
                    <a:pt x="115824" y="240791"/>
                  </a:lnTo>
                  <a:lnTo>
                    <a:pt x="120396" y="243839"/>
                  </a:lnTo>
                  <a:lnTo>
                    <a:pt x="126492" y="245363"/>
                  </a:lnTo>
                  <a:lnTo>
                    <a:pt x="140208" y="245363"/>
                  </a:lnTo>
                  <a:lnTo>
                    <a:pt x="144780" y="246887"/>
                  </a:lnTo>
                  <a:lnTo>
                    <a:pt x="150876" y="248411"/>
                  </a:lnTo>
                  <a:lnTo>
                    <a:pt x="160019" y="248411"/>
                  </a:lnTo>
                  <a:lnTo>
                    <a:pt x="166116" y="249935"/>
                  </a:lnTo>
                  <a:lnTo>
                    <a:pt x="170688" y="248411"/>
                  </a:lnTo>
                  <a:lnTo>
                    <a:pt x="176784" y="246887"/>
                  </a:lnTo>
                  <a:lnTo>
                    <a:pt x="182880" y="243839"/>
                  </a:lnTo>
                  <a:lnTo>
                    <a:pt x="187452" y="240791"/>
                  </a:lnTo>
                  <a:lnTo>
                    <a:pt x="193548" y="239267"/>
                  </a:lnTo>
                  <a:lnTo>
                    <a:pt x="198119" y="234695"/>
                  </a:lnTo>
                  <a:lnTo>
                    <a:pt x="204216" y="231647"/>
                  </a:lnTo>
                  <a:lnTo>
                    <a:pt x="208788" y="227075"/>
                  </a:lnTo>
                  <a:lnTo>
                    <a:pt x="213360" y="224027"/>
                  </a:lnTo>
                  <a:lnTo>
                    <a:pt x="217932" y="219455"/>
                  </a:lnTo>
                  <a:lnTo>
                    <a:pt x="222504" y="214883"/>
                  </a:lnTo>
                  <a:lnTo>
                    <a:pt x="225552" y="210311"/>
                  </a:lnTo>
                  <a:lnTo>
                    <a:pt x="227076" y="205739"/>
                  </a:lnTo>
                  <a:lnTo>
                    <a:pt x="228600" y="201167"/>
                  </a:lnTo>
                  <a:lnTo>
                    <a:pt x="230124" y="196595"/>
                  </a:lnTo>
                  <a:lnTo>
                    <a:pt x="231648" y="192023"/>
                  </a:lnTo>
                  <a:lnTo>
                    <a:pt x="233172" y="185927"/>
                  </a:lnTo>
                  <a:lnTo>
                    <a:pt x="234696" y="179831"/>
                  </a:lnTo>
                  <a:lnTo>
                    <a:pt x="237744" y="175259"/>
                  </a:lnTo>
                  <a:lnTo>
                    <a:pt x="240792" y="169163"/>
                  </a:lnTo>
                  <a:lnTo>
                    <a:pt x="245364" y="161543"/>
                  </a:lnTo>
                  <a:lnTo>
                    <a:pt x="248412" y="155447"/>
                  </a:lnTo>
                  <a:lnTo>
                    <a:pt x="251460" y="147827"/>
                  </a:lnTo>
                  <a:lnTo>
                    <a:pt x="254508" y="141731"/>
                  </a:lnTo>
                  <a:lnTo>
                    <a:pt x="256032" y="134111"/>
                  </a:lnTo>
                  <a:lnTo>
                    <a:pt x="257556" y="128015"/>
                  </a:lnTo>
                  <a:lnTo>
                    <a:pt x="256032" y="121919"/>
                  </a:lnTo>
                  <a:lnTo>
                    <a:pt x="254508" y="115823"/>
                  </a:lnTo>
                  <a:lnTo>
                    <a:pt x="252984" y="108203"/>
                  </a:lnTo>
                  <a:lnTo>
                    <a:pt x="249936" y="102107"/>
                  </a:lnTo>
                  <a:lnTo>
                    <a:pt x="246888" y="97535"/>
                  </a:lnTo>
                  <a:lnTo>
                    <a:pt x="243840" y="91439"/>
                  </a:lnTo>
                  <a:lnTo>
                    <a:pt x="239268" y="85343"/>
                  </a:lnTo>
                  <a:lnTo>
                    <a:pt x="234696" y="80771"/>
                  </a:lnTo>
                  <a:lnTo>
                    <a:pt x="231648" y="77723"/>
                  </a:lnTo>
                  <a:lnTo>
                    <a:pt x="230124" y="73151"/>
                  </a:lnTo>
                  <a:lnTo>
                    <a:pt x="228600" y="70103"/>
                  </a:lnTo>
                  <a:lnTo>
                    <a:pt x="228600" y="67055"/>
                  </a:lnTo>
                  <a:close/>
                </a:path>
              </a:pathLst>
            </a:custGeom>
            <a:solidFill>
              <a:srgbClr val="EE9C67"/>
            </a:solidFill>
          </p:spPr>
          <p:txBody>
            <a:bodyPr wrap="square" lIns="0" tIns="0" rIns="0" bIns="0" rtlCol="0">
              <a:noAutofit/>
            </a:bodyPr>
            <a:lstStyle/>
            <a:p>
              <a:endParaRPr sz="700"/>
            </a:p>
          </p:txBody>
        </p:sp>
        <p:sp>
          <p:nvSpPr>
            <p:cNvPr id="9" name="object 50"/>
            <p:cNvSpPr/>
            <p:nvPr/>
          </p:nvSpPr>
          <p:spPr>
            <a:xfrm>
              <a:off x="4853626" y="1163921"/>
              <a:ext cx="693714" cy="664373"/>
            </a:xfrm>
            <a:custGeom>
              <a:avLst/>
              <a:gdLst/>
              <a:ahLst/>
              <a:cxnLst/>
              <a:rect l="l" t="t" r="r" b="b"/>
              <a:pathLst>
                <a:path w="257556" h="249935">
                  <a:moveTo>
                    <a:pt x="124968" y="0"/>
                  </a:moveTo>
                  <a:lnTo>
                    <a:pt x="138684" y="0"/>
                  </a:lnTo>
                  <a:lnTo>
                    <a:pt x="144780" y="1523"/>
                  </a:lnTo>
                  <a:lnTo>
                    <a:pt x="152400" y="3047"/>
                  </a:lnTo>
                  <a:lnTo>
                    <a:pt x="158496" y="3047"/>
                  </a:lnTo>
                  <a:lnTo>
                    <a:pt x="164592" y="6095"/>
                  </a:lnTo>
                  <a:lnTo>
                    <a:pt x="170688" y="7619"/>
                  </a:lnTo>
                  <a:lnTo>
                    <a:pt x="176784" y="9143"/>
                  </a:lnTo>
                  <a:lnTo>
                    <a:pt x="182880" y="12191"/>
                  </a:lnTo>
                  <a:lnTo>
                    <a:pt x="187452" y="15239"/>
                  </a:lnTo>
                  <a:lnTo>
                    <a:pt x="193548" y="18287"/>
                  </a:lnTo>
                  <a:lnTo>
                    <a:pt x="198119" y="22859"/>
                  </a:lnTo>
                  <a:lnTo>
                    <a:pt x="202692" y="25907"/>
                  </a:lnTo>
                  <a:lnTo>
                    <a:pt x="208788" y="30479"/>
                  </a:lnTo>
                  <a:lnTo>
                    <a:pt x="213360" y="33527"/>
                  </a:lnTo>
                  <a:lnTo>
                    <a:pt x="217932" y="38099"/>
                  </a:lnTo>
                  <a:lnTo>
                    <a:pt x="220980" y="39623"/>
                  </a:lnTo>
                  <a:lnTo>
                    <a:pt x="222504" y="41147"/>
                  </a:lnTo>
                  <a:lnTo>
                    <a:pt x="225552" y="44195"/>
                  </a:lnTo>
                  <a:lnTo>
                    <a:pt x="225552" y="45719"/>
                  </a:lnTo>
                  <a:lnTo>
                    <a:pt x="227076" y="50291"/>
                  </a:lnTo>
                  <a:lnTo>
                    <a:pt x="227076" y="60959"/>
                  </a:lnTo>
                  <a:lnTo>
                    <a:pt x="228600" y="67055"/>
                  </a:lnTo>
                  <a:lnTo>
                    <a:pt x="228600" y="70103"/>
                  </a:lnTo>
                  <a:lnTo>
                    <a:pt x="230124" y="73151"/>
                  </a:lnTo>
                  <a:lnTo>
                    <a:pt x="231648" y="77723"/>
                  </a:lnTo>
                  <a:lnTo>
                    <a:pt x="234696" y="80771"/>
                  </a:lnTo>
                  <a:lnTo>
                    <a:pt x="239268" y="85343"/>
                  </a:lnTo>
                  <a:lnTo>
                    <a:pt x="243840" y="91439"/>
                  </a:lnTo>
                  <a:lnTo>
                    <a:pt x="246888" y="97535"/>
                  </a:lnTo>
                  <a:lnTo>
                    <a:pt x="249936" y="102107"/>
                  </a:lnTo>
                  <a:lnTo>
                    <a:pt x="252984" y="108203"/>
                  </a:lnTo>
                  <a:lnTo>
                    <a:pt x="254508" y="115823"/>
                  </a:lnTo>
                  <a:lnTo>
                    <a:pt x="256032" y="121919"/>
                  </a:lnTo>
                  <a:lnTo>
                    <a:pt x="257556" y="128015"/>
                  </a:lnTo>
                  <a:lnTo>
                    <a:pt x="256032" y="134111"/>
                  </a:lnTo>
                  <a:lnTo>
                    <a:pt x="254508" y="141731"/>
                  </a:lnTo>
                  <a:lnTo>
                    <a:pt x="251460" y="147827"/>
                  </a:lnTo>
                  <a:lnTo>
                    <a:pt x="248412" y="155447"/>
                  </a:lnTo>
                  <a:lnTo>
                    <a:pt x="245364" y="161543"/>
                  </a:lnTo>
                  <a:lnTo>
                    <a:pt x="240792" y="169163"/>
                  </a:lnTo>
                  <a:lnTo>
                    <a:pt x="237744" y="175259"/>
                  </a:lnTo>
                  <a:lnTo>
                    <a:pt x="234696" y="179831"/>
                  </a:lnTo>
                  <a:lnTo>
                    <a:pt x="233172" y="185927"/>
                  </a:lnTo>
                  <a:lnTo>
                    <a:pt x="231648" y="192023"/>
                  </a:lnTo>
                  <a:lnTo>
                    <a:pt x="230124" y="196595"/>
                  </a:lnTo>
                  <a:lnTo>
                    <a:pt x="228600" y="201167"/>
                  </a:lnTo>
                  <a:lnTo>
                    <a:pt x="227076" y="205739"/>
                  </a:lnTo>
                  <a:lnTo>
                    <a:pt x="225552" y="210311"/>
                  </a:lnTo>
                  <a:lnTo>
                    <a:pt x="222504" y="214883"/>
                  </a:lnTo>
                  <a:lnTo>
                    <a:pt x="217932" y="219455"/>
                  </a:lnTo>
                  <a:lnTo>
                    <a:pt x="213360" y="224027"/>
                  </a:lnTo>
                  <a:lnTo>
                    <a:pt x="208788" y="227075"/>
                  </a:lnTo>
                  <a:lnTo>
                    <a:pt x="204216" y="231647"/>
                  </a:lnTo>
                  <a:lnTo>
                    <a:pt x="198119" y="234695"/>
                  </a:lnTo>
                  <a:lnTo>
                    <a:pt x="193548" y="237743"/>
                  </a:lnTo>
                  <a:lnTo>
                    <a:pt x="187452" y="240791"/>
                  </a:lnTo>
                  <a:lnTo>
                    <a:pt x="182880" y="243839"/>
                  </a:lnTo>
                  <a:lnTo>
                    <a:pt x="176784" y="246887"/>
                  </a:lnTo>
                  <a:lnTo>
                    <a:pt x="170688" y="248411"/>
                  </a:lnTo>
                  <a:lnTo>
                    <a:pt x="166116" y="249935"/>
                  </a:lnTo>
                  <a:lnTo>
                    <a:pt x="160019" y="248411"/>
                  </a:lnTo>
                  <a:lnTo>
                    <a:pt x="155448" y="248411"/>
                  </a:lnTo>
                  <a:lnTo>
                    <a:pt x="150876" y="246887"/>
                  </a:lnTo>
                  <a:lnTo>
                    <a:pt x="144780" y="246887"/>
                  </a:lnTo>
                  <a:lnTo>
                    <a:pt x="140208" y="245363"/>
                  </a:lnTo>
                  <a:lnTo>
                    <a:pt x="126492" y="245363"/>
                  </a:lnTo>
                  <a:lnTo>
                    <a:pt x="120396" y="243839"/>
                  </a:lnTo>
                  <a:lnTo>
                    <a:pt x="115824" y="240791"/>
                  </a:lnTo>
                  <a:lnTo>
                    <a:pt x="109728" y="237743"/>
                  </a:lnTo>
                  <a:lnTo>
                    <a:pt x="105156" y="236219"/>
                  </a:lnTo>
                  <a:lnTo>
                    <a:pt x="99060" y="233171"/>
                  </a:lnTo>
                  <a:lnTo>
                    <a:pt x="92964" y="230123"/>
                  </a:lnTo>
                  <a:lnTo>
                    <a:pt x="86868" y="227075"/>
                  </a:lnTo>
                  <a:lnTo>
                    <a:pt x="83819" y="225551"/>
                  </a:lnTo>
                  <a:lnTo>
                    <a:pt x="79248" y="225551"/>
                  </a:lnTo>
                  <a:lnTo>
                    <a:pt x="73152" y="222503"/>
                  </a:lnTo>
                  <a:lnTo>
                    <a:pt x="67056" y="220979"/>
                  </a:lnTo>
                  <a:lnTo>
                    <a:pt x="59436" y="217931"/>
                  </a:lnTo>
                  <a:lnTo>
                    <a:pt x="51816" y="216407"/>
                  </a:lnTo>
                  <a:lnTo>
                    <a:pt x="45719" y="211835"/>
                  </a:lnTo>
                  <a:lnTo>
                    <a:pt x="41148" y="207263"/>
                  </a:lnTo>
                  <a:lnTo>
                    <a:pt x="35052" y="204215"/>
                  </a:lnTo>
                  <a:lnTo>
                    <a:pt x="30480" y="201167"/>
                  </a:lnTo>
                  <a:lnTo>
                    <a:pt x="25908" y="198119"/>
                  </a:lnTo>
                  <a:lnTo>
                    <a:pt x="19812" y="195071"/>
                  </a:lnTo>
                  <a:lnTo>
                    <a:pt x="15240" y="192023"/>
                  </a:lnTo>
                  <a:lnTo>
                    <a:pt x="12192" y="187451"/>
                  </a:lnTo>
                  <a:lnTo>
                    <a:pt x="7619" y="184403"/>
                  </a:lnTo>
                  <a:lnTo>
                    <a:pt x="4572" y="178307"/>
                  </a:lnTo>
                  <a:lnTo>
                    <a:pt x="3048" y="172211"/>
                  </a:lnTo>
                  <a:lnTo>
                    <a:pt x="1524" y="167639"/>
                  </a:lnTo>
                  <a:lnTo>
                    <a:pt x="0" y="161543"/>
                  </a:lnTo>
                  <a:lnTo>
                    <a:pt x="0" y="97535"/>
                  </a:lnTo>
                  <a:lnTo>
                    <a:pt x="1524" y="91439"/>
                  </a:lnTo>
                  <a:lnTo>
                    <a:pt x="3048" y="83819"/>
                  </a:lnTo>
                  <a:lnTo>
                    <a:pt x="4572" y="77723"/>
                  </a:lnTo>
                  <a:lnTo>
                    <a:pt x="7619" y="73151"/>
                  </a:lnTo>
                  <a:lnTo>
                    <a:pt x="10668" y="67055"/>
                  </a:lnTo>
                  <a:lnTo>
                    <a:pt x="13716" y="60959"/>
                  </a:lnTo>
                  <a:lnTo>
                    <a:pt x="16764" y="56387"/>
                  </a:lnTo>
                  <a:lnTo>
                    <a:pt x="19812" y="51815"/>
                  </a:lnTo>
                  <a:lnTo>
                    <a:pt x="24384" y="47243"/>
                  </a:lnTo>
                  <a:lnTo>
                    <a:pt x="28956" y="42671"/>
                  </a:lnTo>
                  <a:lnTo>
                    <a:pt x="33528" y="38099"/>
                  </a:lnTo>
                  <a:lnTo>
                    <a:pt x="35052" y="35051"/>
                  </a:lnTo>
                  <a:lnTo>
                    <a:pt x="38100" y="33527"/>
                  </a:lnTo>
                  <a:lnTo>
                    <a:pt x="39624" y="32003"/>
                  </a:lnTo>
                  <a:lnTo>
                    <a:pt x="42672" y="30479"/>
                  </a:lnTo>
                  <a:lnTo>
                    <a:pt x="48768" y="30479"/>
                  </a:lnTo>
                  <a:lnTo>
                    <a:pt x="54864" y="28955"/>
                  </a:lnTo>
                  <a:lnTo>
                    <a:pt x="62484" y="27431"/>
                  </a:lnTo>
                  <a:lnTo>
                    <a:pt x="68580" y="27431"/>
                  </a:lnTo>
                  <a:lnTo>
                    <a:pt x="74676" y="25907"/>
                  </a:lnTo>
                  <a:lnTo>
                    <a:pt x="80772" y="24383"/>
                  </a:lnTo>
                  <a:lnTo>
                    <a:pt x="86868" y="21335"/>
                  </a:lnTo>
                  <a:lnTo>
                    <a:pt x="91440" y="16763"/>
                  </a:lnTo>
                  <a:lnTo>
                    <a:pt x="97536" y="13715"/>
                  </a:lnTo>
                  <a:lnTo>
                    <a:pt x="102108" y="9143"/>
                  </a:lnTo>
                  <a:lnTo>
                    <a:pt x="108204" y="6095"/>
                  </a:lnTo>
                  <a:lnTo>
                    <a:pt x="112776" y="3047"/>
                  </a:lnTo>
                  <a:lnTo>
                    <a:pt x="115824" y="1523"/>
                  </a:lnTo>
                  <a:lnTo>
                    <a:pt x="118872" y="0"/>
                  </a:lnTo>
                  <a:lnTo>
                    <a:pt x="124968" y="0"/>
                  </a:lnTo>
                </a:path>
              </a:pathLst>
            </a:custGeom>
            <a:ln w="1524">
              <a:solidFill>
                <a:srgbClr val="1E1A16"/>
              </a:solidFill>
            </a:ln>
          </p:spPr>
          <p:txBody>
            <a:bodyPr wrap="square" lIns="0" tIns="0" rIns="0" bIns="0" rtlCol="0">
              <a:noAutofit/>
            </a:bodyPr>
            <a:lstStyle/>
            <a:p>
              <a:endParaRPr sz="700"/>
            </a:p>
          </p:txBody>
        </p:sp>
        <p:sp>
          <p:nvSpPr>
            <p:cNvPr id="10" name="object 51"/>
            <p:cNvSpPr/>
            <p:nvPr/>
          </p:nvSpPr>
          <p:spPr>
            <a:xfrm>
              <a:off x="4865940" y="1172023"/>
              <a:ext cx="669085" cy="644117"/>
            </a:xfrm>
            <a:custGeom>
              <a:avLst/>
              <a:gdLst/>
              <a:ahLst/>
              <a:cxnLst/>
              <a:rect l="l" t="t" r="r" b="b"/>
              <a:pathLst>
                <a:path w="248412" h="242315">
                  <a:moveTo>
                    <a:pt x="1524" y="167639"/>
                  </a:moveTo>
                  <a:lnTo>
                    <a:pt x="4571" y="173735"/>
                  </a:lnTo>
                  <a:lnTo>
                    <a:pt x="7619" y="178307"/>
                  </a:lnTo>
                  <a:lnTo>
                    <a:pt x="10668" y="182879"/>
                  </a:lnTo>
                  <a:lnTo>
                    <a:pt x="13716" y="185927"/>
                  </a:lnTo>
                  <a:lnTo>
                    <a:pt x="19812" y="188975"/>
                  </a:lnTo>
                  <a:lnTo>
                    <a:pt x="24384" y="192023"/>
                  </a:lnTo>
                  <a:lnTo>
                    <a:pt x="28956" y="195071"/>
                  </a:lnTo>
                  <a:lnTo>
                    <a:pt x="33527" y="198119"/>
                  </a:lnTo>
                  <a:lnTo>
                    <a:pt x="38100" y="202691"/>
                  </a:lnTo>
                  <a:lnTo>
                    <a:pt x="44195" y="205739"/>
                  </a:lnTo>
                  <a:lnTo>
                    <a:pt x="50292" y="210311"/>
                  </a:lnTo>
                  <a:lnTo>
                    <a:pt x="56387" y="213359"/>
                  </a:lnTo>
                  <a:lnTo>
                    <a:pt x="64007" y="214883"/>
                  </a:lnTo>
                  <a:lnTo>
                    <a:pt x="70104" y="217931"/>
                  </a:lnTo>
                  <a:lnTo>
                    <a:pt x="76200" y="219455"/>
                  </a:lnTo>
                  <a:lnTo>
                    <a:pt x="80771" y="220979"/>
                  </a:lnTo>
                  <a:lnTo>
                    <a:pt x="83819" y="220979"/>
                  </a:lnTo>
                  <a:lnTo>
                    <a:pt x="89916" y="224027"/>
                  </a:lnTo>
                  <a:lnTo>
                    <a:pt x="96012" y="227075"/>
                  </a:lnTo>
                  <a:lnTo>
                    <a:pt x="100584" y="230123"/>
                  </a:lnTo>
                  <a:lnTo>
                    <a:pt x="105156" y="231647"/>
                  </a:lnTo>
                  <a:lnTo>
                    <a:pt x="111251" y="234695"/>
                  </a:lnTo>
                  <a:lnTo>
                    <a:pt x="117347" y="236219"/>
                  </a:lnTo>
                  <a:lnTo>
                    <a:pt x="121919" y="237743"/>
                  </a:lnTo>
                  <a:lnTo>
                    <a:pt x="128016" y="239267"/>
                  </a:lnTo>
                  <a:lnTo>
                    <a:pt x="135636" y="239267"/>
                  </a:lnTo>
                  <a:lnTo>
                    <a:pt x="140207" y="240791"/>
                  </a:lnTo>
                  <a:lnTo>
                    <a:pt x="146304" y="240791"/>
                  </a:lnTo>
                  <a:lnTo>
                    <a:pt x="150875" y="242315"/>
                  </a:lnTo>
                  <a:lnTo>
                    <a:pt x="164592" y="242315"/>
                  </a:lnTo>
                  <a:lnTo>
                    <a:pt x="170687" y="240791"/>
                  </a:lnTo>
                  <a:lnTo>
                    <a:pt x="175260" y="237743"/>
                  </a:lnTo>
                  <a:lnTo>
                    <a:pt x="181356" y="234695"/>
                  </a:lnTo>
                  <a:lnTo>
                    <a:pt x="187451" y="231647"/>
                  </a:lnTo>
                  <a:lnTo>
                    <a:pt x="192024" y="228599"/>
                  </a:lnTo>
                  <a:lnTo>
                    <a:pt x="196595" y="225551"/>
                  </a:lnTo>
                  <a:lnTo>
                    <a:pt x="202692" y="220979"/>
                  </a:lnTo>
                  <a:lnTo>
                    <a:pt x="207264" y="217931"/>
                  </a:lnTo>
                  <a:lnTo>
                    <a:pt x="210312" y="213359"/>
                  </a:lnTo>
                  <a:lnTo>
                    <a:pt x="214884" y="208787"/>
                  </a:lnTo>
                  <a:lnTo>
                    <a:pt x="217931" y="204215"/>
                  </a:lnTo>
                  <a:lnTo>
                    <a:pt x="219456" y="199643"/>
                  </a:lnTo>
                  <a:lnTo>
                    <a:pt x="220980" y="195071"/>
                  </a:lnTo>
                  <a:lnTo>
                    <a:pt x="222504" y="190499"/>
                  </a:lnTo>
                  <a:lnTo>
                    <a:pt x="224027" y="185927"/>
                  </a:lnTo>
                  <a:lnTo>
                    <a:pt x="225551" y="181355"/>
                  </a:lnTo>
                  <a:lnTo>
                    <a:pt x="227075" y="176783"/>
                  </a:lnTo>
                  <a:lnTo>
                    <a:pt x="230124" y="170687"/>
                  </a:lnTo>
                  <a:lnTo>
                    <a:pt x="233171" y="164591"/>
                  </a:lnTo>
                  <a:lnTo>
                    <a:pt x="236219" y="158495"/>
                  </a:lnTo>
                  <a:lnTo>
                    <a:pt x="240792" y="150875"/>
                  </a:lnTo>
                  <a:lnTo>
                    <a:pt x="243840" y="144779"/>
                  </a:lnTo>
                  <a:lnTo>
                    <a:pt x="245364" y="138683"/>
                  </a:lnTo>
                  <a:lnTo>
                    <a:pt x="246887" y="131063"/>
                  </a:lnTo>
                  <a:lnTo>
                    <a:pt x="248412" y="124967"/>
                  </a:lnTo>
                  <a:lnTo>
                    <a:pt x="248412" y="118871"/>
                  </a:lnTo>
                  <a:lnTo>
                    <a:pt x="246887" y="112775"/>
                  </a:lnTo>
                  <a:lnTo>
                    <a:pt x="243840" y="106679"/>
                  </a:lnTo>
                  <a:lnTo>
                    <a:pt x="242316" y="100583"/>
                  </a:lnTo>
                  <a:lnTo>
                    <a:pt x="239268" y="94487"/>
                  </a:lnTo>
                  <a:lnTo>
                    <a:pt x="234695" y="89915"/>
                  </a:lnTo>
                  <a:lnTo>
                    <a:pt x="231647" y="83819"/>
                  </a:lnTo>
                  <a:lnTo>
                    <a:pt x="227075" y="79247"/>
                  </a:lnTo>
                  <a:lnTo>
                    <a:pt x="225551" y="76199"/>
                  </a:lnTo>
                  <a:lnTo>
                    <a:pt x="222504" y="73151"/>
                  </a:lnTo>
                  <a:lnTo>
                    <a:pt x="220980" y="68579"/>
                  </a:lnTo>
                  <a:lnTo>
                    <a:pt x="220980" y="65531"/>
                  </a:lnTo>
                  <a:lnTo>
                    <a:pt x="219456" y="59435"/>
                  </a:lnTo>
                  <a:lnTo>
                    <a:pt x="219456" y="50291"/>
                  </a:lnTo>
                  <a:lnTo>
                    <a:pt x="217931" y="45719"/>
                  </a:lnTo>
                  <a:lnTo>
                    <a:pt x="217931" y="42671"/>
                  </a:lnTo>
                  <a:lnTo>
                    <a:pt x="216407" y="41147"/>
                  </a:lnTo>
                  <a:lnTo>
                    <a:pt x="213360" y="39623"/>
                  </a:lnTo>
                  <a:lnTo>
                    <a:pt x="210312" y="36575"/>
                  </a:lnTo>
                  <a:lnTo>
                    <a:pt x="205740" y="33527"/>
                  </a:lnTo>
                  <a:lnTo>
                    <a:pt x="201168" y="30479"/>
                  </a:lnTo>
                  <a:lnTo>
                    <a:pt x="196595" y="25907"/>
                  </a:lnTo>
                  <a:lnTo>
                    <a:pt x="190500" y="22859"/>
                  </a:lnTo>
                  <a:lnTo>
                    <a:pt x="187451" y="18287"/>
                  </a:lnTo>
                  <a:lnTo>
                    <a:pt x="181356" y="15239"/>
                  </a:lnTo>
                  <a:lnTo>
                    <a:pt x="175260" y="13715"/>
                  </a:lnTo>
                  <a:lnTo>
                    <a:pt x="170687" y="10667"/>
                  </a:lnTo>
                  <a:lnTo>
                    <a:pt x="164592" y="7619"/>
                  </a:lnTo>
                  <a:lnTo>
                    <a:pt x="158495" y="6095"/>
                  </a:lnTo>
                  <a:lnTo>
                    <a:pt x="153924" y="4571"/>
                  </a:lnTo>
                  <a:lnTo>
                    <a:pt x="146304" y="3047"/>
                  </a:lnTo>
                  <a:lnTo>
                    <a:pt x="140207" y="1523"/>
                  </a:lnTo>
                  <a:lnTo>
                    <a:pt x="134112" y="1523"/>
                  </a:lnTo>
                  <a:lnTo>
                    <a:pt x="128016" y="0"/>
                  </a:lnTo>
                  <a:lnTo>
                    <a:pt x="118871" y="0"/>
                  </a:lnTo>
                  <a:lnTo>
                    <a:pt x="115824" y="1523"/>
                  </a:lnTo>
                  <a:lnTo>
                    <a:pt x="112775" y="1523"/>
                  </a:lnTo>
                  <a:lnTo>
                    <a:pt x="109727" y="3047"/>
                  </a:lnTo>
                  <a:lnTo>
                    <a:pt x="103631" y="6095"/>
                  </a:lnTo>
                  <a:lnTo>
                    <a:pt x="99060" y="9143"/>
                  </a:lnTo>
                  <a:lnTo>
                    <a:pt x="92964" y="13715"/>
                  </a:lnTo>
                  <a:lnTo>
                    <a:pt x="88392" y="18287"/>
                  </a:lnTo>
                  <a:lnTo>
                    <a:pt x="83819" y="21335"/>
                  </a:lnTo>
                  <a:lnTo>
                    <a:pt x="77724" y="22859"/>
                  </a:lnTo>
                  <a:lnTo>
                    <a:pt x="71627" y="25907"/>
                  </a:lnTo>
                  <a:lnTo>
                    <a:pt x="65531" y="27431"/>
                  </a:lnTo>
                  <a:lnTo>
                    <a:pt x="59436" y="27431"/>
                  </a:lnTo>
                  <a:lnTo>
                    <a:pt x="53340" y="28955"/>
                  </a:lnTo>
                  <a:lnTo>
                    <a:pt x="47243" y="28955"/>
                  </a:lnTo>
                  <a:lnTo>
                    <a:pt x="41147" y="32003"/>
                  </a:lnTo>
                  <a:lnTo>
                    <a:pt x="35051" y="33527"/>
                  </a:lnTo>
                  <a:lnTo>
                    <a:pt x="30480" y="36575"/>
                  </a:lnTo>
                  <a:lnTo>
                    <a:pt x="27431" y="41147"/>
                  </a:lnTo>
                  <a:lnTo>
                    <a:pt x="22860" y="45719"/>
                  </a:lnTo>
                  <a:lnTo>
                    <a:pt x="19812" y="50291"/>
                  </a:lnTo>
                  <a:lnTo>
                    <a:pt x="15240" y="54863"/>
                  </a:lnTo>
                  <a:lnTo>
                    <a:pt x="12192" y="60959"/>
                  </a:lnTo>
                  <a:lnTo>
                    <a:pt x="9143" y="65531"/>
                  </a:lnTo>
                  <a:lnTo>
                    <a:pt x="6095" y="71627"/>
                  </a:lnTo>
                  <a:lnTo>
                    <a:pt x="4571" y="76199"/>
                  </a:lnTo>
                  <a:lnTo>
                    <a:pt x="1524" y="82295"/>
                  </a:lnTo>
                  <a:lnTo>
                    <a:pt x="0" y="89915"/>
                  </a:lnTo>
                  <a:lnTo>
                    <a:pt x="0" y="163067"/>
                  </a:lnTo>
                  <a:lnTo>
                    <a:pt x="1524" y="167639"/>
                  </a:lnTo>
                  <a:close/>
                </a:path>
              </a:pathLst>
            </a:custGeom>
            <a:solidFill>
              <a:srgbClr val="F6C590"/>
            </a:solidFill>
          </p:spPr>
          <p:txBody>
            <a:bodyPr wrap="square" lIns="0" tIns="0" rIns="0" bIns="0" rtlCol="0">
              <a:noAutofit/>
            </a:bodyPr>
            <a:lstStyle/>
            <a:p>
              <a:endParaRPr sz="700"/>
            </a:p>
          </p:txBody>
        </p:sp>
        <p:sp>
          <p:nvSpPr>
            <p:cNvPr id="11" name="object 52"/>
            <p:cNvSpPr/>
            <p:nvPr/>
          </p:nvSpPr>
          <p:spPr>
            <a:xfrm>
              <a:off x="4865940" y="1172023"/>
              <a:ext cx="669085" cy="644117"/>
            </a:xfrm>
            <a:custGeom>
              <a:avLst/>
              <a:gdLst/>
              <a:ahLst/>
              <a:cxnLst/>
              <a:rect l="l" t="t" r="r" b="b"/>
              <a:pathLst>
                <a:path w="248412" h="242315">
                  <a:moveTo>
                    <a:pt x="120395" y="0"/>
                  </a:moveTo>
                  <a:lnTo>
                    <a:pt x="128016" y="0"/>
                  </a:lnTo>
                  <a:lnTo>
                    <a:pt x="134112" y="1523"/>
                  </a:lnTo>
                  <a:lnTo>
                    <a:pt x="140207" y="1523"/>
                  </a:lnTo>
                  <a:lnTo>
                    <a:pt x="146304" y="3047"/>
                  </a:lnTo>
                  <a:lnTo>
                    <a:pt x="153924" y="4571"/>
                  </a:lnTo>
                  <a:lnTo>
                    <a:pt x="158495" y="6095"/>
                  </a:lnTo>
                  <a:lnTo>
                    <a:pt x="164592" y="7619"/>
                  </a:lnTo>
                  <a:lnTo>
                    <a:pt x="170687" y="10667"/>
                  </a:lnTo>
                  <a:lnTo>
                    <a:pt x="175260" y="13715"/>
                  </a:lnTo>
                  <a:lnTo>
                    <a:pt x="181356" y="15239"/>
                  </a:lnTo>
                  <a:lnTo>
                    <a:pt x="187451" y="18287"/>
                  </a:lnTo>
                  <a:lnTo>
                    <a:pt x="190500" y="22859"/>
                  </a:lnTo>
                  <a:lnTo>
                    <a:pt x="196595" y="25907"/>
                  </a:lnTo>
                  <a:lnTo>
                    <a:pt x="201168" y="30479"/>
                  </a:lnTo>
                  <a:lnTo>
                    <a:pt x="205740" y="33527"/>
                  </a:lnTo>
                  <a:lnTo>
                    <a:pt x="210312" y="36575"/>
                  </a:lnTo>
                  <a:lnTo>
                    <a:pt x="213360" y="39623"/>
                  </a:lnTo>
                  <a:lnTo>
                    <a:pt x="216407" y="41147"/>
                  </a:lnTo>
                  <a:lnTo>
                    <a:pt x="217931" y="42671"/>
                  </a:lnTo>
                  <a:lnTo>
                    <a:pt x="217931" y="45719"/>
                  </a:lnTo>
                  <a:lnTo>
                    <a:pt x="219456" y="50291"/>
                  </a:lnTo>
                  <a:lnTo>
                    <a:pt x="219456" y="59435"/>
                  </a:lnTo>
                  <a:lnTo>
                    <a:pt x="220980" y="65531"/>
                  </a:lnTo>
                  <a:lnTo>
                    <a:pt x="220980" y="68579"/>
                  </a:lnTo>
                  <a:lnTo>
                    <a:pt x="222504" y="71627"/>
                  </a:lnTo>
                  <a:lnTo>
                    <a:pt x="225551" y="76199"/>
                  </a:lnTo>
                  <a:lnTo>
                    <a:pt x="227075" y="79247"/>
                  </a:lnTo>
                  <a:lnTo>
                    <a:pt x="231647" y="83819"/>
                  </a:lnTo>
                  <a:lnTo>
                    <a:pt x="234695" y="89915"/>
                  </a:lnTo>
                  <a:lnTo>
                    <a:pt x="239268" y="94487"/>
                  </a:lnTo>
                  <a:lnTo>
                    <a:pt x="242316" y="100583"/>
                  </a:lnTo>
                  <a:lnTo>
                    <a:pt x="243840" y="106679"/>
                  </a:lnTo>
                  <a:lnTo>
                    <a:pt x="246887" y="112775"/>
                  </a:lnTo>
                  <a:lnTo>
                    <a:pt x="248412" y="118871"/>
                  </a:lnTo>
                  <a:lnTo>
                    <a:pt x="248412" y="124967"/>
                  </a:lnTo>
                  <a:lnTo>
                    <a:pt x="246887" y="131063"/>
                  </a:lnTo>
                  <a:lnTo>
                    <a:pt x="245364" y="138683"/>
                  </a:lnTo>
                  <a:lnTo>
                    <a:pt x="243840" y="144779"/>
                  </a:lnTo>
                  <a:lnTo>
                    <a:pt x="240792" y="150875"/>
                  </a:lnTo>
                  <a:lnTo>
                    <a:pt x="236219" y="158495"/>
                  </a:lnTo>
                  <a:lnTo>
                    <a:pt x="233171" y="164591"/>
                  </a:lnTo>
                  <a:lnTo>
                    <a:pt x="230124" y="170687"/>
                  </a:lnTo>
                  <a:lnTo>
                    <a:pt x="227075" y="176783"/>
                  </a:lnTo>
                  <a:lnTo>
                    <a:pt x="225551" y="181355"/>
                  </a:lnTo>
                  <a:lnTo>
                    <a:pt x="224027" y="185927"/>
                  </a:lnTo>
                  <a:lnTo>
                    <a:pt x="222504" y="190499"/>
                  </a:lnTo>
                  <a:lnTo>
                    <a:pt x="220980" y="195071"/>
                  </a:lnTo>
                  <a:lnTo>
                    <a:pt x="219456" y="199643"/>
                  </a:lnTo>
                  <a:lnTo>
                    <a:pt x="217931" y="204215"/>
                  </a:lnTo>
                  <a:lnTo>
                    <a:pt x="214884" y="208787"/>
                  </a:lnTo>
                  <a:lnTo>
                    <a:pt x="210312" y="213359"/>
                  </a:lnTo>
                  <a:lnTo>
                    <a:pt x="207264" y="217931"/>
                  </a:lnTo>
                  <a:lnTo>
                    <a:pt x="202692" y="220979"/>
                  </a:lnTo>
                  <a:lnTo>
                    <a:pt x="196595" y="225551"/>
                  </a:lnTo>
                  <a:lnTo>
                    <a:pt x="192024" y="228599"/>
                  </a:lnTo>
                  <a:lnTo>
                    <a:pt x="187451" y="231647"/>
                  </a:lnTo>
                  <a:lnTo>
                    <a:pt x="181356" y="234695"/>
                  </a:lnTo>
                  <a:lnTo>
                    <a:pt x="175260" y="237743"/>
                  </a:lnTo>
                  <a:lnTo>
                    <a:pt x="170687" y="239267"/>
                  </a:lnTo>
                  <a:lnTo>
                    <a:pt x="164592" y="242315"/>
                  </a:lnTo>
                  <a:lnTo>
                    <a:pt x="150875" y="242315"/>
                  </a:lnTo>
                  <a:lnTo>
                    <a:pt x="146304" y="240791"/>
                  </a:lnTo>
                  <a:lnTo>
                    <a:pt x="140207" y="239267"/>
                  </a:lnTo>
                  <a:lnTo>
                    <a:pt x="128016" y="239267"/>
                  </a:lnTo>
                  <a:lnTo>
                    <a:pt x="121919" y="237743"/>
                  </a:lnTo>
                  <a:lnTo>
                    <a:pt x="117347" y="236219"/>
                  </a:lnTo>
                  <a:lnTo>
                    <a:pt x="111251" y="234695"/>
                  </a:lnTo>
                  <a:lnTo>
                    <a:pt x="105156" y="231647"/>
                  </a:lnTo>
                  <a:lnTo>
                    <a:pt x="100584" y="230123"/>
                  </a:lnTo>
                  <a:lnTo>
                    <a:pt x="96012" y="225551"/>
                  </a:lnTo>
                  <a:lnTo>
                    <a:pt x="89916" y="224027"/>
                  </a:lnTo>
                  <a:lnTo>
                    <a:pt x="83819" y="220979"/>
                  </a:lnTo>
                  <a:lnTo>
                    <a:pt x="80771" y="220979"/>
                  </a:lnTo>
                  <a:lnTo>
                    <a:pt x="76200" y="219455"/>
                  </a:lnTo>
                  <a:lnTo>
                    <a:pt x="70104" y="217931"/>
                  </a:lnTo>
                  <a:lnTo>
                    <a:pt x="64007" y="214883"/>
                  </a:lnTo>
                  <a:lnTo>
                    <a:pt x="56387" y="213359"/>
                  </a:lnTo>
                  <a:lnTo>
                    <a:pt x="50292" y="210311"/>
                  </a:lnTo>
                  <a:lnTo>
                    <a:pt x="44195" y="205739"/>
                  </a:lnTo>
                  <a:lnTo>
                    <a:pt x="38100" y="202691"/>
                  </a:lnTo>
                  <a:lnTo>
                    <a:pt x="33527" y="198119"/>
                  </a:lnTo>
                  <a:lnTo>
                    <a:pt x="28956" y="195071"/>
                  </a:lnTo>
                  <a:lnTo>
                    <a:pt x="24384" y="192023"/>
                  </a:lnTo>
                  <a:lnTo>
                    <a:pt x="19812" y="188975"/>
                  </a:lnTo>
                  <a:lnTo>
                    <a:pt x="13716" y="185927"/>
                  </a:lnTo>
                  <a:lnTo>
                    <a:pt x="10668" y="182879"/>
                  </a:lnTo>
                  <a:lnTo>
                    <a:pt x="7619" y="178307"/>
                  </a:lnTo>
                  <a:lnTo>
                    <a:pt x="4571" y="173735"/>
                  </a:lnTo>
                  <a:lnTo>
                    <a:pt x="1524" y="167639"/>
                  </a:lnTo>
                  <a:lnTo>
                    <a:pt x="0" y="163067"/>
                  </a:lnTo>
                  <a:lnTo>
                    <a:pt x="0" y="89915"/>
                  </a:lnTo>
                  <a:lnTo>
                    <a:pt x="1524" y="82295"/>
                  </a:lnTo>
                  <a:lnTo>
                    <a:pt x="4571" y="76199"/>
                  </a:lnTo>
                  <a:lnTo>
                    <a:pt x="6095" y="71627"/>
                  </a:lnTo>
                  <a:lnTo>
                    <a:pt x="9143" y="65531"/>
                  </a:lnTo>
                  <a:lnTo>
                    <a:pt x="12192" y="60959"/>
                  </a:lnTo>
                  <a:lnTo>
                    <a:pt x="15240" y="54863"/>
                  </a:lnTo>
                  <a:lnTo>
                    <a:pt x="19812" y="50291"/>
                  </a:lnTo>
                  <a:lnTo>
                    <a:pt x="22860" y="45719"/>
                  </a:lnTo>
                  <a:lnTo>
                    <a:pt x="27431" y="41147"/>
                  </a:lnTo>
                  <a:lnTo>
                    <a:pt x="30480" y="36575"/>
                  </a:lnTo>
                  <a:lnTo>
                    <a:pt x="35051" y="33527"/>
                  </a:lnTo>
                  <a:lnTo>
                    <a:pt x="41147" y="32003"/>
                  </a:lnTo>
                  <a:lnTo>
                    <a:pt x="47243" y="28955"/>
                  </a:lnTo>
                  <a:lnTo>
                    <a:pt x="53340" y="28955"/>
                  </a:lnTo>
                  <a:lnTo>
                    <a:pt x="59436" y="27431"/>
                  </a:lnTo>
                  <a:lnTo>
                    <a:pt x="65531" y="27431"/>
                  </a:lnTo>
                  <a:lnTo>
                    <a:pt x="71627" y="25907"/>
                  </a:lnTo>
                  <a:lnTo>
                    <a:pt x="77724" y="22859"/>
                  </a:lnTo>
                  <a:lnTo>
                    <a:pt x="82295" y="21335"/>
                  </a:lnTo>
                  <a:lnTo>
                    <a:pt x="88392" y="18287"/>
                  </a:lnTo>
                  <a:lnTo>
                    <a:pt x="92964" y="13715"/>
                  </a:lnTo>
                  <a:lnTo>
                    <a:pt x="99060" y="9143"/>
                  </a:lnTo>
                  <a:lnTo>
                    <a:pt x="103631" y="6095"/>
                  </a:lnTo>
                  <a:lnTo>
                    <a:pt x="109727" y="3047"/>
                  </a:lnTo>
                  <a:lnTo>
                    <a:pt x="112775" y="1523"/>
                  </a:lnTo>
                  <a:lnTo>
                    <a:pt x="115824" y="1523"/>
                  </a:lnTo>
                  <a:lnTo>
                    <a:pt x="117347" y="0"/>
                  </a:lnTo>
                  <a:lnTo>
                    <a:pt x="120395" y="0"/>
                  </a:lnTo>
                </a:path>
              </a:pathLst>
            </a:custGeom>
            <a:ln w="1524">
              <a:solidFill>
                <a:srgbClr val="1E1A16"/>
              </a:solidFill>
            </a:ln>
          </p:spPr>
          <p:txBody>
            <a:bodyPr wrap="square" lIns="0" tIns="0" rIns="0" bIns="0" rtlCol="0">
              <a:noAutofit/>
            </a:bodyPr>
            <a:lstStyle/>
            <a:p>
              <a:endParaRPr sz="700"/>
            </a:p>
          </p:txBody>
        </p:sp>
        <p:sp>
          <p:nvSpPr>
            <p:cNvPr id="12" name="object 53"/>
            <p:cNvSpPr/>
            <p:nvPr/>
          </p:nvSpPr>
          <p:spPr>
            <a:xfrm>
              <a:off x="4939827" y="1309759"/>
              <a:ext cx="28734" cy="48610"/>
            </a:xfrm>
            <a:custGeom>
              <a:avLst/>
              <a:gdLst/>
              <a:ahLst/>
              <a:cxnLst/>
              <a:rect l="l" t="t" r="r" b="b"/>
              <a:pathLst>
                <a:path w="10668" h="18288">
                  <a:moveTo>
                    <a:pt x="3048" y="18287"/>
                  </a:moveTo>
                  <a:lnTo>
                    <a:pt x="3048" y="13716"/>
                  </a:lnTo>
                  <a:lnTo>
                    <a:pt x="4572" y="12191"/>
                  </a:lnTo>
                  <a:lnTo>
                    <a:pt x="4572" y="9144"/>
                  </a:lnTo>
                  <a:lnTo>
                    <a:pt x="6095" y="7619"/>
                  </a:lnTo>
                  <a:lnTo>
                    <a:pt x="7619" y="6096"/>
                  </a:lnTo>
                  <a:lnTo>
                    <a:pt x="9143" y="4571"/>
                  </a:lnTo>
                  <a:lnTo>
                    <a:pt x="10668" y="3048"/>
                  </a:lnTo>
                  <a:lnTo>
                    <a:pt x="7619" y="0"/>
                  </a:lnTo>
                  <a:lnTo>
                    <a:pt x="6095" y="1524"/>
                  </a:lnTo>
                  <a:lnTo>
                    <a:pt x="4572" y="3048"/>
                  </a:lnTo>
                  <a:lnTo>
                    <a:pt x="3048" y="6096"/>
                  </a:lnTo>
                  <a:lnTo>
                    <a:pt x="1524" y="7619"/>
                  </a:lnTo>
                  <a:lnTo>
                    <a:pt x="1524" y="10668"/>
                  </a:lnTo>
                  <a:lnTo>
                    <a:pt x="0" y="13716"/>
                  </a:lnTo>
                  <a:lnTo>
                    <a:pt x="0" y="18287"/>
                  </a:lnTo>
                  <a:lnTo>
                    <a:pt x="3048" y="18287"/>
                  </a:lnTo>
                  <a:close/>
                </a:path>
              </a:pathLst>
            </a:custGeom>
            <a:solidFill>
              <a:srgbClr val="926C6C"/>
            </a:solidFill>
          </p:spPr>
          <p:txBody>
            <a:bodyPr wrap="square" lIns="0" tIns="0" rIns="0" bIns="0" rtlCol="0">
              <a:noAutofit/>
            </a:bodyPr>
            <a:lstStyle/>
            <a:p>
              <a:endParaRPr sz="700"/>
            </a:p>
          </p:txBody>
        </p:sp>
        <p:sp>
          <p:nvSpPr>
            <p:cNvPr id="13" name="object 54"/>
            <p:cNvSpPr/>
            <p:nvPr/>
          </p:nvSpPr>
          <p:spPr>
            <a:xfrm>
              <a:off x="4939827" y="1309759"/>
              <a:ext cx="28734" cy="48610"/>
            </a:xfrm>
            <a:custGeom>
              <a:avLst/>
              <a:gdLst/>
              <a:ahLst/>
              <a:cxnLst/>
              <a:rect l="l" t="t" r="r" b="b"/>
              <a:pathLst>
                <a:path w="10668" h="18288">
                  <a:moveTo>
                    <a:pt x="3048" y="18287"/>
                  </a:moveTo>
                  <a:lnTo>
                    <a:pt x="0" y="18287"/>
                  </a:lnTo>
                  <a:lnTo>
                    <a:pt x="0" y="13716"/>
                  </a:lnTo>
                  <a:lnTo>
                    <a:pt x="1524" y="10668"/>
                  </a:lnTo>
                  <a:lnTo>
                    <a:pt x="1524" y="7619"/>
                  </a:lnTo>
                  <a:lnTo>
                    <a:pt x="3048" y="6096"/>
                  </a:lnTo>
                  <a:lnTo>
                    <a:pt x="4572" y="3048"/>
                  </a:lnTo>
                  <a:lnTo>
                    <a:pt x="6095" y="1524"/>
                  </a:lnTo>
                  <a:lnTo>
                    <a:pt x="7619" y="0"/>
                  </a:lnTo>
                  <a:lnTo>
                    <a:pt x="10668" y="1524"/>
                  </a:lnTo>
                  <a:lnTo>
                    <a:pt x="9143" y="4571"/>
                  </a:lnTo>
                  <a:lnTo>
                    <a:pt x="7619" y="6096"/>
                  </a:lnTo>
                  <a:lnTo>
                    <a:pt x="6095" y="7619"/>
                  </a:lnTo>
                  <a:lnTo>
                    <a:pt x="4572" y="9144"/>
                  </a:lnTo>
                  <a:lnTo>
                    <a:pt x="4572" y="10668"/>
                  </a:lnTo>
                  <a:lnTo>
                    <a:pt x="3048" y="13716"/>
                  </a:lnTo>
                  <a:lnTo>
                    <a:pt x="3048" y="18287"/>
                  </a:lnTo>
                </a:path>
              </a:pathLst>
            </a:custGeom>
            <a:ln w="1524">
              <a:solidFill>
                <a:srgbClr val="926C6C"/>
              </a:solidFill>
            </a:ln>
          </p:spPr>
          <p:txBody>
            <a:bodyPr wrap="square" lIns="0" tIns="0" rIns="0" bIns="0" rtlCol="0">
              <a:noAutofit/>
            </a:bodyPr>
            <a:lstStyle/>
            <a:p>
              <a:endParaRPr sz="700"/>
            </a:p>
          </p:txBody>
        </p:sp>
        <p:sp>
          <p:nvSpPr>
            <p:cNvPr id="14" name="object 55"/>
            <p:cNvSpPr/>
            <p:nvPr/>
          </p:nvSpPr>
          <p:spPr>
            <a:xfrm>
              <a:off x="4939827" y="1362421"/>
              <a:ext cx="28734" cy="48613"/>
            </a:xfrm>
            <a:custGeom>
              <a:avLst/>
              <a:gdLst/>
              <a:ahLst/>
              <a:cxnLst/>
              <a:rect l="l" t="t" r="r" b="b"/>
              <a:pathLst>
                <a:path w="10668" h="18288">
                  <a:moveTo>
                    <a:pt x="4572" y="9144"/>
                  </a:moveTo>
                  <a:lnTo>
                    <a:pt x="4572" y="6096"/>
                  </a:lnTo>
                  <a:lnTo>
                    <a:pt x="3048" y="4572"/>
                  </a:lnTo>
                  <a:lnTo>
                    <a:pt x="3048" y="0"/>
                  </a:lnTo>
                  <a:lnTo>
                    <a:pt x="0" y="0"/>
                  </a:lnTo>
                  <a:lnTo>
                    <a:pt x="0" y="4572"/>
                  </a:lnTo>
                  <a:lnTo>
                    <a:pt x="1524" y="7620"/>
                  </a:lnTo>
                  <a:lnTo>
                    <a:pt x="1524" y="10668"/>
                  </a:lnTo>
                  <a:lnTo>
                    <a:pt x="3048" y="12192"/>
                  </a:lnTo>
                  <a:lnTo>
                    <a:pt x="4572" y="15240"/>
                  </a:lnTo>
                  <a:lnTo>
                    <a:pt x="6095" y="16764"/>
                  </a:lnTo>
                  <a:lnTo>
                    <a:pt x="7619" y="18288"/>
                  </a:lnTo>
                  <a:lnTo>
                    <a:pt x="10668" y="16764"/>
                  </a:lnTo>
                  <a:lnTo>
                    <a:pt x="9143" y="13716"/>
                  </a:lnTo>
                  <a:lnTo>
                    <a:pt x="7619" y="13716"/>
                  </a:lnTo>
                  <a:lnTo>
                    <a:pt x="6095" y="10668"/>
                  </a:lnTo>
                  <a:lnTo>
                    <a:pt x="4572" y="9144"/>
                  </a:lnTo>
                  <a:close/>
                </a:path>
              </a:pathLst>
            </a:custGeom>
            <a:solidFill>
              <a:srgbClr val="926C6C"/>
            </a:solidFill>
          </p:spPr>
          <p:txBody>
            <a:bodyPr wrap="square" lIns="0" tIns="0" rIns="0" bIns="0" rtlCol="0">
              <a:noAutofit/>
            </a:bodyPr>
            <a:lstStyle/>
            <a:p>
              <a:endParaRPr sz="700"/>
            </a:p>
          </p:txBody>
        </p:sp>
        <p:sp>
          <p:nvSpPr>
            <p:cNvPr id="15" name="object 56"/>
            <p:cNvSpPr/>
            <p:nvPr/>
          </p:nvSpPr>
          <p:spPr>
            <a:xfrm>
              <a:off x="4939827" y="1362421"/>
              <a:ext cx="28734" cy="48613"/>
            </a:xfrm>
            <a:custGeom>
              <a:avLst/>
              <a:gdLst/>
              <a:ahLst/>
              <a:cxnLst/>
              <a:rect l="l" t="t" r="r" b="b"/>
              <a:pathLst>
                <a:path w="10668" h="18288">
                  <a:moveTo>
                    <a:pt x="10668" y="16764"/>
                  </a:moveTo>
                  <a:lnTo>
                    <a:pt x="7619" y="18288"/>
                  </a:lnTo>
                  <a:lnTo>
                    <a:pt x="6095" y="16764"/>
                  </a:lnTo>
                  <a:lnTo>
                    <a:pt x="4572" y="15240"/>
                  </a:lnTo>
                  <a:lnTo>
                    <a:pt x="3048" y="12192"/>
                  </a:lnTo>
                  <a:lnTo>
                    <a:pt x="1524" y="10668"/>
                  </a:lnTo>
                  <a:lnTo>
                    <a:pt x="1524" y="7620"/>
                  </a:lnTo>
                  <a:lnTo>
                    <a:pt x="0" y="4572"/>
                  </a:lnTo>
                  <a:lnTo>
                    <a:pt x="0" y="0"/>
                  </a:lnTo>
                  <a:lnTo>
                    <a:pt x="3048" y="0"/>
                  </a:lnTo>
                  <a:lnTo>
                    <a:pt x="3048" y="4572"/>
                  </a:lnTo>
                  <a:lnTo>
                    <a:pt x="4572" y="6096"/>
                  </a:lnTo>
                  <a:lnTo>
                    <a:pt x="4572" y="9144"/>
                  </a:lnTo>
                  <a:lnTo>
                    <a:pt x="6095" y="10668"/>
                  </a:lnTo>
                  <a:lnTo>
                    <a:pt x="7619" y="13716"/>
                  </a:lnTo>
                  <a:lnTo>
                    <a:pt x="9143" y="13716"/>
                  </a:lnTo>
                  <a:lnTo>
                    <a:pt x="10668" y="16764"/>
                  </a:lnTo>
                </a:path>
              </a:pathLst>
            </a:custGeom>
            <a:ln w="1524">
              <a:solidFill>
                <a:srgbClr val="926C6C"/>
              </a:solidFill>
            </a:ln>
          </p:spPr>
          <p:txBody>
            <a:bodyPr wrap="square" lIns="0" tIns="0" rIns="0" bIns="0" rtlCol="0">
              <a:noAutofit/>
            </a:bodyPr>
            <a:lstStyle/>
            <a:p>
              <a:endParaRPr sz="700"/>
            </a:p>
          </p:txBody>
        </p:sp>
        <p:sp>
          <p:nvSpPr>
            <p:cNvPr id="16" name="object 57"/>
            <p:cNvSpPr/>
            <p:nvPr/>
          </p:nvSpPr>
          <p:spPr>
            <a:xfrm>
              <a:off x="4964456" y="1406985"/>
              <a:ext cx="53363" cy="28357"/>
            </a:xfrm>
            <a:custGeom>
              <a:avLst/>
              <a:gdLst/>
              <a:ahLst/>
              <a:cxnLst/>
              <a:rect l="l" t="t" r="r" b="b"/>
              <a:pathLst>
                <a:path w="19812" h="10668">
                  <a:moveTo>
                    <a:pt x="0" y="3048"/>
                  </a:moveTo>
                  <a:lnTo>
                    <a:pt x="1524" y="4572"/>
                  </a:lnTo>
                  <a:lnTo>
                    <a:pt x="4571" y="6095"/>
                  </a:lnTo>
                  <a:lnTo>
                    <a:pt x="6095" y="7620"/>
                  </a:lnTo>
                  <a:lnTo>
                    <a:pt x="9143" y="9143"/>
                  </a:lnTo>
                  <a:lnTo>
                    <a:pt x="10668" y="9143"/>
                  </a:lnTo>
                  <a:lnTo>
                    <a:pt x="13716" y="10668"/>
                  </a:lnTo>
                  <a:lnTo>
                    <a:pt x="19812" y="10668"/>
                  </a:lnTo>
                  <a:lnTo>
                    <a:pt x="19812" y="7620"/>
                  </a:lnTo>
                  <a:lnTo>
                    <a:pt x="18288" y="6095"/>
                  </a:lnTo>
                  <a:lnTo>
                    <a:pt x="10668" y="6095"/>
                  </a:lnTo>
                  <a:lnTo>
                    <a:pt x="9143" y="4572"/>
                  </a:lnTo>
                  <a:lnTo>
                    <a:pt x="6095" y="3048"/>
                  </a:lnTo>
                  <a:lnTo>
                    <a:pt x="4571" y="1524"/>
                  </a:lnTo>
                  <a:lnTo>
                    <a:pt x="3048" y="0"/>
                  </a:lnTo>
                  <a:lnTo>
                    <a:pt x="0" y="3048"/>
                  </a:lnTo>
                  <a:close/>
                </a:path>
              </a:pathLst>
            </a:custGeom>
            <a:solidFill>
              <a:srgbClr val="926C6C"/>
            </a:solidFill>
          </p:spPr>
          <p:txBody>
            <a:bodyPr wrap="square" lIns="0" tIns="0" rIns="0" bIns="0" rtlCol="0">
              <a:noAutofit/>
            </a:bodyPr>
            <a:lstStyle/>
            <a:p>
              <a:endParaRPr sz="700"/>
            </a:p>
          </p:txBody>
        </p:sp>
        <p:sp>
          <p:nvSpPr>
            <p:cNvPr id="17" name="object 58"/>
            <p:cNvSpPr/>
            <p:nvPr/>
          </p:nvSpPr>
          <p:spPr>
            <a:xfrm>
              <a:off x="4964456" y="1406985"/>
              <a:ext cx="53363" cy="28357"/>
            </a:xfrm>
            <a:custGeom>
              <a:avLst/>
              <a:gdLst/>
              <a:ahLst/>
              <a:cxnLst/>
              <a:rect l="l" t="t" r="r" b="b"/>
              <a:pathLst>
                <a:path w="19812" h="10668">
                  <a:moveTo>
                    <a:pt x="19812" y="7620"/>
                  </a:moveTo>
                  <a:lnTo>
                    <a:pt x="19812" y="10668"/>
                  </a:lnTo>
                  <a:lnTo>
                    <a:pt x="13716" y="10668"/>
                  </a:lnTo>
                  <a:lnTo>
                    <a:pt x="10668" y="9143"/>
                  </a:lnTo>
                  <a:lnTo>
                    <a:pt x="9143" y="9143"/>
                  </a:lnTo>
                  <a:lnTo>
                    <a:pt x="6095" y="7620"/>
                  </a:lnTo>
                  <a:lnTo>
                    <a:pt x="4571" y="6095"/>
                  </a:lnTo>
                  <a:lnTo>
                    <a:pt x="1524" y="4572"/>
                  </a:lnTo>
                  <a:lnTo>
                    <a:pt x="0" y="3048"/>
                  </a:lnTo>
                  <a:lnTo>
                    <a:pt x="3048" y="0"/>
                  </a:lnTo>
                  <a:lnTo>
                    <a:pt x="4571" y="1524"/>
                  </a:lnTo>
                  <a:lnTo>
                    <a:pt x="6095" y="3048"/>
                  </a:lnTo>
                  <a:lnTo>
                    <a:pt x="9143" y="4572"/>
                  </a:lnTo>
                  <a:lnTo>
                    <a:pt x="10668" y="6095"/>
                  </a:lnTo>
                  <a:lnTo>
                    <a:pt x="18288" y="6095"/>
                  </a:lnTo>
                  <a:lnTo>
                    <a:pt x="19812" y="7620"/>
                  </a:lnTo>
                </a:path>
              </a:pathLst>
            </a:custGeom>
            <a:ln w="1523">
              <a:solidFill>
                <a:srgbClr val="926C6C"/>
              </a:solidFill>
            </a:ln>
          </p:spPr>
          <p:txBody>
            <a:bodyPr wrap="square" lIns="0" tIns="0" rIns="0" bIns="0" rtlCol="0">
              <a:noAutofit/>
            </a:bodyPr>
            <a:lstStyle/>
            <a:p>
              <a:endParaRPr sz="700"/>
            </a:p>
          </p:txBody>
        </p:sp>
        <p:sp>
          <p:nvSpPr>
            <p:cNvPr id="18" name="object 59"/>
            <p:cNvSpPr/>
            <p:nvPr/>
          </p:nvSpPr>
          <p:spPr>
            <a:xfrm>
              <a:off x="5021923" y="1406985"/>
              <a:ext cx="57465" cy="28357"/>
            </a:xfrm>
            <a:custGeom>
              <a:avLst/>
              <a:gdLst/>
              <a:ahLst/>
              <a:cxnLst/>
              <a:rect l="l" t="t" r="r" b="b"/>
              <a:pathLst>
                <a:path w="21335" h="10668">
                  <a:moveTo>
                    <a:pt x="21335" y="3048"/>
                  </a:moveTo>
                  <a:lnTo>
                    <a:pt x="18287" y="0"/>
                  </a:lnTo>
                  <a:lnTo>
                    <a:pt x="16763" y="1524"/>
                  </a:lnTo>
                  <a:lnTo>
                    <a:pt x="13715" y="3048"/>
                  </a:lnTo>
                  <a:lnTo>
                    <a:pt x="12192" y="4572"/>
                  </a:lnTo>
                  <a:lnTo>
                    <a:pt x="9143" y="4572"/>
                  </a:lnTo>
                  <a:lnTo>
                    <a:pt x="7619" y="6095"/>
                  </a:lnTo>
                  <a:lnTo>
                    <a:pt x="0" y="6095"/>
                  </a:lnTo>
                  <a:lnTo>
                    <a:pt x="0" y="10668"/>
                  </a:lnTo>
                  <a:lnTo>
                    <a:pt x="6095" y="10668"/>
                  </a:lnTo>
                  <a:lnTo>
                    <a:pt x="9143" y="9143"/>
                  </a:lnTo>
                  <a:lnTo>
                    <a:pt x="10668" y="7620"/>
                  </a:lnTo>
                  <a:lnTo>
                    <a:pt x="13715" y="7620"/>
                  </a:lnTo>
                  <a:lnTo>
                    <a:pt x="16763" y="6095"/>
                  </a:lnTo>
                  <a:lnTo>
                    <a:pt x="18287" y="4572"/>
                  </a:lnTo>
                  <a:lnTo>
                    <a:pt x="21335" y="3048"/>
                  </a:lnTo>
                  <a:close/>
                </a:path>
              </a:pathLst>
            </a:custGeom>
            <a:solidFill>
              <a:srgbClr val="926C6C"/>
            </a:solidFill>
          </p:spPr>
          <p:txBody>
            <a:bodyPr wrap="square" lIns="0" tIns="0" rIns="0" bIns="0" rtlCol="0">
              <a:noAutofit/>
            </a:bodyPr>
            <a:lstStyle/>
            <a:p>
              <a:endParaRPr sz="700"/>
            </a:p>
          </p:txBody>
        </p:sp>
        <p:sp>
          <p:nvSpPr>
            <p:cNvPr id="19" name="object 60"/>
            <p:cNvSpPr/>
            <p:nvPr/>
          </p:nvSpPr>
          <p:spPr>
            <a:xfrm>
              <a:off x="5021923" y="1406985"/>
              <a:ext cx="57465" cy="28357"/>
            </a:xfrm>
            <a:custGeom>
              <a:avLst/>
              <a:gdLst/>
              <a:ahLst/>
              <a:cxnLst/>
              <a:rect l="l" t="t" r="r" b="b"/>
              <a:pathLst>
                <a:path w="21335" h="10668">
                  <a:moveTo>
                    <a:pt x="0" y="6095"/>
                  </a:moveTo>
                  <a:lnTo>
                    <a:pt x="0" y="10668"/>
                  </a:lnTo>
                  <a:lnTo>
                    <a:pt x="6095" y="10668"/>
                  </a:lnTo>
                  <a:lnTo>
                    <a:pt x="9143" y="9143"/>
                  </a:lnTo>
                  <a:lnTo>
                    <a:pt x="10668" y="7620"/>
                  </a:lnTo>
                  <a:lnTo>
                    <a:pt x="13715" y="7620"/>
                  </a:lnTo>
                  <a:lnTo>
                    <a:pt x="16763" y="6095"/>
                  </a:lnTo>
                  <a:lnTo>
                    <a:pt x="18287" y="4572"/>
                  </a:lnTo>
                  <a:lnTo>
                    <a:pt x="21335" y="3048"/>
                  </a:lnTo>
                  <a:lnTo>
                    <a:pt x="18287" y="0"/>
                  </a:lnTo>
                  <a:lnTo>
                    <a:pt x="16763" y="1524"/>
                  </a:lnTo>
                  <a:lnTo>
                    <a:pt x="13715" y="3048"/>
                  </a:lnTo>
                  <a:lnTo>
                    <a:pt x="12192" y="4572"/>
                  </a:lnTo>
                  <a:lnTo>
                    <a:pt x="9143" y="4572"/>
                  </a:lnTo>
                  <a:lnTo>
                    <a:pt x="7619" y="6095"/>
                  </a:lnTo>
                  <a:lnTo>
                    <a:pt x="0" y="6095"/>
                  </a:lnTo>
                </a:path>
              </a:pathLst>
            </a:custGeom>
            <a:ln w="1524">
              <a:solidFill>
                <a:srgbClr val="926C6C"/>
              </a:solidFill>
            </a:ln>
          </p:spPr>
          <p:txBody>
            <a:bodyPr wrap="square" lIns="0" tIns="0" rIns="0" bIns="0" rtlCol="0">
              <a:noAutofit/>
            </a:bodyPr>
            <a:lstStyle/>
            <a:p>
              <a:endParaRPr sz="700"/>
            </a:p>
          </p:txBody>
        </p:sp>
        <p:sp>
          <p:nvSpPr>
            <p:cNvPr id="20" name="object 61"/>
            <p:cNvSpPr/>
            <p:nvPr/>
          </p:nvSpPr>
          <p:spPr>
            <a:xfrm>
              <a:off x="5071181" y="1362421"/>
              <a:ext cx="32839" cy="48613"/>
            </a:xfrm>
            <a:custGeom>
              <a:avLst/>
              <a:gdLst/>
              <a:ahLst/>
              <a:cxnLst/>
              <a:rect l="l" t="t" r="r" b="b"/>
              <a:pathLst>
                <a:path w="12192" h="18288">
                  <a:moveTo>
                    <a:pt x="0" y="15240"/>
                  </a:moveTo>
                  <a:lnTo>
                    <a:pt x="3047" y="18288"/>
                  </a:lnTo>
                  <a:lnTo>
                    <a:pt x="6095" y="16764"/>
                  </a:lnTo>
                  <a:lnTo>
                    <a:pt x="7619" y="13716"/>
                  </a:lnTo>
                  <a:lnTo>
                    <a:pt x="7619" y="12192"/>
                  </a:lnTo>
                  <a:lnTo>
                    <a:pt x="9143" y="9144"/>
                  </a:lnTo>
                  <a:lnTo>
                    <a:pt x="10668" y="7620"/>
                  </a:lnTo>
                  <a:lnTo>
                    <a:pt x="10668" y="4572"/>
                  </a:lnTo>
                  <a:lnTo>
                    <a:pt x="12192" y="1524"/>
                  </a:lnTo>
                  <a:lnTo>
                    <a:pt x="12192" y="0"/>
                  </a:lnTo>
                  <a:lnTo>
                    <a:pt x="7619" y="0"/>
                  </a:lnTo>
                  <a:lnTo>
                    <a:pt x="7619" y="6096"/>
                  </a:lnTo>
                  <a:lnTo>
                    <a:pt x="6095" y="7620"/>
                  </a:lnTo>
                  <a:lnTo>
                    <a:pt x="4571" y="9144"/>
                  </a:lnTo>
                  <a:lnTo>
                    <a:pt x="4571" y="12192"/>
                  </a:lnTo>
                  <a:lnTo>
                    <a:pt x="3047" y="13716"/>
                  </a:lnTo>
                  <a:lnTo>
                    <a:pt x="0" y="15240"/>
                  </a:lnTo>
                  <a:close/>
                </a:path>
              </a:pathLst>
            </a:custGeom>
            <a:solidFill>
              <a:srgbClr val="926C6C"/>
            </a:solidFill>
          </p:spPr>
          <p:txBody>
            <a:bodyPr wrap="square" lIns="0" tIns="0" rIns="0" bIns="0" rtlCol="0">
              <a:noAutofit/>
            </a:bodyPr>
            <a:lstStyle/>
            <a:p>
              <a:endParaRPr sz="700"/>
            </a:p>
          </p:txBody>
        </p:sp>
        <p:sp>
          <p:nvSpPr>
            <p:cNvPr id="21" name="object 62"/>
            <p:cNvSpPr/>
            <p:nvPr/>
          </p:nvSpPr>
          <p:spPr>
            <a:xfrm>
              <a:off x="5071181" y="1362421"/>
              <a:ext cx="32839" cy="48613"/>
            </a:xfrm>
            <a:custGeom>
              <a:avLst/>
              <a:gdLst/>
              <a:ahLst/>
              <a:cxnLst/>
              <a:rect l="l" t="t" r="r" b="b"/>
              <a:pathLst>
                <a:path w="12192" h="18288">
                  <a:moveTo>
                    <a:pt x="0" y="15240"/>
                  </a:moveTo>
                  <a:lnTo>
                    <a:pt x="3047" y="18288"/>
                  </a:lnTo>
                  <a:lnTo>
                    <a:pt x="6095" y="16764"/>
                  </a:lnTo>
                  <a:lnTo>
                    <a:pt x="6095" y="13716"/>
                  </a:lnTo>
                  <a:lnTo>
                    <a:pt x="7619" y="12192"/>
                  </a:lnTo>
                  <a:lnTo>
                    <a:pt x="9143" y="9144"/>
                  </a:lnTo>
                  <a:lnTo>
                    <a:pt x="10668" y="7620"/>
                  </a:lnTo>
                  <a:lnTo>
                    <a:pt x="10668" y="4572"/>
                  </a:lnTo>
                  <a:lnTo>
                    <a:pt x="12192" y="1524"/>
                  </a:lnTo>
                  <a:lnTo>
                    <a:pt x="12192" y="0"/>
                  </a:lnTo>
                  <a:lnTo>
                    <a:pt x="7619" y="0"/>
                  </a:lnTo>
                  <a:lnTo>
                    <a:pt x="7619" y="4572"/>
                  </a:lnTo>
                  <a:lnTo>
                    <a:pt x="6095" y="6096"/>
                  </a:lnTo>
                  <a:lnTo>
                    <a:pt x="6095" y="7620"/>
                  </a:lnTo>
                  <a:lnTo>
                    <a:pt x="4571" y="9144"/>
                  </a:lnTo>
                  <a:lnTo>
                    <a:pt x="4571" y="12192"/>
                  </a:lnTo>
                  <a:lnTo>
                    <a:pt x="3047" y="13716"/>
                  </a:lnTo>
                  <a:lnTo>
                    <a:pt x="0" y="15240"/>
                  </a:lnTo>
                </a:path>
              </a:pathLst>
            </a:custGeom>
            <a:ln w="1524">
              <a:solidFill>
                <a:srgbClr val="926C6C"/>
              </a:solidFill>
            </a:ln>
          </p:spPr>
          <p:txBody>
            <a:bodyPr wrap="square" lIns="0" tIns="0" rIns="0" bIns="0" rtlCol="0">
              <a:noAutofit/>
            </a:bodyPr>
            <a:lstStyle/>
            <a:p>
              <a:endParaRPr sz="700"/>
            </a:p>
          </p:txBody>
        </p:sp>
        <p:sp>
          <p:nvSpPr>
            <p:cNvPr id="22" name="object 63"/>
            <p:cNvSpPr/>
            <p:nvPr/>
          </p:nvSpPr>
          <p:spPr>
            <a:xfrm>
              <a:off x="5071181" y="1305708"/>
              <a:ext cx="32839" cy="52664"/>
            </a:xfrm>
            <a:custGeom>
              <a:avLst/>
              <a:gdLst/>
              <a:ahLst/>
              <a:cxnLst/>
              <a:rect l="l" t="t" r="r" b="b"/>
              <a:pathLst>
                <a:path w="12192" h="19812">
                  <a:moveTo>
                    <a:pt x="1524" y="4572"/>
                  </a:moveTo>
                  <a:lnTo>
                    <a:pt x="3047" y="7620"/>
                  </a:lnTo>
                  <a:lnTo>
                    <a:pt x="4571" y="9143"/>
                  </a:lnTo>
                  <a:lnTo>
                    <a:pt x="6095" y="10668"/>
                  </a:lnTo>
                  <a:lnTo>
                    <a:pt x="7619" y="13715"/>
                  </a:lnTo>
                  <a:lnTo>
                    <a:pt x="7619" y="19812"/>
                  </a:lnTo>
                  <a:lnTo>
                    <a:pt x="12192" y="19812"/>
                  </a:lnTo>
                  <a:lnTo>
                    <a:pt x="10668" y="16763"/>
                  </a:lnTo>
                  <a:lnTo>
                    <a:pt x="10668" y="12192"/>
                  </a:lnTo>
                  <a:lnTo>
                    <a:pt x="9143" y="9143"/>
                  </a:lnTo>
                  <a:lnTo>
                    <a:pt x="7619" y="7620"/>
                  </a:lnTo>
                  <a:lnTo>
                    <a:pt x="7619" y="4572"/>
                  </a:lnTo>
                  <a:lnTo>
                    <a:pt x="4571" y="3048"/>
                  </a:lnTo>
                  <a:lnTo>
                    <a:pt x="3047" y="0"/>
                  </a:lnTo>
                  <a:lnTo>
                    <a:pt x="0" y="3048"/>
                  </a:lnTo>
                  <a:lnTo>
                    <a:pt x="1524" y="4572"/>
                  </a:lnTo>
                  <a:close/>
                </a:path>
              </a:pathLst>
            </a:custGeom>
            <a:solidFill>
              <a:srgbClr val="926C6C"/>
            </a:solidFill>
          </p:spPr>
          <p:txBody>
            <a:bodyPr wrap="square" lIns="0" tIns="0" rIns="0" bIns="0" rtlCol="0">
              <a:noAutofit/>
            </a:bodyPr>
            <a:lstStyle/>
            <a:p>
              <a:endParaRPr sz="700"/>
            </a:p>
          </p:txBody>
        </p:sp>
        <p:sp>
          <p:nvSpPr>
            <p:cNvPr id="23" name="object 64"/>
            <p:cNvSpPr/>
            <p:nvPr/>
          </p:nvSpPr>
          <p:spPr>
            <a:xfrm>
              <a:off x="5071181" y="1305708"/>
              <a:ext cx="32839" cy="52664"/>
            </a:xfrm>
            <a:custGeom>
              <a:avLst/>
              <a:gdLst/>
              <a:ahLst/>
              <a:cxnLst/>
              <a:rect l="l" t="t" r="r" b="b"/>
              <a:pathLst>
                <a:path w="12192" h="19812">
                  <a:moveTo>
                    <a:pt x="7619" y="19812"/>
                  </a:moveTo>
                  <a:lnTo>
                    <a:pt x="12192" y="19812"/>
                  </a:lnTo>
                  <a:lnTo>
                    <a:pt x="10668" y="16763"/>
                  </a:lnTo>
                  <a:lnTo>
                    <a:pt x="10668" y="12192"/>
                  </a:lnTo>
                  <a:lnTo>
                    <a:pt x="9143" y="9143"/>
                  </a:lnTo>
                  <a:lnTo>
                    <a:pt x="7619" y="7620"/>
                  </a:lnTo>
                  <a:lnTo>
                    <a:pt x="6095" y="4572"/>
                  </a:lnTo>
                  <a:lnTo>
                    <a:pt x="4571" y="3048"/>
                  </a:lnTo>
                  <a:lnTo>
                    <a:pt x="3047" y="0"/>
                  </a:lnTo>
                  <a:lnTo>
                    <a:pt x="0" y="3048"/>
                  </a:lnTo>
                  <a:lnTo>
                    <a:pt x="1524" y="4572"/>
                  </a:lnTo>
                  <a:lnTo>
                    <a:pt x="3047" y="7620"/>
                  </a:lnTo>
                  <a:lnTo>
                    <a:pt x="4571" y="7620"/>
                  </a:lnTo>
                  <a:lnTo>
                    <a:pt x="6095" y="10668"/>
                  </a:lnTo>
                  <a:lnTo>
                    <a:pt x="6095" y="15240"/>
                  </a:lnTo>
                  <a:lnTo>
                    <a:pt x="7619" y="16763"/>
                  </a:lnTo>
                  <a:lnTo>
                    <a:pt x="7619" y="19812"/>
                  </a:lnTo>
                </a:path>
              </a:pathLst>
            </a:custGeom>
            <a:ln w="1524">
              <a:solidFill>
                <a:srgbClr val="926C6C"/>
              </a:solidFill>
            </a:ln>
          </p:spPr>
          <p:txBody>
            <a:bodyPr wrap="square" lIns="0" tIns="0" rIns="0" bIns="0" rtlCol="0">
              <a:noAutofit/>
            </a:bodyPr>
            <a:lstStyle/>
            <a:p>
              <a:endParaRPr sz="700"/>
            </a:p>
          </p:txBody>
        </p:sp>
        <p:sp>
          <p:nvSpPr>
            <p:cNvPr id="24" name="object 65"/>
            <p:cNvSpPr/>
            <p:nvPr/>
          </p:nvSpPr>
          <p:spPr>
            <a:xfrm>
              <a:off x="5026028" y="1285453"/>
              <a:ext cx="53360" cy="24304"/>
            </a:xfrm>
            <a:custGeom>
              <a:avLst/>
              <a:gdLst/>
              <a:ahLst/>
              <a:cxnLst/>
              <a:rect l="l" t="t" r="r" b="b"/>
              <a:pathLst>
                <a:path w="19811" h="9144">
                  <a:moveTo>
                    <a:pt x="4571" y="3048"/>
                  </a:moveTo>
                  <a:lnTo>
                    <a:pt x="6095" y="4572"/>
                  </a:lnTo>
                  <a:lnTo>
                    <a:pt x="9143" y="4572"/>
                  </a:lnTo>
                  <a:lnTo>
                    <a:pt x="10668" y="6096"/>
                  </a:lnTo>
                  <a:lnTo>
                    <a:pt x="13715" y="7620"/>
                  </a:lnTo>
                  <a:lnTo>
                    <a:pt x="15239" y="7620"/>
                  </a:lnTo>
                  <a:lnTo>
                    <a:pt x="16763" y="9144"/>
                  </a:lnTo>
                  <a:lnTo>
                    <a:pt x="19811" y="7620"/>
                  </a:lnTo>
                  <a:lnTo>
                    <a:pt x="16763" y="6096"/>
                  </a:lnTo>
                  <a:lnTo>
                    <a:pt x="15239" y="4572"/>
                  </a:lnTo>
                  <a:lnTo>
                    <a:pt x="12191" y="3048"/>
                  </a:lnTo>
                  <a:lnTo>
                    <a:pt x="10668" y="1524"/>
                  </a:lnTo>
                  <a:lnTo>
                    <a:pt x="7619" y="1524"/>
                  </a:lnTo>
                  <a:lnTo>
                    <a:pt x="6095" y="0"/>
                  </a:lnTo>
                  <a:lnTo>
                    <a:pt x="0" y="0"/>
                  </a:lnTo>
                  <a:lnTo>
                    <a:pt x="0" y="3048"/>
                  </a:lnTo>
                  <a:lnTo>
                    <a:pt x="4571" y="3048"/>
                  </a:lnTo>
                  <a:close/>
                </a:path>
              </a:pathLst>
            </a:custGeom>
            <a:solidFill>
              <a:srgbClr val="926C6C"/>
            </a:solidFill>
          </p:spPr>
          <p:txBody>
            <a:bodyPr wrap="square" lIns="0" tIns="0" rIns="0" bIns="0" rtlCol="0">
              <a:noAutofit/>
            </a:bodyPr>
            <a:lstStyle/>
            <a:p>
              <a:endParaRPr sz="700"/>
            </a:p>
          </p:txBody>
        </p:sp>
        <p:sp>
          <p:nvSpPr>
            <p:cNvPr id="25" name="object 66"/>
            <p:cNvSpPr/>
            <p:nvPr/>
          </p:nvSpPr>
          <p:spPr>
            <a:xfrm>
              <a:off x="5026028" y="1285453"/>
              <a:ext cx="53360" cy="24304"/>
            </a:xfrm>
            <a:custGeom>
              <a:avLst/>
              <a:gdLst/>
              <a:ahLst/>
              <a:cxnLst/>
              <a:rect l="l" t="t" r="r" b="b"/>
              <a:pathLst>
                <a:path w="19811" h="9144">
                  <a:moveTo>
                    <a:pt x="16763" y="9144"/>
                  </a:moveTo>
                  <a:lnTo>
                    <a:pt x="19811" y="7620"/>
                  </a:lnTo>
                  <a:lnTo>
                    <a:pt x="16763" y="6096"/>
                  </a:lnTo>
                  <a:lnTo>
                    <a:pt x="15239" y="4572"/>
                  </a:lnTo>
                  <a:lnTo>
                    <a:pt x="12191" y="3048"/>
                  </a:lnTo>
                  <a:lnTo>
                    <a:pt x="10668" y="1524"/>
                  </a:lnTo>
                  <a:lnTo>
                    <a:pt x="7619" y="1524"/>
                  </a:lnTo>
                  <a:lnTo>
                    <a:pt x="4571" y="0"/>
                  </a:lnTo>
                  <a:lnTo>
                    <a:pt x="0" y="0"/>
                  </a:lnTo>
                  <a:lnTo>
                    <a:pt x="0" y="3048"/>
                  </a:lnTo>
                  <a:lnTo>
                    <a:pt x="4571" y="3048"/>
                  </a:lnTo>
                  <a:lnTo>
                    <a:pt x="6095" y="4572"/>
                  </a:lnTo>
                  <a:lnTo>
                    <a:pt x="9143" y="4572"/>
                  </a:lnTo>
                  <a:lnTo>
                    <a:pt x="10668" y="6096"/>
                  </a:lnTo>
                  <a:lnTo>
                    <a:pt x="13715" y="6096"/>
                  </a:lnTo>
                  <a:lnTo>
                    <a:pt x="15239" y="7620"/>
                  </a:lnTo>
                  <a:lnTo>
                    <a:pt x="16763" y="9144"/>
                  </a:lnTo>
                </a:path>
              </a:pathLst>
            </a:custGeom>
            <a:ln w="1524">
              <a:solidFill>
                <a:srgbClr val="926C6C"/>
              </a:solidFill>
            </a:ln>
          </p:spPr>
          <p:txBody>
            <a:bodyPr wrap="square" lIns="0" tIns="0" rIns="0" bIns="0" rtlCol="0">
              <a:noAutofit/>
            </a:bodyPr>
            <a:lstStyle/>
            <a:p>
              <a:endParaRPr sz="700"/>
            </a:p>
          </p:txBody>
        </p:sp>
        <p:sp>
          <p:nvSpPr>
            <p:cNvPr id="26" name="object 67"/>
            <p:cNvSpPr/>
            <p:nvPr/>
          </p:nvSpPr>
          <p:spPr>
            <a:xfrm>
              <a:off x="4964456" y="1285453"/>
              <a:ext cx="57467" cy="28357"/>
            </a:xfrm>
            <a:custGeom>
              <a:avLst/>
              <a:gdLst/>
              <a:ahLst/>
              <a:cxnLst/>
              <a:rect l="l" t="t" r="r" b="b"/>
              <a:pathLst>
                <a:path w="21336" h="10668">
                  <a:moveTo>
                    <a:pt x="13716" y="4572"/>
                  </a:moveTo>
                  <a:lnTo>
                    <a:pt x="15240" y="4572"/>
                  </a:lnTo>
                  <a:lnTo>
                    <a:pt x="18288" y="3048"/>
                  </a:lnTo>
                  <a:lnTo>
                    <a:pt x="21336" y="3048"/>
                  </a:lnTo>
                  <a:lnTo>
                    <a:pt x="21336" y="0"/>
                  </a:lnTo>
                  <a:lnTo>
                    <a:pt x="15240" y="0"/>
                  </a:lnTo>
                  <a:lnTo>
                    <a:pt x="12192" y="1524"/>
                  </a:lnTo>
                  <a:lnTo>
                    <a:pt x="9143" y="3048"/>
                  </a:lnTo>
                  <a:lnTo>
                    <a:pt x="7619" y="3048"/>
                  </a:lnTo>
                  <a:lnTo>
                    <a:pt x="4571" y="4572"/>
                  </a:lnTo>
                  <a:lnTo>
                    <a:pt x="3048" y="6096"/>
                  </a:lnTo>
                  <a:lnTo>
                    <a:pt x="0" y="7620"/>
                  </a:lnTo>
                  <a:lnTo>
                    <a:pt x="3048" y="10668"/>
                  </a:lnTo>
                  <a:lnTo>
                    <a:pt x="4571" y="9144"/>
                  </a:lnTo>
                  <a:lnTo>
                    <a:pt x="7619" y="7620"/>
                  </a:lnTo>
                  <a:lnTo>
                    <a:pt x="9143" y="6096"/>
                  </a:lnTo>
                  <a:lnTo>
                    <a:pt x="10668" y="6096"/>
                  </a:lnTo>
                  <a:lnTo>
                    <a:pt x="13716" y="4572"/>
                  </a:lnTo>
                  <a:close/>
                </a:path>
              </a:pathLst>
            </a:custGeom>
            <a:solidFill>
              <a:srgbClr val="926C6C"/>
            </a:solidFill>
          </p:spPr>
          <p:txBody>
            <a:bodyPr wrap="square" lIns="0" tIns="0" rIns="0" bIns="0" rtlCol="0">
              <a:noAutofit/>
            </a:bodyPr>
            <a:lstStyle/>
            <a:p>
              <a:endParaRPr sz="700"/>
            </a:p>
          </p:txBody>
        </p:sp>
        <p:sp>
          <p:nvSpPr>
            <p:cNvPr id="27" name="object 68"/>
            <p:cNvSpPr/>
            <p:nvPr/>
          </p:nvSpPr>
          <p:spPr>
            <a:xfrm>
              <a:off x="4964456" y="1285453"/>
              <a:ext cx="57467" cy="28357"/>
            </a:xfrm>
            <a:custGeom>
              <a:avLst/>
              <a:gdLst/>
              <a:ahLst/>
              <a:cxnLst/>
              <a:rect l="l" t="t" r="r" b="b"/>
              <a:pathLst>
                <a:path w="21336" h="10668">
                  <a:moveTo>
                    <a:pt x="21336" y="3048"/>
                  </a:moveTo>
                  <a:lnTo>
                    <a:pt x="21336" y="0"/>
                  </a:lnTo>
                  <a:lnTo>
                    <a:pt x="15240" y="0"/>
                  </a:lnTo>
                  <a:lnTo>
                    <a:pt x="12192" y="1524"/>
                  </a:lnTo>
                  <a:lnTo>
                    <a:pt x="9143" y="1524"/>
                  </a:lnTo>
                  <a:lnTo>
                    <a:pt x="7619" y="3048"/>
                  </a:lnTo>
                  <a:lnTo>
                    <a:pt x="4571" y="4572"/>
                  </a:lnTo>
                  <a:lnTo>
                    <a:pt x="3048" y="6096"/>
                  </a:lnTo>
                  <a:lnTo>
                    <a:pt x="0" y="7620"/>
                  </a:lnTo>
                  <a:lnTo>
                    <a:pt x="3048" y="10668"/>
                  </a:lnTo>
                  <a:lnTo>
                    <a:pt x="4571" y="9144"/>
                  </a:lnTo>
                  <a:lnTo>
                    <a:pt x="7619" y="7620"/>
                  </a:lnTo>
                  <a:lnTo>
                    <a:pt x="9143" y="6096"/>
                  </a:lnTo>
                  <a:lnTo>
                    <a:pt x="10668" y="6096"/>
                  </a:lnTo>
                  <a:lnTo>
                    <a:pt x="13716" y="4572"/>
                  </a:lnTo>
                  <a:lnTo>
                    <a:pt x="15240" y="4572"/>
                  </a:lnTo>
                  <a:lnTo>
                    <a:pt x="18288" y="3048"/>
                  </a:lnTo>
                  <a:lnTo>
                    <a:pt x="21336" y="3048"/>
                  </a:lnTo>
                </a:path>
              </a:pathLst>
            </a:custGeom>
            <a:ln w="1524">
              <a:solidFill>
                <a:srgbClr val="926C6C"/>
              </a:solidFill>
            </a:ln>
          </p:spPr>
          <p:txBody>
            <a:bodyPr wrap="square" lIns="0" tIns="0" rIns="0" bIns="0" rtlCol="0">
              <a:noAutofit/>
            </a:bodyPr>
            <a:lstStyle/>
            <a:p>
              <a:endParaRPr sz="700"/>
            </a:p>
          </p:txBody>
        </p:sp>
        <p:sp>
          <p:nvSpPr>
            <p:cNvPr id="28" name="object 69"/>
            <p:cNvSpPr/>
            <p:nvPr/>
          </p:nvSpPr>
          <p:spPr>
            <a:xfrm>
              <a:off x="4943932" y="1293555"/>
              <a:ext cx="151875" cy="133685"/>
            </a:xfrm>
            <a:custGeom>
              <a:avLst/>
              <a:gdLst/>
              <a:ahLst/>
              <a:cxnLst/>
              <a:rect l="l" t="t" r="r" b="b"/>
              <a:pathLst>
                <a:path w="56387" h="50292">
                  <a:moveTo>
                    <a:pt x="28956" y="0"/>
                  </a:moveTo>
                  <a:lnTo>
                    <a:pt x="22860" y="0"/>
                  </a:lnTo>
                  <a:lnTo>
                    <a:pt x="18287" y="1524"/>
                  </a:lnTo>
                  <a:lnTo>
                    <a:pt x="13715" y="4572"/>
                  </a:lnTo>
                  <a:lnTo>
                    <a:pt x="9143" y="7620"/>
                  </a:lnTo>
                  <a:lnTo>
                    <a:pt x="4571" y="10668"/>
                  </a:lnTo>
                  <a:lnTo>
                    <a:pt x="3048" y="15240"/>
                  </a:lnTo>
                  <a:lnTo>
                    <a:pt x="1524" y="19812"/>
                  </a:lnTo>
                  <a:lnTo>
                    <a:pt x="0" y="25907"/>
                  </a:lnTo>
                  <a:lnTo>
                    <a:pt x="1524" y="30480"/>
                  </a:lnTo>
                  <a:lnTo>
                    <a:pt x="3048" y="35052"/>
                  </a:lnTo>
                  <a:lnTo>
                    <a:pt x="4571" y="39624"/>
                  </a:lnTo>
                  <a:lnTo>
                    <a:pt x="9143" y="42672"/>
                  </a:lnTo>
                  <a:lnTo>
                    <a:pt x="13715" y="45720"/>
                  </a:lnTo>
                  <a:lnTo>
                    <a:pt x="18287" y="48768"/>
                  </a:lnTo>
                  <a:lnTo>
                    <a:pt x="22860" y="50292"/>
                  </a:lnTo>
                  <a:lnTo>
                    <a:pt x="33528" y="50292"/>
                  </a:lnTo>
                  <a:lnTo>
                    <a:pt x="39624" y="48768"/>
                  </a:lnTo>
                  <a:lnTo>
                    <a:pt x="44195" y="45720"/>
                  </a:lnTo>
                  <a:lnTo>
                    <a:pt x="48768" y="42672"/>
                  </a:lnTo>
                  <a:lnTo>
                    <a:pt x="51815" y="39624"/>
                  </a:lnTo>
                  <a:lnTo>
                    <a:pt x="54863" y="35052"/>
                  </a:lnTo>
                  <a:lnTo>
                    <a:pt x="54863" y="30480"/>
                  </a:lnTo>
                  <a:lnTo>
                    <a:pt x="56387" y="25907"/>
                  </a:lnTo>
                  <a:lnTo>
                    <a:pt x="54863" y="19812"/>
                  </a:lnTo>
                  <a:lnTo>
                    <a:pt x="54863" y="15240"/>
                  </a:lnTo>
                  <a:lnTo>
                    <a:pt x="51815" y="10668"/>
                  </a:lnTo>
                  <a:lnTo>
                    <a:pt x="48768" y="7620"/>
                  </a:lnTo>
                  <a:lnTo>
                    <a:pt x="44195" y="4572"/>
                  </a:lnTo>
                  <a:lnTo>
                    <a:pt x="39624" y="1524"/>
                  </a:lnTo>
                  <a:lnTo>
                    <a:pt x="33528" y="0"/>
                  </a:lnTo>
                  <a:lnTo>
                    <a:pt x="28956" y="0"/>
                  </a:lnTo>
                  <a:close/>
                </a:path>
              </a:pathLst>
            </a:custGeom>
            <a:solidFill>
              <a:srgbClr val="B86864"/>
            </a:solidFill>
          </p:spPr>
          <p:txBody>
            <a:bodyPr wrap="square" lIns="0" tIns="0" rIns="0" bIns="0" rtlCol="0">
              <a:noAutofit/>
            </a:bodyPr>
            <a:lstStyle/>
            <a:p>
              <a:endParaRPr sz="700"/>
            </a:p>
          </p:txBody>
        </p:sp>
        <p:sp>
          <p:nvSpPr>
            <p:cNvPr id="29" name="object 70"/>
            <p:cNvSpPr/>
            <p:nvPr/>
          </p:nvSpPr>
          <p:spPr>
            <a:xfrm>
              <a:off x="5017819" y="1313810"/>
              <a:ext cx="49255" cy="40511"/>
            </a:xfrm>
            <a:custGeom>
              <a:avLst/>
              <a:gdLst/>
              <a:ahLst/>
              <a:cxnLst/>
              <a:rect l="l" t="t" r="r" b="b"/>
              <a:pathLst>
                <a:path w="18287" h="15240">
                  <a:moveTo>
                    <a:pt x="18287" y="7620"/>
                  </a:moveTo>
                  <a:lnTo>
                    <a:pt x="16763" y="6095"/>
                  </a:lnTo>
                  <a:lnTo>
                    <a:pt x="16763" y="3047"/>
                  </a:lnTo>
                  <a:lnTo>
                    <a:pt x="15239" y="1524"/>
                  </a:lnTo>
                  <a:lnTo>
                    <a:pt x="13716" y="1524"/>
                  </a:lnTo>
                  <a:lnTo>
                    <a:pt x="12192" y="0"/>
                  </a:lnTo>
                  <a:lnTo>
                    <a:pt x="6096" y="0"/>
                  </a:lnTo>
                  <a:lnTo>
                    <a:pt x="3048" y="1524"/>
                  </a:lnTo>
                  <a:lnTo>
                    <a:pt x="1524" y="3047"/>
                  </a:lnTo>
                  <a:lnTo>
                    <a:pt x="0" y="4572"/>
                  </a:lnTo>
                  <a:lnTo>
                    <a:pt x="0" y="10667"/>
                  </a:lnTo>
                  <a:lnTo>
                    <a:pt x="1524" y="12192"/>
                  </a:lnTo>
                  <a:lnTo>
                    <a:pt x="3048" y="13715"/>
                  </a:lnTo>
                  <a:lnTo>
                    <a:pt x="6096" y="15240"/>
                  </a:lnTo>
                  <a:lnTo>
                    <a:pt x="12192" y="15240"/>
                  </a:lnTo>
                  <a:lnTo>
                    <a:pt x="13716" y="13715"/>
                  </a:lnTo>
                  <a:lnTo>
                    <a:pt x="15239" y="13715"/>
                  </a:lnTo>
                  <a:lnTo>
                    <a:pt x="16763" y="12192"/>
                  </a:lnTo>
                  <a:lnTo>
                    <a:pt x="16763" y="9143"/>
                  </a:lnTo>
                  <a:lnTo>
                    <a:pt x="18287" y="7620"/>
                  </a:lnTo>
                  <a:close/>
                </a:path>
              </a:pathLst>
            </a:custGeom>
            <a:solidFill>
              <a:srgbClr val="905544"/>
            </a:solidFill>
          </p:spPr>
          <p:txBody>
            <a:bodyPr wrap="square" lIns="0" tIns="0" rIns="0" bIns="0" rtlCol="0">
              <a:noAutofit/>
            </a:bodyPr>
            <a:lstStyle/>
            <a:p>
              <a:endParaRPr sz="700"/>
            </a:p>
          </p:txBody>
        </p:sp>
        <p:sp>
          <p:nvSpPr>
            <p:cNvPr id="30" name="object 71"/>
            <p:cNvSpPr/>
            <p:nvPr/>
          </p:nvSpPr>
          <p:spPr>
            <a:xfrm>
              <a:off x="5042448" y="1354321"/>
              <a:ext cx="180612" cy="222806"/>
            </a:xfrm>
            <a:custGeom>
              <a:avLst/>
              <a:gdLst/>
              <a:ahLst/>
              <a:cxnLst/>
              <a:rect l="l" t="t" r="r" b="b"/>
              <a:pathLst>
                <a:path w="67056" h="83820">
                  <a:moveTo>
                    <a:pt x="45719" y="50291"/>
                  </a:moveTo>
                  <a:lnTo>
                    <a:pt x="51815" y="41147"/>
                  </a:lnTo>
                  <a:lnTo>
                    <a:pt x="57912" y="32003"/>
                  </a:lnTo>
                  <a:lnTo>
                    <a:pt x="60960" y="24383"/>
                  </a:lnTo>
                  <a:lnTo>
                    <a:pt x="64008" y="16763"/>
                  </a:lnTo>
                  <a:lnTo>
                    <a:pt x="65532" y="10667"/>
                  </a:lnTo>
                  <a:lnTo>
                    <a:pt x="67056" y="6095"/>
                  </a:lnTo>
                  <a:lnTo>
                    <a:pt x="67056" y="0"/>
                  </a:lnTo>
                  <a:lnTo>
                    <a:pt x="65532" y="1523"/>
                  </a:lnTo>
                  <a:lnTo>
                    <a:pt x="64008" y="3047"/>
                  </a:lnTo>
                  <a:lnTo>
                    <a:pt x="62484" y="7619"/>
                  </a:lnTo>
                  <a:lnTo>
                    <a:pt x="59436" y="13715"/>
                  </a:lnTo>
                  <a:lnTo>
                    <a:pt x="56387" y="21335"/>
                  </a:lnTo>
                  <a:lnTo>
                    <a:pt x="51815" y="28955"/>
                  </a:lnTo>
                  <a:lnTo>
                    <a:pt x="48768" y="36575"/>
                  </a:lnTo>
                  <a:lnTo>
                    <a:pt x="41148" y="45719"/>
                  </a:lnTo>
                  <a:lnTo>
                    <a:pt x="35052" y="53339"/>
                  </a:lnTo>
                  <a:lnTo>
                    <a:pt x="27432" y="60959"/>
                  </a:lnTo>
                  <a:lnTo>
                    <a:pt x="19812" y="67055"/>
                  </a:lnTo>
                  <a:lnTo>
                    <a:pt x="13715" y="73151"/>
                  </a:lnTo>
                  <a:lnTo>
                    <a:pt x="7619" y="77723"/>
                  </a:lnTo>
                  <a:lnTo>
                    <a:pt x="3048" y="80771"/>
                  </a:lnTo>
                  <a:lnTo>
                    <a:pt x="0" y="82295"/>
                  </a:lnTo>
                  <a:lnTo>
                    <a:pt x="0" y="83819"/>
                  </a:lnTo>
                  <a:lnTo>
                    <a:pt x="1524" y="83819"/>
                  </a:lnTo>
                  <a:lnTo>
                    <a:pt x="6095" y="82295"/>
                  </a:lnTo>
                  <a:lnTo>
                    <a:pt x="10668" y="80771"/>
                  </a:lnTo>
                  <a:lnTo>
                    <a:pt x="16763" y="76199"/>
                  </a:lnTo>
                  <a:lnTo>
                    <a:pt x="24384" y="71627"/>
                  </a:lnTo>
                  <a:lnTo>
                    <a:pt x="32004" y="65531"/>
                  </a:lnTo>
                  <a:lnTo>
                    <a:pt x="39624" y="57911"/>
                  </a:lnTo>
                  <a:lnTo>
                    <a:pt x="45719" y="50291"/>
                  </a:lnTo>
                </a:path>
              </a:pathLst>
            </a:custGeom>
            <a:ln w="1524">
              <a:solidFill>
                <a:srgbClr val="1E1A16"/>
              </a:solidFill>
            </a:ln>
          </p:spPr>
          <p:txBody>
            <a:bodyPr wrap="square" lIns="0" tIns="0" rIns="0" bIns="0" rtlCol="0">
              <a:noAutofit/>
            </a:bodyPr>
            <a:lstStyle/>
            <a:p>
              <a:endParaRPr sz="700"/>
            </a:p>
          </p:txBody>
        </p:sp>
        <p:sp>
          <p:nvSpPr>
            <p:cNvPr id="31" name="object 72"/>
            <p:cNvSpPr/>
            <p:nvPr/>
          </p:nvSpPr>
          <p:spPr>
            <a:xfrm>
              <a:off x="5038343" y="1370523"/>
              <a:ext cx="102620" cy="113427"/>
            </a:xfrm>
            <a:custGeom>
              <a:avLst/>
              <a:gdLst/>
              <a:ahLst/>
              <a:cxnLst/>
              <a:rect l="l" t="t" r="r" b="b"/>
              <a:pathLst>
                <a:path w="38100" h="42672">
                  <a:moveTo>
                    <a:pt x="28956" y="27432"/>
                  </a:moveTo>
                  <a:lnTo>
                    <a:pt x="24384" y="32004"/>
                  </a:lnTo>
                  <a:lnTo>
                    <a:pt x="19812" y="35052"/>
                  </a:lnTo>
                  <a:lnTo>
                    <a:pt x="16763" y="38100"/>
                  </a:lnTo>
                  <a:lnTo>
                    <a:pt x="12192" y="39624"/>
                  </a:lnTo>
                  <a:lnTo>
                    <a:pt x="7619" y="42672"/>
                  </a:lnTo>
                  <a:lnTo>
                    <a:pt x="0" y="42672"/>
                  </a:lnTo>
                  <a:lnTo>
                    <a:pt x="1524" y="41148"/>
                  </a:lnTo>
                  <a:lnTo>
                    <a:pt x="4572" y="39624"/>
                  </a:lnTo>
                  <a:lnTo>
                    <a:pt x="7619" y="38100"/>
                  </a:lnTo>
                  <a:lnTo>
                    <a:pt x="10668" y="35052"/>
                  </a:lnTo>
                  <a:lnTo>
                    <a:pt x="15239" y="32004"/>
                  </a:lnTo>
                  <a:lnTo>
                    <a:pt x="18287" y="27432"/>
                  </a:lnTo>
                  <a:lnTo>
                    <a:pt x="21336" y="24384"/>
                  </a:lnTo>
                  <a:lnTo>
                    <a:pt x="25908" y="19812"/>
                  </a:lnTo>
                  <a:lnTo>
                    <a:pt x="28956" y="15240"/>
                  </a:lnTo>
                  <a:lnTo>
                    <a:pt x="30480" y="10668"/>
                  </a:lnTo>
                  <a:lnTo>
                    <a:pt x="33528" y="6096"/>
                  </a:lnTo>
                  <a:lnTo>
                    <a:pt x="35052" y="3048"/>
                  </a:lnTo>
                  <a:lnTo>
                    <a:pt x="36576" y="1524"/>
                  </a:lnTo>
                  <a:lnTo>
                    <a:pt x="36576" y="0"/>
                  </a:lnTo>
                  <a:lnTo>
                    <a:pt x="38100" y="1524"/>
                  </a:lnTo>
                  <a:lnTo>
                    <a:pt x="38100" y="6096"/>
                  </a:lnTo>
                  <a:lnTo>
                    <a:pt x="36576" y="9144"/>
                  </a:lnTo>
                  <a:lnTo>
                    <a:pt x="36576" y="13716"/>
                  </a:lnTo>
                  <a:lnTo>
                    <a:pt x="35052" y="18288"/>
                  </a:lnTo>
                  <a:lnTo>
                    <a:pt x="32004" y="22860"/>
                  </a:lnTo>
                  <a:lnTo>
                    <a:pt x="28956" y="27432"/>
                  </a:lnTo>
                </a:path>
              </a:pathLst>
            </a:custGeom>
            <a:ln w="1524">
              <a:solidFill>
                <a:srgbClr val="1E1A16"/>
              </a:solidFill>
            </a:ln>
          </p:spPr>
          <p:txBody>
            <a:bodyPr wrap="square" lIns="0" tIns="0" rIns="0" bIns="0" rtlCol="0">
              <a:noAutofit/>
            </a:bodyPr>
            <a:lstStyle/>
            <a:p>
              <a:endParaRPr sz="700"/>
            </a:p>
          </p:txBody>
        </p:sp>
        <p:sp>
          <p:nvSpPr>
            <p:cNvPr id="32" name="object 73"/>
            <p:cNvSpPr/>
            <p:nvPr/>
          </p:nvSpPr>
          <p:spPr>
            <a:xfrm>
              <a:off x="5054762" y="1374576"/>
              <a:ext cx="123142" cy="145836"/>
            </a:xfrm>
            <a:custGeom>
              <a:avLst/>
              <a:gdLst/>
              <a:ahLst/>
              <a:cxnLst/>
              <a:rect l="l" t="t" r="r" b="b"/>
              <a:pathLst>
                <a:path w="45719" h="54863">
                  <a:moveTo>
                    <a:pt x="32003" y="33527"/>
                  </a:moveTo>
                  <a:lnTo>
                    <a:pt x="27431" y="39623"/>
                  </a:lnTo>
                  <a:lnTo>
                    <a:pt x="21336" y="44195"/>
                  </a:lnTo>
                  <a:lnTo>
                    <a:pt x="16763" y="47243"/>
                  </a:lnTo>
                  <a:lnTo>
                    <a:pt x="12191" y="50291"/>
                  </a:lnTo>
                  <a:lnTo>
                    <a:pt x="7619" y="53339"/>
                  </a:lnTo>
                  <a:lnTo>
                    <a:pt x="4571" y="54863"/>
                  </a:lnTo>
                  <a:lnTo>
                    <a:pt x="0" y="54863"/>
                  </a:lnTo>
                  <a:lnTo>
                    <a:pt x="1523" y="53339"/>
                  </a:lnTo>
                  <a:lnTo>
                    <a:pt x="4571" y="50291"/>
                  </a:lnTo>
                  <a:lnTo>
                    <a:pt x="7619" y="47243"/>
                  </a:lnTo>
                  <a:lnTo>
                    <a:pt x="12191" y="44195"/>
                  </a:lnTo>
                  <a:lnTo>
                    <a:pt x="15239" y="39623"/>
                  </a:lnTo>
                  <a:lnTo>
                    <a:pt x="21336" y="35051"/>
                  </a:lnTo>
                  <a:lnTo>
                    <a:pt x="25907" y="30479"/>
                  </a:lnTo>
                  <a:lnTo>
                    <a:pt x="30480" y="24383"/>
                  </a:lnTo>
                  <a:lnTo>
                    <a:pt x="33527" y="18287"/>
                  </a:lnTo>
                  <a:lnTo>
                    <a:pt x="36575" y="13715"/>
                  </a:lnTo>
                  <a:lnTo>
                    <a:pt x="39623" y="9143"/>
                  </a:lnTo>
                  <a:lnTo>
                    <a:pt x="41147" y="4571"/>
                  </a:lnTo>
                  <a:lnTo>
                    <a:pt x="42671" y="3047"/>
                  </a:lnTo>
                  <a:lnTo>
                    <a:pt x="44195" y="0"/>
                  </a:lnTo>
                  <a:lnTo>
                    <a:pt x="45719" y="0"/>
                  </a:lnTo>
                  <a:lnTo>
                    <a:pt x="45719" y="7619"/>
                  </a:lnTo>
                  <a:lnTo>
                    <a:pt x="44195" y="12191"/>
                  </a:lnTo>
                  <a:lnTo>
                    <a:pt x="42671" y="16763"/>
                  </a:lnTo>
                  <a:lnTo>
                    <a:pt x="39623" y="22859"/>
                  </a:lnTo>
                  <a:lnTo>
                    <a:pt x="36575" y="27431"/>
                  </a:lnTo>
                  <a:lnTo>
                    <a:pt x="32003" y="33527"/>
                  </a:lnTo>
                </a:path>
              </a:pathLst>
            </a:custGeom>
            <a:ln w="1524">
              <a:solidFill>
                <a:srgbClr val="1E1A16"/>
              </a:solidFill>
            </a:ln>
          </p:spPr>
          <p:txBody>
            <a:bodyPr wrap="square" lIns="0" tIns="0" rIns="0" bIns="0" rtlCol="0">
              <a:noAutofit/>
            </a:bodyPr>
            <a:lstStyle/>
            <a:p>
              <a:endParaRPr sz="700"/>
            </a:p>
          </p:txBody>
        </p:sp>
        <p:sp>
          <p:nvSpPr>
            <p:cNvPr id="33" name="object 74"/>
            <p:cNvSpPr/>
            <p:nvPr/>
          </p:nvSpPr>
          <p:spPr>
            <a:xfrm>
              <a:off x="5420091" y="1459649"/>
              <a:ext cx="41045" cy="36460"/>
            </a:xfrm>
            <a:custGeom>
              <a:avLst/>
              <a:gdLst/>
              <a:ahLst/>
              <a:cxnLst/>
              <a:rect l="l" t="t" r="r" b="b"/>
              <a:pathLst>
                <a:path w="15239" h="13716">
                  <a:moveTo>
                    <a:pt x="1524" y="6095"/>
                  </a:moveTo>
                  <a:lnTo>
                    <a:pt x="0" y="7619"/>
                  </a:lnTo>
                  <a:lnTo>
                    <a:pt x="0" y="13715"/>
                  </a:lnTo>
                  <a:lnTo>
                    <a:pt x="6095" y="13715"/>
                  </a:lnTo>
                  <a:lnTo>
                    <a:pt x="7619" y="12191"/>
                  </a:lnTo>
                  <a:lnTo>
                    <a:pt x="9143" y="12191"/>
                  </a:lnTo>
                  <a:lnTo>
                    <a:pt x="10667" y="10667"/>
                  </a:lnTo>
                  <a:lnTo>
                    <a:pt x="12191" y="9143"/>
                  </a:lnTo>
                  <a:lnTo>
                    <a:pt x="13715" y="7619"/>
                  </a:lnTo>
                  <a:lnTo>
                    <a:pt x="13715" y="6095"/>
                  </a:lnTo>
                  <a:lnTo>
                    <a:pt x="15239" y="4571"/>
                  </a:lnTo>
                  <a:lnTo>
                    <a:pt x="15239" y="1523"/>
                  </a:lnTo>
                  <a:lnTo>
                    <a:pt x="13715" y="1523"/>
                  </a:lnTo>
                  <a:lnTo>
                    <a:pt x="13715" y="0"/>
                  </a:lnTo>
                  <a:lnTo>
                    <a:pt x="9143" y="0"/>
                  </a:lnTo>
                  <a:lnTo>
                    <a:pt x="7619" y="1523"/>
                  </a:lnTo>
                  <a:lnTo>
                    <a:pt x="6095" y="1523"/>
                  </a:lnTo>
                  <a:lnTo>
                    <a:pt x="4571" y="3047"/>
                  </a:lnTo>
                  <a:lnTo>
                    <a:pt x="3047" y="4571"/>
                  </a:lnTo>
                  <a:lnTo>
                    <a:pt x="1524" y="6095"/>
                  </a:lnTo>
                  <a:close/>
                </a:path>
              </a:pathLst>
            </a:custGeom>
            <a:solidFill>
              <a:srgbClr val="6679B6"/>
            </a:solidFill>
          </p:spPr>
          <p:txBody>
            <a:bodyPr wrap="square" lIns="0" tIns="0" rIns="0" bIns="0" rtlCol="0">
              <a:noAutofit/>
            </a:bodyPr>
            <a:lstStyle/>
            <a:p>
              <a:endParaRPr sz="700"/>
            </a:p>
          </p:txBody>
        </p:sp>
        <p:sp>
          <p:nvSpPr>
            <p:cNvPr id="34" name="object 75"/>
            <p:cNvSpPr/>
            <p:nvPr/>
          </p:nvSpPr>
          <p:spPr>
            <a:xfrm>
              <a:off x="5223059" y="1540670"/>
              <a:ext cx="20521" cy="24304"/>
            </a:xfrm>
            <a:custGeom>
              <a:avLst/>
              <a:gdLst/>
              <a:ahLst/>
              <a:cxnLst/>
              <a:rect l="l" t="t" r="r" b="b"/>
              <a:pathLst>
                <a:path w="7619" h="9143">
                  <a:moveTo>
                    <a:pt x="6096" y="7619"/>
                  </a:moveTo>
                  <a:lnTo>
                    <a:pt x="7619" y="7619"/>
                  </a:lnTo>
                  <a:lnTo>
                    <a:pt x="7619" y="3047"/>
                  </a:lnTo>
                  <a:lnTo>
                    <a:pt x="6096" y="3047"/>
                  </a:lnTo>
                  <a:lnTo>
                    <a:pt x="6096" y="1523"/>
                  </a:lnTo>
                  <a:lnTo>
                    <a:pt x="3048" y="1523"/>
                  </a:lnTo>
                  <a:lnTo>
                    <a:pt x="3048" y="0"/>
                  </a:lnTo>
                  <a:lnTo>
                    <a:pt x="1524" y="1523"/>
                  </a:lnTo>
                  <a:lnTo>
                    <a:pt x="0" y="1523"/>
                  </a:lnTo>
                  <a:lnTo>
                    <a:pt x="0" y="6095"/>
                  </a:lnTo>
                  <a:lnTo>
                    <a:pt x="1524" y="6095"/>
                  </a:lnTo>
                  <a:lnTo>
                    <a:pt x="1524" y="7619"/>
                  </a:lnTo>
                  <a:lnTo>
                    <a:pt x="3048" y="7619"/>
                  </a:lnTo>
                  <a:lnTo>
                    <a:pt x="4572" y="9143"/>
                  </a:lnTo>
                  <a:lnTo>
                    <a:pt x="4572" y="7619"/>
                  </a:lnTo>
                  <a:lnTo>
                    <a:pt x="6096" y="7619"/>
                  </a:lnTo>
                  <a:close/>
                </a:path>
              </a:pathLst>
            </a:custGeom>
            <a:solidFill>
              <a:srgbClr val="6679B6"/>
            </a:solidFill>
          </p:spPr>
          <p:txBody>
            <a:bodyPr wrap="square" lIns="0" tIns="0" rIns="0" bIns="0" rtlCol="0">
              <a:noAutofit/>
            </a:bodyPr>
            <a:lstStyle/>
            <a:p>
              <a:endParaRPr sz="700"/>
            </a:p>
          </p:txBody>
        </p:sp>
        <p:sp>
          <p:nvSpPr>
            <p:cNvPr id="35" name="object 76"/>
            <p:cNvSpPr/>
            <p:nvPr/>
          </p:nvSpPr>
          <p:spPr>
            <a:xfrm>
              <a:off x="5235374" y="1585229"/>
              <a:ext cx="24626" cy="20255"/>
            </a:xfrm>
            <a:custGeom>
              <a:avLst/>
              <a:gdLst/>
              <a:ahLst/>
              <a:cxnLst/>
              <a:rect l="l" t="t" r="r" b="b"/>
              <a:pathLst>
                <a:path w="9143" h="7620">
                  <a:moveTo>
                    <a:pt x="7619" y="3048"/>
                  </a:moveTo>
                  <a:lnTo>
                    <a:pt x="7619" y="1524"/>
                  </a:lnTo>
                  <a:lnTo>
                    <a:pt x="6095" y="1524"/>
                  </a:lnTo>
                  <a:lnTo>
                    <a:pt x="4571" y="0"/>
                  </a:lnTo>
                  <a:lnTo>
                    <a:pt x="3047" y="0"/>
                  </a:lnTo>
                  <a:lnTo>
                    <a:pt x="1524" y="1524"/>
                  </a:lnTo>
                  <a:lnTo>
                    <a:pt x="0" y="1524"/>
                  </a:lnTo>
                  <a:lnTo>
                    <a:pt x="0" y="6096"/>
                  </a:lnTo>
                  <a:lnTo>
                    <a:pt x="1524" y="6096"/>
                  </a:lnTo>
                  <a:lnTo>
                    <a:pt x="1524" y="7620"/>
                  </a:lnTo>
                  <a:lnTo>
                    <a:pt x="9143" y="7620"/>
                  </a:lnTo>
                  <a:lnTo>
                    <a:pt x="9143" y="3048"/>
                  </a:lnTo>
                  <a:lnTo>
                    <a:pt x="7619" y="3048"/>
                  </a:lnTo>
                  <a:close/>
                </a:path>
              </a:pathLst>
            </a:custGeom>
            <a:solidFill>
              <a:srgbClr val="6679B6"/>
            </a:solidFill>
          </p:spPr>
          <p:txBody>
            <a:bodyPr wrap="square" lIns="0" tIns="0" rIns="0" bIns="0" rtlCol="0">
              <a:noAutofit/>
            </a:bodyPr>
            <a:lstStyle/>
            <a:p>
              <a:endParaRPr sz="700"/>
            </a:p>
          </p:txBody>
        </p:sp>
        <p:sp>
          <p:nvSpPr>
            <p:cNvPr id="36" name="object 77"/>
            <p:cNvSpPr/>
            <p:nvPr/>
          </p:nvSpPr>
          <p:spPr>
            <a:xfrm>
              <a:off x="5440615" y="1423189"/>
              <a:ext cx="24626" cy="24306"/>
            </a:xfrm>
            <a:custGeom>
              <a:avLst/>
              <a:gdLst/>
              <a:ahLst/>
              <a:cxnLst/>
              <a:rect l="l" t="t" r="r" b="b"/>
              <a:pathLst>
                <a:path w="9143" h="9144">
                  <a:moveTo>
                    <a:pt x="3047" y="0"/>
                  </a:moveTo>
                  <a:lnTo>
                    <a:pt x="1524" y="0"/>
                  </a:lnTo>
                  <a:lnTo>
                    <a:pt x="1524" y="1524"/>
                  </a:lnTo>
                  <a:lnTo>
                    <a:pt x="0" y="3047"/>
                  </a:lnTo>
                  <a:lnTo>
                    <a:pt x="0" y="4572"/>
                  </a:lnTo>
                  <a:lnTo>
                    <a:pt x="1524" y="4572"/>
                  </a:lnTo>
                  <a:lnTo>
                    <a:pt x="1524" y="6095"/>
                  </a:lnTo>
                  <a:lnTo>
                    <a:pt x="3047" y="7619"/>
                  </a:lnTo>
                  <a:lnTo>
                    <a:pt x="4571" y="7619"/>
                  </a:lnTo>
                  <a:lnTo>
                    <a:pt x="6095" y="9143"/>
                  </a:lnTo>
                  <a:lnTo>
                    <a:pt x="7619" y="9143"/>
                  </a:lnTo>
                  <a:lnTo>
                    <a:pt x="7619" y="7619"/>
                  </a:lnTo>
                  <a:lnTo>
                    <a:pt x="9143" y="7619"/>
                  </a:lnTo>
                  <a:lnTo>
                    <a:pt x="9143" y="3047"/>
                  </a:lnTo>
                  <a:lnTo>
                    <a:pt x="7619" y="1524"/>
                  </a:lnTo>
                  <a:lnTo>
                    <a:pt x="6095" y="0"/>
                  </a:lnTo>
                  <a:lnTo>
                    <a:pt x="3047" y="0"/>
                  </a:lnTo>
                  <a:close/>
                </a:path>
              </a:pathLst>
            </a:custGeom>
            <a:solidFill>
              <a:srgbClr val="6679B6"/>
            </a:solidFill>
          </p:spPr>
          <p:txBody>
            <a:bodyPr wrap="square" lIns="0" tIns="0" rIns="0" bIns="0" rtlCol="0">
              <a:noAutofit/>
            </a:bodyPr>
            <a:lstStyle/>
            <a:p>
              <a:endParaRPr sz="700"/>
            </a:p>
          </p:txBody>
        </p:sp>
        <p:sp>
          <p:nvSpPr>
            <p:cNvPr id="37" name="object 78"/>
            <p:cNvSpPr/>
            <p:nvPr/>
          </p:nvSpPr>
          <p:spPr>
            <a:xfrm>
              <a:off x="5251793" y="1423189"/>
              <a:ext cx="127247" cy="105328"/>
            </a:xfrm>
            <a:custGeom>
              <a:avLst/>
              <a:gdLst/>
              <a:ahLst/>
              <a:cxnLst/>
              <a:rect l="l" t="t" r="r" b="b"/>
              <a:pathLst>
                <a:path w="47243" h="39624">
                  <a:moveTo>
                    <a:pt x="0" y="35051"/>
                  </a:moveTo>
                  <a:lnTo>
                    <a:pt x="0" y="39624"/>
                  </a:lnTo>
                  <a:lnTo>
                    <a:pt x="3048" y="39624"/>
                  </a:lnTo>
                  <a:lnTo>
                    <a:pt x="4571" y="38099"/>
                  </a:lnTo>
                  <a:lnTo>
                    <a:pt x="6095" y="38099"/>
                  </a:lnTo>
                  <a:lnTo>
                    <a:pt x="7619" y="36575"/>
                  </a:lnTo>
                  <a:lnTo>
                    <a:pt x="10668" y="36575"/>
                  </a:lnTo>
                  <a:lnTo>
                    <a:pt x="12191" y="35051"/>
                  </a:lnTo>
                  <a:lnTo>
                    <a:pt x="21336" y="25907"/>
                  </a:lnTo>
                  <a:lnTo>
                    <a:pt x="22860" y="24383"/>
                  </a:lnTo>
                  <a:lnTo>
                    <a:pt x="25908" y="22859"/>
                  </a:lnTo>
                  <a:lnTo>
                    <a:pt x="27431" y="19812"/>
                  </a:lnTo>
                  <a:lnTo>
                    <a:pt x="28956" y="18287"/>
                  </a:lnTo>
                  <a:lnTo>
                    <a:pt x="32004" y="16763"/>
                  </a:lnTo>
                  <a:lnTo>
                    <a:pt x="35051" y="15239"/>
                  </a:lnTo>
                  <a:lnTo>
                    <a:pt x="36575" y="13715"/>
                  </a:lnTo>
                  <a:lnTo>
                    <a:pt x="39624" y="12192"/>
                  </a:lnTo>
                  <a:lnTo>
                    <a:pt x="41148" y="10667"/>
                  </a:lnTo>
                  <a:lnTo>
                    <a:pt x="42671" y="9143"/>
                  </a:lnTo>
                  <a:lnTo>
                    <a:pt x="44195" y="7619"/>
                  </a:lnTo>
                  <a:lnTo>
                    <a:pt x="44195" y="6095"/>
                  </a:lnTo>
                  <a:lnTo>
                    <a:pt x="45719" y="4572"/>
                  </a:lnTo>
                  <a:lnTo>
                    <a:pt x="45719" y="3047"/>
                  </a:lnTo>
                  <a:lnTo>
                    <a:pt x="47243" y="3047"/>
                  </a:lnTo>
                  <a:lnTo>
                    <a:pt x="47243" y="0"/>
                  </a:lnTo>
                  <a:lnTo>
                    <a:pt x="41148" y="0"/>
                  </a:lnTo>
                  <a:lnTo>
                    <a:pt x="39624" y="1524"/>
                  </a:lnTo>
                  <a:lnTo>
                    <a:pt x="38100" y="1524"/>
                  </a:lnTo>
                  <a:lnTo>
                    <a:pt x="36575" y="3047"/>
                  </a:lnTo>
                  <a:lnTo>
                    <a:pt x="33528" y="4572"/>
                  </a:lnTo>
                  <a:lnTo>
                    <a:pt x="32004" y="6095"/>
                  </a:lnTo>
                  <a:lnTo>
                    <a:pt x="30480" y="7619"/>
                  </a:lnTo>
                  <a:lnTo>
                    <a:pt x="28956" y="9143"/>
                  </a:lnTo>
                  <a:lnTo>
                    <a:pt x="27431" y="10667"/>
                  </a:lnTo>
                  <a:lnTo>
                    <a:pt x="24384" y="13715"/>
                  </a:lnTo>
                  <a:lnTo>
                    <a:pt x="22860" y="15239"/>
                  </a:lnTo>
                  <a:lnTo>
                    <a:pt x="19812" y="18287"/>
                  </a:lnTo>
                  <a:lnTo>
                    <a:pt x="18287" y="19812"/>
                  </a:lnTo>
                  <a:lnTo>
                    <a:pt x="15239" y="21335"/>
                  </a:lnTo>
                  <a:lnTo>
                    <a:pt x="12191" y="22859"/>
                  </a:lnTo>
                  <a:lnTo>
                    <a:pt x="10668" y="24383"/>
                  </a:lnTo>
                  <a:lnTo>
                    <a:pt x="9143" y="25907"/>
                  </a:lnTo>
                  <a:lnTo>
                    <a:pt x="7619" y="27431"/>
                  </a:lnTo>
                  <a:lnTo>
                    <a:pt x="4571" y="28955"/>
                  </a:lnTo>
                  <a:lnTo>
                    <a:pt x="3048" y="30479"/>
                  </a:lnTo>
                  <a:lnTo>
                    <a:pt x="3048" y="32003"/>
                  </a:lnTo>
                  <a:lnTo>
                    <a:pt x="1524" y="33527"/>
                  </a:lnTo>
                  <a:lnTo>
                    <a:pt x="0" y="35051"/>
                  </a:lnTo>
                  <a:close/>
                </a:path>
              </a:pathLst>
            </a:custGeom>
            <a:solidFill>
              <a:srgbClr val="6679B6"/>
            </a:solidFill>
          </p:spPr>
          <p:txBody>
            <a:bodyPr wrap="square" lIns="0" tIns="0" rIns="0" bIns="0" rtlCol="0">
              <a:noAutofit/>
            </a:bodyPr>
            <a:lstStyle/>
            <a:p>
              <a:endParaRPr sz="700"/>
            </a:p>
          </p:txBody>
        </p:sp>
        <p:sp>
          <p:nvSpPr>
            <p:cNvPr id="38" name="object 79"/>
            <p:cNvSpPr/>
            <p:nvPr/>
          </p:nvSpPr>
          <p:spPr>
            <a:xfrm>
              <a:off x="5284632" y="1508262"/>
              <a:ext cx="123144" cy="105328"/>
            </a:xfrm>
            <a:custGeom>
              <a:avLst/>
              <a:gdLst/>
              <a:ahLst/>
              <a:cxnLst/>
              <a:rect l="l" t="t" r="r" b="b"/>
              <a:pathLst>
                <a:path w="45720" h="39624">
                  <a:moveTo>
                    <a:pt x="0" y="33528"/>
                  </a:moveTo>
                  <a:lnTo>
                    <a:pt x="0" y="38100"/>
                  </a:lnTo>
                  <a:lnTo>
                    <a:pt x="1524" y="39624"/>
                  </a:lnTo>
                  <a:lnTo>
                    <a:pt x="3048" y="38100"/>
                  </a:lnTo>
                  <a:lnTo>
                    <a:pt x="4572" y="38100"/>
                  </a:lnTo>
                  <a:lnTo>
                    <a:pt x="6096" y="36575"/>
                  </a:lnTo>
                  <a:lnTo>
                    <a:pt x="10668" y="36575"/>
                  </a:lnTo>
                  <a:lnTo>
                    <a:pt x="12192" y="35051"/>
                  </a:lnTo>
                  <a:lnTo>
                    <a:pt x="13716" y="33528"/>
                  </a:lnTo>
                  <a:lnTo>
                    <a:pt x="15240" y="32003"/>
                  </a:lnTo>
                  <a:lnTo>
                    <a:pt x="16764" y="28955"/>
                  </a:lnTo>
                  <a:lnTo>
                    <a:pt x="18288" y="27431"/>
                  </a:lnTo>
                  <a:lnTo>
                    <a:pt x="19812" y="25908"/>
                  </a:lnTo>
                  <a:lnTo>
                    <a:pt x="22860" y="22860"/>
                  </a:lnTo>
                  <a:lnTo>
                    <a:pt x="24384" y="21335"/>
                  </a:lnTo>
                  <a:lnTo>
                    <a:pt x="27432" y="19812"/>
                  </a:lnTo>
                  <a:lnTo>
                    <a:pt x="30480" y="18288"/>
                  </a:lnTo>
                  <a:lnTo>
                    <a:pt x="32004" y="16763"/>
                  </a:lnTo>
                  <a:lnTo>
                    <a:pt x="35052" y="13715"/>
                  </a:lnTo>
                  <a:lnTo>
                    <a:pt x="36576" y="13715"/>
                  </a:lnTo>
                  <a:lnTo>
                    <a:pt x="39624" y="10668"/>
                  </a:lnTo>
                  <a:lnTo>
                    <a:pt x="41148" y="9143"/>
                  </a:lnTo>
                  <a:lnTo>
                    <a:pt x="42672" y="9143"/>
                  </a:lnTo>
                  <a:lnTo>
                    <a:pt x="44196" y="6095"/>
                  </a:lnTo>
                  <a:lnTo>
                    <a:pt x="44196" y="4572"/>
                  </a:lnTo>
                  <a:lnTo>
                    <a:pt x="45720" y="4572"/>
                  </a:lnTo>
                  <a:lnTo>
                    <a:pt x="45720" y="0"/>
                  </a:lnTo>
                  <a:lnTo>
                    <a:pt x="39624" y="0"/>
                  </a:lnTo>
                  <a:lnTo>
                    <a:pt x="38100" y="1524"/>
                  </a:lnTo>
                  <a:lnTo>
                    <a:pt x="35052" y="1524"/>
                  </a:lnTo>
                  <a:lnTo>
                    <a:pt x="35052" y="3048"/>
                  </a:lnTo>
                  <a:lnTo>
                    <a:pt x="32004" y="4572"/>
                  </a:lnTo>
                  <a:lnTo>
                    <a:pt x="30480" y="6095"/>
                  </a:lnTo>
                  <a:lnTo>
                    <a:pt x="28956" y="9143"/>
                  </a:lnTo>
                  <a:lnTo>
                    <a:pt x="27432" y="10668"/>
                  </a:lnTo>
                  <a:lnTo>
                    <a:pt x="24384" y="13715"/>
                  </a:lnTo>
                  <a:lnTo>
                    <a:pt x="22860" y="15240"/>
                  </a:lnTo>
                  <a:lnTo>
                    <a:pt x="19812" y="16763"/>
                  </a:lnTo>
                  <a:lnTo>
                    <a:pt x="18288" y="18288"/>
                  </a:lnTo>
                  <a:lnTo>
                    <a:pt x="15240" y="21335"/>
                  </a:lnTo>
                  <a:lnTo>
                    <a:pt x="13716" y="22860"/>
                  </a:lnTo>
                  <a:lnTo>
                    <a:pt x="10668" y="22860"/>
                  </a:lnTo>
                  <a:lnTo>
                    <a:pt x="9144" y="25908"/>
                  </a:lnTo>
                  <a:lnTo>
                    <a:pt x="6096" y="27431"/>
                  </a:lnTo>
                  <a:lnTo>
                    <a:pt x="4572" y="27431"/>
                  </a:lnTo>
                  <a:lnTo>
                    <a:pt x="3048" y="30480"/>
                  </a:lnTo>
                  <a:lnTo>
                    <a:pt x="1524" y="32003"/>
                  </a:lnTo>
                  <a:lnTo>
                    <a:pt x="0" y="33528"/>
                  </a:lnTo>
                  <a:close/>
                </a:path>
              </a:pathLst>
            </a:custGeom>
            <a:solidFill>
              <a:srgbClr val="6679B6"/>
            </a:solidFill>
          </p:spPr>
          <p:txBody>
            <a:bodyPr wrap="square" lIns="0" tIns="0" rIns="0" bIns="0" rtlCol="0">
              <a:noAutofit/>
            </a:bodyPr>
            <a:lstStyle/>
            <a:p>
              <a:endParaRPr sz="700"/>
            </a:p>
          </p:txBody>
        </p:sp>
        <p:sp>
          <p:nvSpPr>
            <p:cNvPr id="39" name="object 80"/>
            <p:cNvSpPr/>
            <p:nvPr/>
          </p:nvSpPr>
          <p:spPr>
            <a:xfrm>
              <a:off x="5268212" y="1435342"/>
              <a:ext cx="155983" cy="133683"/>
            </a:xfrm>
            <a:custGeom>
              <a:avLst/>
              <a:gdLst/>
              <a:ahLst/>
              <a:cxnLst/>
              <a:rect l="l" t="t" r="r" b="b"/>
              <a:pathLst>
                <a:path w="57912" h="50292">
                  <a:moveTo>
                    <a:pt x="1524" y="45719"/>
                  </a:moveTo>
                  <a:lnTo>
                    <a:pt x="0" y="47243"/>
                  </a:lnTo>
                  <a:lnTo>
                    <a:pt x="0" y="48767"/>
                  </a:lnTo>
                  <a:lnTo>
                    <a:pt x="1524" y="50291"/>
                  </a:lnTo>
                  <a:lnTo>
                    <a:pt x="3048" y="50291"/>
                  </a:lnTo>
                  <a:lnTo>
                    <a:pt x="4572" y="48767"/>
                  </a:lnTo>
                  <a:lnTo>
                    <a:pt x="6095" y="48767"/>
                  </a:lnTo>
                  <a:lnTo>
                    <a:pt x="7619" y="47243"/>
                  </a:lnTo>
                  <a:lnTo>
                    <a:pt x="9143" y="45719"/>
                  </a:lnTo>
                  <a:lnTo>
                    <a:pt x="12192" y="45719"/>
                  </a:lnTo>
                  <a:lnTo>
                    <a:pt x="13716" y="44195"/>
                  </a:lnTo>
                  <a:lnTo>
                    <a:pt x="16764" y="41147"/>
                  </a:lnTo>
                  <a:lnTo>
                    <a:pt x="18288" y="39623"/>
                  </a:lnTo>
                  <a:lnTo>
                    <a:pt x="21336" y="38100"/>
                  </a:lnTo>
                  <a:lnTo>
                    <a:pt x="22860" y="35051"/>
                  </a:lnTo>
                  <a:lnTo>
                    <a:pt x="25908" y="32003"/>
                  </a:lnTo>
                  <a:lnTo>
                    <a:pt x="27432" y="30479"/>
                  </a:lnTo>
                  <a:lnTo>
                    <a:pt x="30480" y="27431"/>
                  </a:lnTo>
                  <a:lnTo>
                    <a:pt x="33528" y="25907"/>
                  </a:lnTo>
                  <a:lnTo>
                    <a:pt x="36575" y="22859"/>
                  </a:lnTo>
                  <a:lnTo>
                    <a:pt x="39624" y="21335"/>
                  </a:lnTo>
                  <a:lnTo>
                    <a:pt x="42672" y="18287"/>
                  </a:lnTo>
                  <a:lnTo>
                    <a:pt x="45719" y="16763"/>
                  </a:lnTo>
                  <a:lnTo>
                    <a:pt x="48768" y="15239"/>
                  </a:lnTo>
                  <a:lnTo>
                    <a:pt x="50292" y="13715"/>
                  </a:lnTo>
                  <a:lnTo>
                    <a:pt x="51816" y="10667"/>
                  </a:lnTo>
                  <a:lnTo>
                    <a:pt x="53340" y="9143"/>
                  </a:lnTo>
                  <a:lnTo>
                    <a:pt x="54864" y="7619"/>
                  </a:lnTo>
                  <a:lnTo>
                    <a:pt x="56388" y="6095"/>
                  </a:lnTo>
                  <a:lnTo>
                    <a:pt x="57912" y="4571"/>
                  </a:lnTo>
                  <a:lnTo>
                    <a:pt x="57912" y="0"/>
                  </a:lnTo>
                  <a:lnTo>
                    <a:pt x="54864" y="0"/>
                  </a:lnTo>
                  <a:lnTo>
                    <a:pt x="53340" y="1523"/>
                  </a:lnTo>
                  <a:lnTo>
                    <a:pt x="51816" y="1523"/>
                  </a:lnTo>
                  <a:lnTo>
                    <a:pt x="50292" y="3047"/>
                  </a:lnTo>
                  <a:lnTo>
                    <a:pt x="47243" y="4571"/>
                  </a:lnTo>
                  <a:lnTo>
                    <a:pt x="45719" y="4571"/>
                  </a:lnTo>
                  <a:lnTo>
                    <a:pt x="42672" y="6095"/>
                  </a:lnTo>
                  <a:lnTo>
                    <a:pt x="41148" y="9143"/>
                  </a:lnTo>
                  <a:lnTo>
                    <a:pt x="39624" y="10667"/>
                  </a:lnTo>
                  <a:lnTo>
                    <a:pt x="36575" y="13715"/>
                  </a:lnTo>
                  <a:lnTo>
                    <a:pt x="35052" y="15239"/>
                  </a:lnTo>
                  <a:lnTo>
                    <a:pt x="32004" y="18287"/>
                  </a:lnTo>
                  <a:lnTo>
                    <a:pt x="28956" y="19811"/>
                  </a:lnTo>
                  <a:lnTo>
                    <a:pt x="25908" y="22859"/>
                  </a:lnTo>
                  <a:lnTo>
                    <a:pt x="22860" y="25907"/>
                  </a:lnTo>
                  <a:lnTo>
                    <a:pt x="21336" y="27431"/>
                  </a:lnTo>
                  <a:lnTo>
                    <a:pt x="18288" y="30479"/>
                  </a:lnTo>
                  <a:lnTo>
                    <a:pt x="15240" y="32003"/>
                  </a:lnTo>
                  <a:lnTo>
                    <a:pt x="12192" y="33527"/>
                  </a:lnTo>
                  <a:lnTo>
                    <a:pt x="9143" y="35051"/>
                  </a:lnTo>
                  <a:lnTo>
                    <a:pt x="7619" y="36575"/>
                  </a:lnTo>
                  <a:lnTo>
                    <a:pt x="6095" y="39623"/>
                  </a:lnTo>
                  <a:lnTo>
                    <a:pt x="4572" y="41147"/>
                  </a:lnTo>
                  <a:lnTo>
                    <a:pt x="3048" y="42671"/>
                  </a:lnTo>
                  <a:lnTo>
                    <a:pt x="1524" y="44195"/>
                  </a:lnTo>
                  <a:lnTo>
                    <a:pt x="1524" y="45719"/>
                  </a:lnTo>
                  <a:close/>
                </a:path>
              </a:pathLst>
            </a:custGeom>
            <a:solidFill>
              <a:srgbClr val="6679B6"/>
            </a:solidFill>
          </p:spPr>
          <p:txBody>
            <a:bodyPr wrap="square" lIns="0" tIns="0" rIns="0" bIns="0" rtlCol="0">
              <a:noAutofit/>
            </a:bodyPr>
            <a:lstStyle/>
            <a:p>
              <a:endParaRPr sz="700"/>
            </a:p>
          </p:txBody>
        </p:sp>
        <p:sp>
          <p:nvSpPr>
            <p:cNvPr id="40" name="object 81"/>
            <p:cNvSpPr/>
            <p:nvPr/>
          </p:nvSpPr>
          <p:spPr>
            <a:xfrm>
              <a:off x="5251793" y="1423189"/>
              <a:ext cx="123142" cy="105328"/>
            </a:xfrm>
            <a:custGeom>
              <a:avLst/>
              <a:gdLst/>
              <a:ahLst/>
              <a:cxnLst/>
              <a:rect l="l" t="t" r="r" b="b"/>
              <a:pathLst>
                <a:path w="45719" h="39624">
                  <a:moveTo>
                    <a:pt x="19812" y="18287"/>
                  </a:moveTo>
                  <a:lnTo>
                    <a:pt x="22860" y="15239"/>
                  </a:lnTo>
                  <a:lnTo>
                    <a:pt x="24384" y="13715"/>
                  </a:lnTo>
                  <a:lnTo>
                    <a:pt x="27431" y="10667"/>
                  </a:lnTo>
                  <a:lnTo>
                    <a:pt x="28956" y="9143"/>
                  </a:lnTo>
                  <a:lnTo>
                    <a:pt x="30480" y="7619"/>
                  </a:lnTo>
                  <a:lnTo>
                    <a:pt x="32004" y="6095"/>
                  </a:lnTo>
                  <a:lnTo>
                    <a:pt x="33528" y="4572"/>
                  </a:lnTo>
                  <a:lnTo>
                    <a:pt x="36575" y="3047"/>
                  </a:lnTo>
                  <a:lnTo>
                    <a:pt x="38100" y="1524"/>
                  </a:lnTo>
                  <a:lnTo>
                    <a:pt x="39624" y="1524"/>
                  </a:lnTo>
                  <a:lnTo>
                    <a:pt x="41148" y="0"/>
                  </a:lnTo>
                  <a:lnTo>
                    <a:pt x="44195" y="0"/>
                  </a:lnTo>
                  <a:lnTo>
                    <a:pt x="45719" y="0"/>
                  </a:lnTo>
                  <a:lnTo>
                    <a:pt x="45719" y="4572"/>
                  </a:lnTo>
                  <a:lnTo>
                    <a:pt x="44195" y="6095"/>
                  </a:lnTo>
                  <a:lnTo>
                    <a:pt x="44195" y="7619"/>
                  </a:lnTo>
                  <a:lnTo>
                    <a:pt x="42671" y="9143"/>
                  </a:lnTo>
                  <a:lnTo>
                    <a:pt x="41148" y="10667"/>
                  </a:lnTo>
                  <a:lnTo>
                    <a:pt x="39624" y="12192"/>
                  </a:lnTo>
                  <a:lnTo>
                    <a:pt x="36575" y="13715"/>
                  </a:lnTo>
                  <a:lnTo>
                    <a:pt x="35051" y="15239"/>
                  </a:lnTo>
                  <a:lnTo>
                    <a:pt x="32004" y="16763"/>
                  </a:lnTo>
                  <a:lnTo>
                    <a:pt x="28956" y="18287"/>
                  </a:lnTo>
                  <a:lnTo>
                    <a:pt x="27431" y="19812"/>
                  </a:lnTo>
                  <a:lnTo>
                    <a:pt x="25908" y="22859"/>
                  </a:lnTo>
                  <a:lnTo>
                    <a:pt x="22860" y="24383"/>
                  </a:lnTo>
                  <a:lnTo>
                    <a:pt x="21336" y="25907"/>
                  </a:lnTo>
                  <a:lnTo>
                    <a:pt x="18287" y="28955"/>
                  </a:lnTo>
                  <a:lnTo>
                    <a:pt x="16763" y="30479"/>
                  </a:lnTo>
                  <a:lnTo>
                    <a:pt x="15239" y="32003"/>
                  </a:lnTo>
                  <a:lnTo>
                    <a:pt x="13715" y="33527"/>
                  </a:lnTo>
                  <a:lnTo>
                    <a:pt x="10668" y="35051"/>
                  </a:lnTo>
                  <a:lnTo>
                    <a:pt x="10668" y="36575"/>
                  </a:lnTo>
                  <a:lnTo>
                    <a:pt x="7619" y="36575"/>
                  </a:lnTo>
                  <a:lnTo>
                    <a:pt x="6095" y="38099"/>
                  </a:lnTo>
                  <a:lnTo>
                    <a:pt x="4571" y="38099"/>
                  </a:lnTo>
                  <a:lnTo>
                    <a:pt x="3048" y="39624"/>
                  </a:lnTo>
                  <a:lnTo>
                    <a:pt x="0" y="39624"/>
                  </a:lnTo>
                  <a:lnTo>
                    <a:pt x="0" y="35051"/>
                  </a:lnTo>
                  <a:lnTo>
                    <a:pt x="1524" y="33527"/>
                  </a:lnTo>
                  <a:lnTo>
                    <a:pt x="3048" y="32003"/>
                  </a:lnTo>
                  <a:lnTo>
                    <a:pt x="3048" y="30479"/>
                  </a:lnTo>
                  <a:lnTo>
                    <a:pt x="4571" y="28955"/>
                  </a:lnTo>
                  <a:lnTo>
                    <a:pt x="7619" y="27431"/>
                  </a:lnTo>
                  <a:lnTo>
                    <a:pt x="9143" y="25907"/>
                  </a:lnTo>
                  <a:lnTo>
                    <a:pt x="10668" y="24383"/>
                  </a:lnTo>
                  <a:lnTo>
                    <a:pt x="12191" y="22859"/>
                  </a:lnTo>
                  <a:lnTo>
                    <a:pt x="15239" y="21335"/>
                  </a:lnTo>
                  <a:lnTo>
                    <a:pt x="18287" y="19812"/>
                  </a:lnTo>
                  <a:lnTo>
                    <a:pt x="19812" y="18287"/>
                  </a:lnTo>
                </a:path>
              </a:pathLst>
            </a:custGeom>
            <a:ln w="1523">
              <a:solidFill>
                <a:srgbClr val="475378"/>
              </a:solidFill>
            </a:ln>
          </p:spPr>
          <p:txBody>
            <a:bodyPr wrap="square" lIns="0" tIns="0" rIns="0" bIns="0" rtlCol="0">
              <a:noAutofit/>
            </a:bodyPr>
            <a:lstStyle/>
            <a:p>
              <a:endParaRPr sz="700"/>
            </a:p>
          </p:txBody>
        </p:sp>
        <p:sp>
          <p:nvSpPr>
            <p:cNvPr id="41" name="object 82"/>
            <p:cNvSpPr/>
            <p:nvPr/>
          </p:nvSpPr>
          <p:spPr>
            <a:xfrm>
              <a:off x="5284632" y="1508262"/>
              <a:ext cx="123144" cy="105328"/>
            </a:xfrm>
            <a:custGeom>
              <a:avLst/>
              <a:gdLst/>
              <a:ahLst/>
              <a:cxnLst/>
              <a:rect l="l" t="t" r="r" b="b"/>
              <a:pathLst>
                <a:path w="45720" h="39624">
                  <a:moveTo>
                    <a:pt x="19812" y="16763"/>
                  </a:moveTo>
                  <a:lnTo>
                    <a:pt x="22860" y="15240"/>
                  </a:lnTo>
                  <a:lnTo>
                    <a:pt x="24384" y="13715"/>
                  </a:lnTo>
                  <a:lnTo>
                    <a:pt x="27432" y="10668"/>
                  </a:lnTo>
                  <a:lnTo>
                    <a:pt x="28956" y="9143"/>
                  </a:lnTo>
                  <a:lnTo>
                    <a:pt x="30480" y="6095"/>
                  </a:lnTo>
                  <a:lnTo>
                    <a:pt x="32004" y="4572"/>
                  </a:lnTo>
                  <a:lnTo>
                    <a:pt x="33528" y="3048"/>
                  </a:lnTo>
                  <a:lnTo>
                    <a:pt x="35052" y="1524"/>
                  </a:lnTo>
                  <a:lnTo>
                    <a:pt x="38100" y="1524"/>
                  </a:lnTo>
                  <a:lnTo>
                    <a:pt x="39624" y="0"/>
                  </a:lnTo>
                  <a:lnTo>
                    <a:pt x="44196" y="0"/>
                  </a:lnTo>
                  <a:lnTo>
                    <a:pt x="45720" y="0"/>
                  </a:lnTo>
                  <a:lnTo>
                    <a:pt x="45720" y="4572"/>
                  </a:lnTo>
                  <a:lnTo>
                    <a:pt x="44196" y="4572"/>
                  </a:lnTo>
                  <a:lnTo>
                    <a:pt x="44196" y="6095"/>
                  </a:lnTo>
                  <a:lnTo>
                    <a:pt x="42672" y="9143"/>
                  </a:lnTo>
                  <a:lnTo>
                    <a:pt x="41148" y="9143"/>
                  </a:lnTo>
                  <a:lnTo>
                    <a:pt x="39624" y="10668"/>
                  </a:lnTo>
                  <a:lnTo>
                    <a:pt x="36576" y="13715"/>
                  </a:lnTo>
                  <a:lnTo>
                    <a:pt x="35052" y="13715"/>
                  </a:lnTo>
                  <a:lnTo>
                    <a:pt x="32004" y="16763"/>
                  </a:lnTo>
                  <a:lnTo>
                    <a:pt x="30480" y="18288"/>
                  </a:lnTo>
                  <a:lnTo>
                    <a:pt x="27432" y="19812"/>
                  </a:lnTo>
                  <a:lnTo>
                    <a:pt x="24384" y="21335"/>
                  </a:lnTo>
                  <a:lnTo>
                    <a:pt x="22860" y="22860"/>
                  </a:lnTo>
                  <a:lnTo>
                    <a:pt x="19812" y="25908"/>
                  </a:lnTo>
                  <a:lnTo>
                    <a:pt x="18288" y="27431"/>
                  </a:lnTo>
                  <a:lnTo>
                    <a:pt x="16764" y="28955"/>
                  </a:lnTo>
                  <a:lnTo>
                    <a:pt x="15240" y="32003"/>
                  </a:lnTo>
                  <a:lnTo>
                    <a:pt x="13716" y="33528"/>
                  </a:lnTo>
                  <a:lnTo>
                    <a:pt x="12192" y="35051"/>
                  </a:lnTo>
                  <a:lnTo>
                    <a:pt x="10668" y="36575"/>
                  </a:lnTo>
                  <a:lnTo>
                    <a:pt x="6096" y="36575"/>
                  </a:lnTo>
                  <a:lnTo>
                    <a:pt x="4572" y="38100"/>
                  </a:lnTo>
                  <a:lnTo>
                    <a:pt x="3048" y="38100"/>
                  </a:lnTo>
                  <a:lnTo>
                    <a:pt x="1524" y="39624"/>
                  </a:lnTo>
                  <a:lnTo>
                    <a:pt x="0" y="38100"/>
                  </a:lnTo>
                  <a:lnTo>
                    <a:pt x="0" y="33528"/>
                  </a:lnTo>
                  <a:lnTo>
                    <a:pt x="1524" y="32003"/>
                  </a:lnTo>
                  <a:lnTo>
                    <a:pt x="3048" y="30480"/>
                  </a:lnTo>
                  <a:lnTo>
                    <a:pt x="4572" y="27431"/>
                  </a:lnTo>
                  <a:lnTo>
                    <a:pt x="6096" y="27431"/>
                  </a:lnTo>
                  <a:lnTo>
                    <a:pt x="9144" y="25908"/>
                  </a:lnTo>
                  <a:lnTo>
                    <a:pt x="10668" y="22860"/>
                  </a:lnTo>
                  <a:lnTo>
                    <a:pt x="13716" y="22860"/>
                  </a:lnTo>
                  <a:lnTo>
                    <a:pt x="15240" y="21335"/>
                  </a:lnTo>
                  <a:lnTo>
                    <a:pt x="18288" y="18288"/>
                  </a:lnTo>
                  <a:lnTo>
                    <a:pt x="19812" y="16763"/>
                  </a:lnTo>
                </a:path>
              </a:pathLst>
            </a:custGeom>
            <a:ln w="1524">
              <a:solidFill>
                <a:srgbClr val="475378"/>
              </a:solidFill>
            </a:ln>
          </p:spPr>
          <p:txBody>
            <a:bodyPr wrap="square" lIns="0" tIns="0" rIns="0" bIns="0" rtlCol="0">
              <a:noAutofit/>
            </a:bodyPr>
            <a:lstStyle/>
            <a:p>
              <a:endParaRPr sz="700"/>
            </a:p>
          </p:txBody>
        </p:sp>
        <p:sp>
          <p:nvSpPr>
            <p:cNvPr id="42" name="object 83"/>
            <p:cNvSpPr/>
            <p:nvPr/>
          </p:nvSpPr>
          <p:spPr>
            <a:xfrm>
              <a:off x="5268212" y="1435342"/>
              <a:ext cx="155983" cy="133683"/>
            </a:xfrm>
            <a:custGeom>
              <a:avLst/>
              <a:gdLst/>
              <a:ahLst/>
              <a:cxnLst/>
              <a:rect l="l" t="t" r="r" b="b"/>
              <a:pathLst>
                <a:path w="57912" h="50292">
                  <a:moveTo>
                    <a:pt x="25908" y="22859"/>
                  </a:moveTo>
                  <a:lnTo>
                    <a:pt x="28956" y="19811"/>
                  </a:lnTo>
                  <a:lnTo>
                    <a:pt x="32004" y="18287"/>
                  </a:lnTo>
                  <a:lnTo>
                    <a:pt x="35052" y="15239"/>
                  </a:lnTo>
                  <a:lnTo>
                    <a:pt x="36575" y="13715"/>
                  </a:lnTo>
                  <a:lnTo>
                    <a:pt x="39624" y="10667"/>
                  </a:lnTo>
                  <a:lnTo>
                    <a:pt x="41148" y="9143"/>
                  </a:lnTo>
                  <a:lnTo>
                    <a:pt x="42672" y="6095"/>
                  </a:lnTo>
                  <a:lnTo>
                    <a:pt x="45719" y="4571"/>
                  </a:lnTo>
                  <a:lnTo>
                    <a:pt x="47243" y="4571"/>
                  </a:lnTo>
                  <a:lnTo>
                    <a:pt x="50292" y="3047"/>
                  </a:lnTo>
                  <a:lnTo>
                    <a:pt x="51816" y="1523"/>
                  </a:lnTo>
                  <a:lnTo>
                    <a:pt x="53340" y="1523"/>
                  </a:lnTo>
                  <a:lnTo>
                    <a:pt x="54864" y="0"/>
                  </a:lnTo>
                  <a:lnTo>
                    <a:pt x="56388" y="0"/>
                  </a:lnTo>
                  <a:lnTo>
                    <a:pt x="57912" y="0"/>
                  </a:lnTo>
                  <a:lnTo>
                    <a:pt x="57912" y="4571"/>
                  </a:lnTo>
                  <a:lnTo>
                    <a:pt x="56388" y="6095"/>
                  </a:lnTo>
                  <a:lnTo>
                    <a:pt x="54864" y="7619"/>
                  </a:lnTo>
                  <a:lnTo>
                    <a:pt x="53340" y="9143"/>
                  </a:lnTo>
                  <a:lnTo>
                    <a:pt x="51816" y="10667"/>
                  </a:lnTo>
                  <a:lnTo>
                    <a:pt x="50292" y="13715"/>
                  </a:lnTo>
                  <a:lnTo>
                    <a:pt x="48768" y="15239"/>
                  </a:lnTo>
                  <a:lnTo>
                    <a:pt x="45719" y="16763"/>
                  </a:lnTo>
                  <a:lnTo>
                    <a:pt x="42672" y="18287"/>
                  </a:lnTo>
                  <a:lnTo>
                    <a:pt x="39624" y="21335"/>
                  </a:lnTo>
                  <a:lnTo>
                    <a:pt x="36575" y="22859"/>
                  </a:lnTo>
                  <a:lnTo>
                    <a:pt x="33528" y="25907"/>
                  </a:lnTo>
                  <a:lnTo>
                    <a:pt x="30480" y="27431"/>
                  </a:lnTo>
                  <a:lnTo>
                    <a:pt x="27432" y="30479"/>
                  </a:lnTo>
                  <a:lnTo>
                    <a:pt x="25908" y="32003"/>
                  </a:lnTo>
                  <a:lnTo>
                    <a:pt x="22860" y="35051"/>
                  </a:lnTo>
                  <a:lnTo>
                    <a:pt x="21336" y="38100"/>
                  </a:lnTo>
                  <a:lnTo>
                    <a:pt x="18288" y="39623"/>
                  </a:lnTo>
                  <a:lnTo>
                    <a:pt x="16764" y="41147"/>
                  </a:lnTo>
                  <a:lnTo>
                    <a:pt x="13716" y="44195"/>
                  </a:lnTo>
                  <a:lnTo>
                    <a:pt x="12192" y="45719"/>
                  </a:lnTo>
                  <a:lnTo>
                    <a:pt x="9143" y="45719"/>
                  </a:lnTo>
                  <a:lnTo>
                    <a:pt x="7619" y="47243"/>
                  </a:lnTo>
                  <a:lnTo>
                    <a:pt x="6095" y="48767"/>
                  </a:lnTo>
                  <a:lnTo>
                    <a:pt x="4572" y="48767"/>
                  </a:lnTo>
                  <a:lnTo>
                    <a:pt x="3048" y="50291"/>
                  </a:lnTo>
                  <a:lnTo>
                    <a:pt x="1524" y="50291"/>
                  </a:lnTo>
                  <a:lnTo>
                    <a:pt x="0" y="48767"/>
                  </a:lnTo>
                  <a:lnTo>
                    <a:pt x="0" y="47243"/>
                  </a:lnTo>
                  <a:lnTo>
                    <a:pt x="1524" y="45719"/>
                  </a:lnTo>
                  <a:lnTo>
                    <a:pt x="1524" y="44195"/>
                  </a:lnTo>
                  <a:lnTo>
                    <a:pt x="3048" y="42671"/>
                  </a:lnTo>
                  <a:lnTo>
                    <a:pt x="4572" y="41147"/>
                  </a:lnTo>
                  <a:lnTo>
                    <a:pt x="4572" y="39623"/>
                  </a:lnTo>
                  <a:lnTo>
                    <a:pt x="7619" y="36575"/>
                  </a:lnTo>
                  <a:lnTo>
                    <a:pt x="9143" y="35051"/>
                  </a:lnTo>
                  <a:lnTo>
                    <a:pt x="12192" y="33527"/>
                  </a:lnTo>
                  <a:lnTo>
                    <a:pt x="15240" y="32003"/>
                  </a:lnTo>
                  <a:lnTo>
                    <a:pt x="18288" y="30479"/>
                  </a:lnTo>
                  <a:lnTo>
                    <a:pt x="21336" y="27431"/>
                  </a:lnTo>
                  <a:lnTo>
                    <a:pt x="22860" y="25907"/>
                  </a:lnTo>
                  <a:lnTo>
                    <a:pt x="25908" y="22859"/>
                  </a:lnTo>
                </a:path>
              </a:pathLst>
            </a:custGeom>
            <a:ln w="1524">
              <a:solidFill>
                <a:srgbClr val="475378"/>
              </a:solidFill>
            </a:ln>
          </p:spPr>
          <p:txBody>
            <a:bodyPr wrap="square" lIns="0" tIns="0" rIns="0" bIns="0" rtlCol="0">
              <a:noAutofit/>
            </a:bodyPr>
            <a:lstStyle/>
            <a:p>
              <a:endParaRPr sz="700"/>
            </a:p>
          </p:txBody>
        </p:sp>
        <p:sp>
          <p:nvSpPr>
            <p:cNvPr id="43" name="object 84"/>
            <p:cNvSpPr/>
            <p:nvPr/>
          </p:nvSpPr>
          <p:spPr>
            <a:xfrm>
              <a:off x="5420091" y="1459649"/>
              <a:ext cx="41045" cy="36460"/>
            </a:xfrm>
            <a:custGeom>
              <a:avLst/>
              <a:gdLst/>
              <a:ahLst/>
              <a:cxnLst/>
              <a:rect l="l" t="t" r="r" b="b"/>
              <a:pathLst>
                <a:path w="15239" h="13716">
                  <a:moveTo>
                    <a:pt x="3047" y="4571"/>
                  </a:moveTo>
                  <a:lnTo>
                    <a:pt x="4571" y="3047"/>
                  </a:lnTo>
                  <a:lnTo>
                    <a:pt x="6095" y="1523"/>
                  </a:lnTo>
                  <a:lnTo>
                    <a:pt x="7619" y="1523"/>
                  </a:lnTo>
                  <a:lnTo>
                    <a:pt x="9143" y="0"/>
                  </a:lnTo>
                  <a:lnTo>
                    <a:pt x="13715" y="0"/>
                  </a:lnTo>
                  <a:lnTo>
                    <a:pt x="13715" y="1523"/>
                  </a:lnTo>
                  <a:lnTo>
                    <a:pt x="15239" y="1523"/>
                  </a:lnTo>
                  <a:lnTo>
                    <a:pt x="15239" y="4571"/>
                  </a:lnTo>
                  <a:lnTo>
                    <a:pt x="13715" y="6095"/>
                  </a:lnTo>
                  <a:lnTo>
                    <a:pt x="13715" y="7619"/>
                  </a:lnTo>
                  <a:lnTo>
                    <a:pt x="12191" y="9143"/>
                  </a:lnTo>
                  <a:lnTo>
                    <a:pt x="10667" y="10667"/>
                  </a:lnTo>
                  <a:lnTo>
                    <a:pt x="9143" y="12191"/>
                  </a:lnTo>
                  <a:lnTo>
                    <a:pt x="7619" y="12191"/>
                  </a:lnTo>
                  <a:lnTo>
                    <a:pt x="6095" y="13715"/>
                  </a:lnTo>
                  <a:lnTo>
                    <a:pt x="1524" y="13715"/>
                  </a:lnTo>
                  <a:lnTo>
                    <a:pt x="0" y="13715"/>
                  </a:lnTo>
                  <a:lnTo>
                    <a:pt x="0" y="7619"/>
                  </a:lnTo>
                  <a:lnTo>
                    <a:pt x="1524" y="6095"/>
                  </a:lnTo>
                  <a:lnTo>
                    <a:pt x="1524" y="4571"/>
                  </a:lnTo>
                  <a:lnTo>
                    <a:pt x="3047" y="4571"/>
                  </a:lnTo>
                </a:path>
              </a:pathLst>
            </a:custGeom>
            <a:ln w="1523">
              <a:solidFill>
                <a:srgbClr val="475378"/>
              </a:solidFill>
            </a:ln>
          </p:spPr>
          <p:txBody>
            <a:bodyPr wrap="square" lIns="0" tIns="0" rIns="0" bIns="0" rtlCol="0">
              <a:noAutofit/>
            </a:bodyPr>
            <a:lstStyle/>
            <a:p>
              <a:endParaRPr sz="700"/>
            </a:p>
          </p:txBody>
        </p:sp>
        <p:sp>
          <p:nvSpPr>
            <p:cNvPr id="44" name="object 85"/>
            <p:cNvSpPr/>
            <p:nvPr/>
          </p:nvSpPr>
          <p:spPr>
            <a:xfrm>
              <a:off x="5223059" y="1540670"/>
              <a:ext cx="20521" cy="24304"/>
            </a:xfrm>
            <a:custGeom>
              <a:avLst/>
              <a:gdLst/>
              <a:ahLst/>
              <a:cxnLst/>
              <a:rect l="l" t="t" r="r" b="b"/>
              <a:pathLst>
                <a:path w="7619" h="9143">
                  <a:moveTo>
                    <a:pt x="0" y="1523"/>
                  </a:moveTo>
                  <a:lnTo>
                    <a:pt x="1524" y="1523"/>
                  </a:lnTo>
                  <a:lnTo>
                    <a:pt x="3048" y="0"/>
                  </a:lnTo>
                  <a:lnTo>
                    <a:pt x="3048" y="1523"/>
                  </a:lnTo>
                  <a:lnTo>
                    <a:pt x="4572" y="1523"/>
                  </a:lnTo>
                  <a:lnTo>
                    <a:pt x="6096" y="1523"/>
                  </a:lnTo>
                  <a:lnTo>
                    <a:pt x="6096" y="3047"/>
                  </a:lnTo>
                  <a:lnTo>
                    <a:pt x="7619" y="3047"/>
                  </a:lnTo>
                  <a:lnTo>
                    <a:pt x="7619" y="7619"/>
                  </a:lnTo>
                  <a:lnTo>
                    <a:pt x="6096" y="7619"/>
                  </a:lnTo>
                  <a:lnTo>
                    <a:pt x="4572" y="7619"/>
                  </a:lnTo>
                  <a:lnTo>
                    <a:pt x="4572" y="9143"/>
                  </a:lnTo>
                  <a:lnTo>
                    <a:pt x="3048" y="9143"/>
                  </a:lnTo>
                  <a:lnTo>
                    <a:pt x="3048" y="7619"/>
                  </a:lnTo>
                  <a:lnTo>
                    <a:pt x="1524" y="7619"/>
                  </a:lnTo>
                  <a:lnTo>
                    <a:pt x="1524" y="6095"/>
                  </a:lnTo>
                  <a:lnTo>
                    <a:pt x="0" y="6095"/>
                  </a:lnTo>
                  <a:lnTo>
                    <a:pt x="0" y="1523"/>
                  </a:lnTo>
                </a:path>
              </a:pathLst>
            </a:custGeom>
            <a:ln w="1524">
              <a:solidFill>
                <a:srgbClr val="475378"/>
              </a:solidFill>
            </a:ln>
          </p:spPr>
          <p:txBody>
            <a:bodyPr wrap="square" lIns="0" tIns="0" rIns="0" bIns="0" rtlCol="0">
              <a:noAutofit/>
            </a:bodyPr>
            <a:lstStyle/>
            <a:p>
              <a:endParaRPr sz="700"/>
            </a:p>
          </p:txBody>
        </p:sp>
        <p:sp>
          <p:nvSpPr>
            <p:cNvPr id="45" name="object 86"/>
            <p:cNvSpPr/>
            <p:nvPr/>
          </p:nvSpPr>
          <p:spPr>
            <a:xfrm>
              <a:off x="5235374" y="1585229"/>
              <a:ext cx="24626" cy="20255"/>
            </a:xfrm>
            <a:custGeom>
              <a:avLst/>
              <a:gdLst/>
              <a:ahLst/>
              <a:cxnLst/>
              <a:rect l="l" t="t" r="r" b="b"/>
              <a:pathLst>
                <a:path w="9143" h="7620">
                  <a:moveTo>
                    <a:pt x="1524" y="1524"/>
                  </a:moveTo>
                  <a:lnTo>
                    <a:pt x="3047" y="0"/>
                  </a:lnTo>
                  <a:lnTo>
                    <a:pt x="4571" y="0"/>
                  </a:lnTo>
                  <a:lnTo>
                    <a:pt x="6095" y="1524"/>
                  </a:lnTo>
                  <a:lnTo>
                    <a:pt x="7619" y="1524"/>
                  </a:lnTo>
                  <a:lnTo>
                    <a:pt x="7619" y="3048"/>
                  </a:lnTo>
                  <a:lnTo>
                    <a:pt x="9143" y="3048"/>
                  </a:lnTo>
                  <a:lnTo>
                    <a:pt x="9143" y="7620"/>
                  </a:lnTo>
                  <a:lnTo>
                    <a:pt x="1524" y="7620"/>
                  </a:lnTo>
                  <a:lnTo>
                    <a:pt x="1524" y="6096"/>
                  </a:lnTo>
                  <a:lnTo>
                    <a:pt x="0" y="6096"/>
                  </a:lnTo>
                  <a:lnTo>
                    <a:pt x="0" y="1524"/>
                  </a:lnTo>
                  <a:lnTo>
                    <a:pt x="1524" y="1524"/>
                  </a:lnTo>
                </a:path>
              </a:pathLst>
            </a:custGeom>
            <a:ln w="1524">
              <a:solidFill>
                <a:srgbClr val="475378"/>
              </a:solidFill>
            </a:ln>
          </p:spPr>
          <p:txBody>
            <a:bodyPr wrap="square" lIns="0" tIns="0" rIns="0" bIns="0" rtlCol="0">
              <a:noAutofit/>
            </a:bodyPr>
            <a:lstStyle/>
            <a:p>
              <a:endParaRPr sz="700"/>
            </a:p>
          </p:txBody>
        </p:sp>
        <p:sp>
          <p:nvSpPr>
            <p:cNvPr id="46" name="object 87"/>
            <p:cNvSpPr/>
            <p:nvPr/>
          </p:nvSpPr>
          <p:spPr>
            <a:xfrm>
              <a:off x="5440615" y="1423189"/>
              <a:ext cx="24626" cy="24306"/>
            </a:xfrm>
            <a:custGeom>
              <a:avLst/>
              <a:gdLst/>
              <a:ahLst/>
              <a:cxnLst/>
              <a:rect l="l" t="t" r="r" b="b"/>
              <a:pathLst>
                <a:path w="9143" h="9144">
                  <a:moveTo>
                    <a:pt x="1524" y="1524"/>
                  </a:moveTo>
                  <a:lnTo>
                    <a:pt x="1524" y="0"/>
                  </a:lnTo>
                  <a:lnTo>
                    <a:pt x="3047" y="0"/>
                  </a:lnTo>
                  <a:lnTo>
                    <a:pt x="6095" y="0"/>
                  </a:lnTo>
                  <a:lnTo>
                    <a:pt x="7619" y="1524"/>
                  </a:lnTo>
                  <a:lnTo>
                    <a:pt x="9143" y="3047"/>
                  </a:lnTo>
                  <a:lnTo>
                    <a:pt x="9143" y="7619"/>
                  </a:lnTo>
                  <a:lnTo>
                    <a:pt x="7619" y="7619"/>
                  </a:lnTo>
                  <a:lnTo>
                    <a:pt x="7619" y="9143"/>
                  </a:lnTo>
                  <a:lnTo>
                    <a:pt x="6095" y="9143"/>
                  </a:lnTo>
                  <a:lnTo>
                    <a:pt x="4571" y="7619"/>
                  </a:lnTo>
                  <a:lnTo>
                    <a:pt x="3047" y="7619"/>
                  </a:lnTo>
                  <a:lnTo>
                    <a:pt x="1524" y="6095"/>
                  </a:lnTo>
                  <a:lnTo>
                    <a:pt x="1524" y="4572"/>
                  </a:lnTo>
                  <a:lnTo>
                    <a:pt x="0" y="4572"/>
                  </a:lnTo>
                  <a:lnTo>
                    <a:pt x="0" y="3047"/>
                  </a:lnTo>
                  <a:lnTo>
                    <a:pt x="1524" y="1524"/>
                  </a:lnTo>
                </a:path>
              </a:pathLst>
            </a:custGeom>
            <a:ln w="1524">
              <a:solidFill>
                <a:srgbClr val="475378"/>
              </a:solidFill>
            </a:ln>
          </p:spPr>
          <p:txBody>
            <a:bodyPr wrap="square" lIns="0" tIns="0" rIns="0" bIns="0" rtlCol="0">
              <a:noAutofit/>
            </a:bodyPr>
            <a:lstStyle/>
            <a:p>
              <a:endParaRPr sz="700"/>
            </a:p>
          </p:txBody>
        </p:sp>
        <p:sp>
          <p:nvSpPr>
            <p:cNvPr id="47" name="object 88"/>
            <p:cNvSpPr/>
            <p:nvPr/>
          </p:nvSpPr>
          <p:spPr>
            <a:xfrm>
              <a:off x="5091705" y="1461674"/>
              <a:ext cx="4105" cy="0"/>
            </a:xfrm>
            <a:custGeom>
              <a:avLst/>
              <a:gdLst/>
              <a:ahLst/>
              <a:cxnLst/>
              <a:rect l="l" t="t" r="r" b="b"/>
              <a:pathLst>
                <a:path w="1524">
                  <a:moveTo>
                    <a:pt x="0" y="0"/>
                  </a:moveTo>
                  <a:lnTo>
                    <a:pt x="1524" y="0"/>
                  </a:lnTo>
                </a:path>
              </a:pathLst>
            </a:custGeom>
            <a:ln w="2793">
              <a:solidFill>
                <a:srgbClr val="1E1A16"/>
              </a:solidFill>
            </a:ln>
          </p:spPr>
          <p:txBody>
            <a:bodyPr wrap="square" lIns="0" tIns="0" rIns="0" bIns="0" rtlCol="0">
              <a:noAutofit/>
            </a:bodyPr>
            <a:lstStyle/>
            <a:p>
              <a:endParaRPr sz="700"/>
            </a:p>
          </p:txBody>
        </p:sp>
        <p:sp>
          <p:nvSpPr>
            <p:cNvPr id="48" name="object 89"/>
            <p:cNvSpPr/>
            <p:nvPr/>
          </p:nvSpPr>
          <p:spPr>
            <a:xfrm>
              <a:off x="5087601" y="1459649"/>
              <a:ext cx="8210" cy="8102"/>
            </a:xfrm>
            <a:custGeom>
              <a:avLst/>
              <a:gdLst/>
              <a:ahLst/>
              <a:cxnLst/>
              <a:rect l="l" t="t" r="r" b="b"/>
              <a:pathLst>
                <a:path w="3048" h="3048">
                  <a:moveTo>
                    <a:pt x="3048" y="1523"/>
                  </a:moveTo>
                  <a:lnTo>
                    <a:pt x="1524" y="1523"/>
                  </a:lnTo>
                  <a:lnTo>
                    <a:pt x="1524" y="3047"/>
                  </a:lnTo>
                  <a:lnTo>
                    <a:pt x="1524" y="1523"/>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49" name="object 90"/>
            <p:cNvSpPr/>
            <p:nvPr/>
          </p:nvSpPr>
          <p:spPr>
            <a:xfrm>
              <a:off x="5104020" y="1425215"/>
              <a:ext cx="4105" cy="0"/>
            </a:xfrm>
            <a:custGeom>
              <a:avLst/>
              <a:gdLst/>
              <a:ahLst/>
              <a:cxnLst/>
              <a:rect l="l" t="t" r="r" b="b"/>
              <a:pathLst>
                <a:path w="1524">
                  <a:moveTo>
                    <a:pt x="0" y="0"/>
                  </a:moveTo>
                  <a:lnTo>
                    <a:pt x="1524" y="0"/>
                  </a:lnTo>
                </a:path>
              </a:pathLst>
            </a:custGeom>
            <a:ln w="2794">
              <a:solidFill>
                <a:srgbClr val="1E1A16"/>
              </a:solidFill>
            </a:ln>
          </p:spPr>
          <p:txBody>
            <a:bodyPr wrap="square" lIns="0" tIns="0" rIns="0" bIns="0" rtlCol="0">
              <a:noAutofit/>
            </a:bodyPr>
            <a:lstStyle/>
            <a:p>
              <a:endParaRPr sz="700"/>
            </a:p>
          </p:txBody>
        </p:sp>
        <p:sp>
          <p:nvSpPr>
            <p:cNvPr id="50" name="object 91"/>
            <p:cNvSpPr/>
            <p:nvPr/>
          </p:nvSpPr>
          <p:spPr>
            <a:xfrm>
              <a:off x="5101967" y="1425215"/>
              <a:ext cx="8210" cy="0"/>
            </a:xfrm>
            <a:custGeom>
              <a:avLst/>
              <a:gdLst/>
              <a:ahLst/>
              <a:cxnLst/>
              <a:rect l="l" t="t" r="r" b="b"/>
              <a:pathLst>
                <a:path w="3048">
                  <a:moveTo>
                    <a:pt x="0" y="0"/>
                  </a:moveTo>
                  <a:lnTo>
                    <a:pt x="3048" y="0"/>
                  </a:lnTo>
                </a:path>
              </a:pathLst>
            </a:custGeom>
            <a:ln w="4318">
              <a:solidFill>
                <a:srgbClr val="1E1A16"/>
              </a:solidFill>
            </a:ln>
          </p:spPr>
          <p:txBody>
            <a:bodyPr wrap="square" lIns="0" tIns="0" rIns="0" bIns="0" rtlCol="0">
              <a:noAutofit/>
            </a:bodyPr>
            <a:lstStyle/>
            <a:p>
              <a:endParaRPr sz="700"/>
            </a:p>
          </p:txBody>
        </p:sp>
        <p:sp>
          <p:nvSpPr>
            <p:cNvPr id="51" name="object 92"/>
            <p:cNvSpPr/>
            <p:nvPr/>
          </p:nvSpPr>
          <p:spPr>
            <a:xfrm>
              <a:off x="5116334" y="1400908"/>
              <a:ext cx="8207" cy="0"/>
            </a:xfrm>
            <a:custGeom>
              <a:avLst/>
              <a:gdLst/>
              <a:ahLst/>
              <a:cxnLst/>
              <a:rect l="l" t="t" r="r" b="b"/>
              <a:pathLst>
                <a:path w="3047">
                  <a:moveTo>
                    <a:pt x="0" y="0"/>
                  </a:moveTo>
                  <a:lnTo>
                    <a:pt x="3047" y="0"/>
                  </a:lnTo>
                </a:path>
              </a:pathLst>
            </a:custGeom>
            <a:ln w="2794">
              <a:solidFill>
                <a:srgbClr val="1E1A16"/>
              </a:solidFill>
            </a:ln>
          </p:spPr>
          <p:txBody>
            <a:bodyPr wrap="square" lIns="0" tIns="0" rIns="0" bIns="0" rtlCol="0">
              <a:noAutofit/>
            </a:bodyPr>
            <a:lstStyle/>
            <a:p>
              <a:endParaRPr sz="700"/>
            </a:p>
          </p:txBody>
        </p:sp>
        <p:sp>
          <p:nvSpPr>
            <p:cNvPr id="52" name="object 93"/>
            <p:cNvSpPr/>
            <p:nvPr/>
          </p:nvSpPr>
          <p:spPr>
            <a:xfrm>
              <a:off x="5114282" y="1400908"/>
              <a:ext cx="12312" cy="0"/>
            </a:xfrm>
            <a:custGeom>
              <a:avLst/>
              <a:gdLst/>
              <a:ahLst/>
              <a:cxnLst/>
              <a:rect l="l" t="t" r="r" b="b"/>
              <a:pathLst>
                <a:path w="4571">
                  <a:moveTo>
                    <a:pt x="0" y="0"/>
                  </a:moveTo>
                  <a:lnTo>
                    <a:pt x="4571" y="0"/>
                  </a:lnTo>
                </a:path>
              </a:pathLst>
            </a:custGeom>
            <a:ln w="4318">
              <a:solidFill>
                <a:srgbClr val="1E1A16"/>
              </a:solidFill>
            </a:ln>
          </p:spPr>
          <p:txBody>
            <a:bodyPr wrap="square" lIns="0" tIns="0" rIns="0" bIns="0" rtlCol="0">
              <a:noAutofit/>
            </a:bodyPr>
            <a:lstStyle/>
            <a:p>
              <a:endParaRPr sz="700"/>
            </a:p>
          </p:txBody>
        </p:sp>
        <p:sp>
          <p:nvSpPr>
            <p:cNvPr id="53" name="object 94"/>
            <p:cNvSpPr/>
            <p:nvPr/>
          </p:nvSpPr>
          <p:spPr>
            <a:xfrm>
              <a:off x="5062972" y="1477879"/>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54" name="object 95"/>
            <p:cNvSpPr/>
            <p:nvPr/>
          </p:nvSpPr>
          <p:spPr>
            <a:xfrm>
              <a:off x="5060919" y="1477879"/>
              <a:ext cx="12314" cy="0"/>
            </a:xfrm>
            <a:custGeom>
              <a:avLst/>
              <a:gdLst/>
              <a:ahLst/>
              <a:cxnLst/>
              <a:rect l="l" t="t" r="r" b="b"/>
              <a:pathLst>
                <a:path w="4572">
                  <a:moveTo>
                    <a:pt x="0" y="0"/>
                  </a:moveTo>
                  <a:lnTo>
                    <a:pt x="4572" y="0"/>
                  </a:lnTo>
                </a:path>
              </a:pathLst>
            </a:custGeom>
            <a:ln w="4317">
              <a:solidFill>
                <a:srgbClr val="1E1A16"/>
              </a:solidFill>
            </a:ln>
          </p:spPr>
          <p:txBody>
            <a:bodyPr wrap="square" lIns="0" tIns="0" rIns="0" bIns="0" rtlCol="0">
              <a:noAutofit/>
            </a:bodyPr>
            <a:lstStyle/>
            <a:p>
              <a:endParaRPr sz="700"/>
            </a:p>
          </p:txBody>
        </p:sp>
        <p:sp>
          <p:nvSpPr>
            <p:cNvPr id="55" name="object 96"/>
            <p:cNvSpPr/>
            <p:nvPr/>
          </p:nvSpPr>
          <p:spPr>
            <a:xfrm>
              <a:off x="5218955" y="1376602"/>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56" name="object 97"/>
            <p:cNvSpPr/>
            <p:nvPr/>
          </p:nvSpPr>
          <p:spPr>
            <a:xfrm>
              <a:off x="5216902" y="1376602"/>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57" name="object 98"/>
            <p:cNvSpPr/>
            <p:nvPr/>
          </p:nvSpPr>
          <p:spPr>
            <a:xfrm>
              <a:off x="5112229" y="1439393"/>
              <a:ext cx="8207" cy="8102"/>
            </a:xfrm>
            <a:custGeom>
              <a:avLst/>
              <a:gdLst/>
              <a:ahLst/>
              <a:cxnLst/>
              <a:rect l="l" t="t" r="r" b="b"/>
              <a:pathLst>
                <a:path w="3047" h="3048">
                  <a:moveTo>
                    <a:pt x="3047" y="1523"/>
                  </a:moveTo>
                  <a:lnTo>
                    <a:pt x="3047" y="0"/>
                  </a:lnTo>
                  <a:lnTo>
                    <a:pt x="0" y="0"/>
                  </a:lnTo>
                  <a:lnTo>
                    <a:pt x="0" y="3047"/>
                  </a:lnTo>
                  <a:lnTo>
                    <a:pt x="1524" y="3047"/>
                  </a:lnTo>
                  <a:lnTo>
                    <a:pt x="3047" y="1523"/>
                  </a:lnTo>
                  <a:close/>
                </a:path>
              </a:pathLst>
            </a:custGeom>
            <a:solidFill>
              <a:srgbClr val="1E1A16"/>
            </a:solidFill>
          </p:spPr>
          <p:txBody>
            <a:bodyPr wrap="square" lIns="0" tIns="0" rIns="0" bIns="0" rtlCol="0">
              <a:noAutofit/>
            </a:bodyPr>
            <a:lstStyle/>
            <a:p>
              <a:endParaRPr sz="700"/>
            </a:p>
          </p:txBody>
        </p:sp>
        <p:sp>
          <p:nvSpPr>
            <p:cNvPr id="58" name="object 99"/>
            <p:cNvSpPr/>
            <p:nvPr/>
          </p:nvSpPr>
          <p:spPr>
            <a:xfrm>
              <a:off x="5112229" y="1439393"/>
              <a:ext cx="8207" cy="8102"/>
            </a:xfrm>
            <a:custGeom>
              <a:avLst/>
              <a:gdLst/>
              <a:ahLst/>
              <a:cxnLst/>
              <a:rect l="l" t="t" r="r" b="b"/>
              <a:pathLst>
                <a:path w="3047" h="3048">
                  <a:moveTo>
                    <a:pt x="3047" y="1523"/>
                  </a:moveTo>
                  <a:lnTo>
                    <a:pt x="1524" y="3047"/>
                  </a:lnTo>
                  <a:lnTo>
                    <a:pt x="0" y="3047"/>
                  </a:lnTo>
                  <a:lnTo>
                    <a:pt x="0" y="0"/>
                  </a:lnTo>
                  <a:lnTo>
                    <a:pt x="1524" y="0"/>
                  </a:lnTo>
                  <a:lnTo>
                    <a:pt x="3047" y="0"/>
                  </a:lnTo>
                  <a:lnTo>
                    <a:pt x="3047" y="1523"/>
                  </a:lnTo>
                </a:path>
              </a:pathLst>
            </a:custGeom>
            <a:ln w="1524">
              <a:solidFill>
                <a:srgbClr val="1E1A16"/>
              </a:solidFill>
            </a:ln>
          </p:spPr>
          <p:txBody>
            <a:bodyPr wrap="square" lIns="0" tIns="0" rIns="0" bIns="0" rtlCol="0">
              <a:noAutofit/>
            </a:bodyPr>
            <a:lstStyle/>
            <a:p>
              <a:endParaRPr sz="700"/>
            </a:p>
          </p:txBody>
        </p:sp>
        <p:sp>
          <p:nvSpPr>
            <p:cNvPr id="59" name="object 100"/>
            <p:cNvSpPr/>
            <p:nvPr/>
          </p:nvSpPr>
          <p:spPr>
            <a:xfrm>
              <a:off x="5210745" y="1406985"/>
              <a:ext cx="8210" cy="0"/>
            </a:xfrm>
            <a:custGeom>
              <a:avLst/>
              <a:gdLst/>
              <a:ahLst/>
              <a:cxnLst/>
              <a:rect l="l" t="t" r="r" b="b"/>
              <a:pathLst>
                <a:path w="3048">
                  <a:moveTo>
                    <a:pt x="0" y="0"/>
                  </a:moveTo>
                  <a:lnTo>
                    <a:pt x="3048" y="0"/>
                  </a:lnTo>
                </a:path>
              </a:pathLst>
            </a:custGeom>
            <a:ln w="4318">
              <a:solidFill>
                <a:srgbClr val="1E1A16"/>
              </a:solidFill>
            </a:ln>
          </p:spPr>
          <p:txBody>
            <a:bodyPr wrap="square" lIns="0" tIns="0" rIns="0" bIns="0" rtlCol="0">
              <a:noAutofit/>
            </a:bodyPr>
            <a:lstStyle/>
            <a:p>
              <a:endParaRPr sz="700"/>
            </a:p>
          </p:txBody>
        </p:sp>
        <p:sp>
          <p:nvSpPr>
            <p:cNvPr id="60" name="object 101"/>
            <p:cNvSpPr/>
            <p:nvPr/>
          </p:nvSpPr>
          <p:spPr>
            <a:xfrm>
              <a:off x="5208693" y="1406985"/>
              <a:ext cx="12314" cy="0"/>
            </a:xfrm>
            <a:custGeom>
              <a:avLst/>
              <a:gdLst/>
              <a:ahLst/>
              <a:cxnLst/>
              <a:rect l="l" t="t" r="r" b="b"/>
              <a:pathLst>
                <a:path w="4572">
                  <a:moveTo>
                    <a:pt x="0" y="0"/>
                  </a:moveTo>
                  <a:lnTo>
                    <a:pt x="4572" y="0"/>
                  </a:lnTo>
                </a:path>
              </a:pathLst>
            </a:custGeom>
            <a:ln w="5842">
              <a:solidFill>
                <a:srgbClr val="1E1A16"/>
              </a:solidFill>
            </a:ln>
          </p:spPr>
          <p:txBody>
            <a:bodyPr wrap="square" lIns="0" tIns="0" rIns="0" bIns="0" rtlCol="0">
              <a:noAutofit/>
            </a:bodyPr>
            <a:lstStyle/>
            <a:p>
              <a:endParaRPr sz="700"/>
            </a:p>
          </p:txBody>
        </p:sp>
        <p:sp>
          <p:nvSpPr>
            <p:cNvPr id="61" name="object 102"/>
            <p:cNvSpPr/>
            <p:nvPr/>
          </p:nvSpPr>
          <p:spPr>
            <a:xfrm>
              <a:off x="5128649" y="1419138"/>
              <a:ext cx="4105" cy="0"/>
            </a:xfrm>
            <a:custGeom>
              <a:avLst/>
              <a:gdLst/>
              <a:ahLst/>
              <a:cxnLst/>
              <a:rect l="l" t="t" r="r" b="b"/>
              <a:pathLst>
                <a:path w="1524">
                  <a:moveTo>
                    <a:pt x="0" y="0"/>
                  </a:moveTo>
                  <a:lnTo>
                    <a:pt x="1524" y="0"/>
                  </a:lnTo>
                </a:path>
              </a:pathLst>
            </a:custGeom>
            <a:ln w="4317">
              <a:solidFill>
                <a:srgbClr val="1E1A16"/>
              </a:solidFill>
            </a:ln>
          </p:spPr>
          <p:txBody>
            <a:bodyPr wrap="square" lIns="0" tIns="0" rIns="0" bIns="0" rtlCol="0">
              <a:noAutofit/>
            </a:bodyPr>
            <a:lstStyle/>
            <a:p>
              <a:endParaRPr sz="700"/>
            </a:p>
          </p:txBody>
        </p:sp>
        <p:sp>
          <p:nvSpPr>
            <p:cNvPr id="62" name="object 103"/>
            <p:cNvSpPr/>
            <p:nvPr/>
          </p:nvSpPr>
          <p:spPr>
            <a:xfrm>
              <a:off x="5124544" y="1415087"/>
              <a:ext cx="8210" cy="8099"/>
            </a:xfrm>
            <a:custGeom>
              <a:avLst/>
              <a:gdLst/>
              <a:ahLst/>
              <a:cxnLst/>
              <a:rect l="l" t="t" r="r" b="b"/>
              <a:pathLst>
                <a:path w="3048" h="3048">
                  <a:moveTo>
                    <a:pt x="3048" y="3047"/>
                  </a:moveTo>
                  <a:lnTo>
                    <a:pt x="1524" y="3047"/>
                  </a:lnTo>
                  <a:lnTo>
                    <a:pt x="1524" y="1524"/>
                  </a:lnTo>
                  <a:lnTo>
                    <a:pt x="0" y="1524"/>
                  </a:lnTo>
                  <a:lnTo>
                    <a:pt x="1524" y="1524"/>
                  </a:lnTo>
                  <a:lnTo>
                    <a:pt x="1524" y="0"/>
                  </a:lnTo>
                  <a:lnTo>
                    <a:pt x="3048" y="0"/>
                  </a:lnTo>
                  <a:lnTo>
                    <a:pt x="3048" y="3047"/>
                  </a:lnTo>
                </a:path>
              </a:pathLst>
            </a:custGeom>
            <a:ln w="1524">
              <a:solidFill>
                <a:srgbClr val="1E1A16"/>
              </a:solidFill>
            </a:ln>
          </p:spPr>
          <p:txBody>
            <a:bodyPr wrap="square" lIns="0" tIns="0" rIns="0" bIns="0" rtlCol="0">
              <a:noAutofit/>
            </a:bodyPr>
            <a:lstStyle/>
            <a:p>
              <a:endParaRPr sz="700"/>
            </a:p>
          </p:txBody>
        </p:sp>
        <p:sp>
          <p:nvSpPr>
            <p:cNvPr id="63" name="object 104"/>
            <p:cNvSpPr/>
            <p:nvPr/>
          </p:nvSpPr>
          <p:spPr>
            <a:xfrm>
              <a:off x="5198431" y="1427240"/>
              <a:ext cx="8210" cy="8102"/>
            </a:xfrm>
            <a:custGeom>
              <a:avLst/>
              <a:gdLst/>
              <a:ahLst/>
              <a:cxnLst/>
              <a:rect l="l" t="t" r="r" b="b"/>
              <a:pathLst>
                <a:path w="3048" h="3048">
                  <a:moveTo>
                    <a:pt x="3048" y="1523"/>
                  </a:moveTo>
                  <a:lnTo>
                    <a:pt x="3048" y="0"/>
                  </a:lnTo>
                  <a:lnTo>
                    <a:pt x="0" y="0"/>
                  </a:lnTo>
                  <a:lnTo>
                    <a:pt x="0" y="1523"/>
                  </a:lnTo>
                  <a:lnTo>
                    <a:pt x="1524" y="3048"/>
                  </a:lnTo>
                  <a:lnTo>
                    <a:pt x="3048" y="3048"/>
                  </a:lnTo>
                  <a:lnTo>
                    <a:pt x="3048" y="1523"/>
                  </a:lnTo>
                  <a:close/>
                </a:path>
              </a:pathLst>
            </a:custGeom>
            <a:solidFill>
              <a:srgbClr val="1E1A16"/>
            </a:solidFill>
          </p:spPr>
          <p:txBody>
            <a:bodyPr wrap="square" lIns="0" tIns="0" rIns="0" bIns="0" rtlCol="0">
              <a:noAutofit/>
            </a:bodyPr>
            <a:lstStyle/>
            <a:p>
              <a:endParaRPr sz="700"/>
            </a:p>
          </p:txBody>
        </p:sp>
        <p:sp>
          <p:nvSpPr>
            <p:cNvPr id="64" name="object 105"/>
            <p:cNvSpPr/>
            <p:nvPr/>
          </p:nvSpPr>
          <p:spPr>
            <a:xfrm>
              <a:off x="5198431" y="1427240"/>
              <a:ext cx="8210" cy="8102"/>
            </a:xfrm>
            <a:custGeom>
              <a:avLst/>
              <a:gdLst/>
              <a:ahLst/>
              <a:cxnLst/>
              <a:rect l="l" t="t" r="r" b="b"/>
              <a:pathLst>
                <a:path w="3048" h="3048">
                  <a:moveTo>
                    <a:pt x="3048" y="1523"/>
                  </a:moveTo>
                  <a:lnTo>
                    <a:pt x="3048" y="3048"/>
                  </a:lnTo>
                  <a:lnTo>
                    <a:pt x="1524" y="3048"/>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65" name="object 106"/>
            <p:cNvSpPr/>
            <p:nvPr/>
          </p:nvSpPr>
          <p:spPr>
            <a:xfrm>
              <a:off x="5054762" y="1467748"/>
              <a:ext cx="8207" cy="0"/>
            </a:xfrm>
            <a:custGeom>
              <a:avLst/>
              <a:gdLst/>
              <a:ahLst/>
              <a:cxnLst/>
              <a:rect l="l" t="t" r="r" b="b"/>
              <a:pathLst>
                <a:path w="3047">
                  <a:moveTo>
                    <a:pt x="0" y="0"/>
                  </a:moveTo>
                  <a:lnTo>
                    <a:pt x="3047" y="0"/>
                  </a:lnTo>
                </a:path>
              </a:pathLst>
            </a:custGeom>
            <a:ln w="4318">
              <a:solidFill>
                <a:srgbClr val="1E1A16"/>
              </a:solidFill>
            </a:ln>
          </p:spPr>
          <p:txBody>
            <a:bodyPr wrap="square" lIns="0" tIns="0" rIns="0" bIns="0" rtlCol="0">
              <a:noAutofit/>
            </a:bodyPr>
            <a:lstStyle/>
            <a:p>
              <a:endParaRPr sz="700"/>
            </a:p>
          </p:txBody>
        </p:sp>
        <p:sp>
          <p:nvSpPr>
            <p:cNvPr id="66" name="object 107"/>
            <p:cNvSpPr/>
            <p:nvPr/>
          </p:nvSpPr>
          <p:spPr>
            <a:xfrm>
              <a:off x="5052710" y="1467748"/>
              <a:ext cx="12312" cy="0"/>
            </a:xfrm>
            <a:custGeom>
              <a:avLst/>
              <a:gdLst/>
              <a:ahLst/>
              <a:cxnLst/>
              <a:rect l="l" t="t" r="r" b="b"/>
              <a:pathLst>
                <a:path w="4571">
                  <a:moveTo>
                    <a:pt x="0" y="0"/>
                  </a:moveTo>
                  <a:lnTo>
                    <a:pt x="4571" y="0"/>
                  </a:lnTo>
                </a:path>
              </a:pathLst>
            </a:custGeom>
            <a:ln w="5842">
              <a:solidFill>
                <a:srgbClr val="1E1A16"/>
              </a:solidFill>
            </a:ln>
          </p:spPr>
          <p:txBody>
            <a:bodyPr wrap="square" lIns="0" tIns="0" rIns="0" bIns="0" rtlCol="0">
              <a:noAutofit/>
            </a:bodyPr>
            <a:lstStyle/>
            <a:p>
              <a:endParaRPr sz="700"/>
            </a:p>
          </p:txBody>
        </p:sp>
        <p:sp>
          <p:nvSpPr>
            <p:cNvPr id="67" name="object 108"/>
            <p:cNvSpPr/>
            <p:nvPr/>
          </p:nvSpPr>
          <p:spPr>
            <a:xfrm>
              <a:off x="5136858" y="1388755"/>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68" name="object 109"/>
            <p:cNvSpPr/>
            <p:nvPr/>
          </p:nvSpPr>
          <p:spPr>
            <a:xfrm>
              <a:off x="5134806" y="1388755"/>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69" name="object 110"/>
            <p:cNvSpPr/>
            <p:nvPr/>
          </p:nvSpPr>
          <p:spPr>
            <a:xfrm>
              <a:off x="5079391" y="1447496"/>
              <a:ext cx="8210" cy="4048"/>
            </a:xfrm>
            <a:custGeom>
              <a:avLst/>
              <a:gdLst/>
              <a:ahLst/>
              <a:cxnLst/>
              <a:rect l="l" t="t" r="r" b="b"/>
              <a:pathLst>
                <a:path w="3048" h="1524">
                  <a:moveTo>
                    <a:pt x="3048" y="1523"/>
                  </a:moveTo>
                  <a:lnTo>
                    <a:pt x="3048" y="0"/>
                  </a:lnTo>
                  <a:lnTo>
                    <a:pt x="0" y="0"/>
                  </a:lnTo>
                  <a:lnTo>
                    <a:pt x="1524" y="1523"/>
                  </a:lnTo>
                  <a:lnTo>
                    <a:pt x="3048" y="1523"/>
                  </a:lnTo>
                  <a:close/>
                </a:path>
              </a:pathLst>
            </a:custGeom>
            <a:solidFill>
              <a:srgbClr val="1E1A16"/>
            </a:solidFill>
          </p:spPr>
          <p:txBody>
            <a:bodyPr wrap="square" lIns="0" tIns="0" rIns="0" bIns="0" rtlCol="0">
              <a:noAutofit/>
            </a:bodyPr>
            <a:lstStyle/>
            <a:p>
              <a:endParaRPr sz="700"/>
            </a:p>
          </p:txBody>
        </p:sp>
        <p:sp>
          <p:nvSpPr>
            <p:cNvPr id="70" name="object 111"/>
            <p:cNvSpPr/>
            <p:nvPr/>
          </p:nvSpPr>
          <p:spPr>
            <a:xfrm>
              <a:off x="5079391" y="1447496"/>
              <a:ext cx="8210" cy="4048"/>
            </a:xfrm>
            <a:custGeom>
              <a:avLst/>
              <a:gdLst/>
              <a:ahLst/>
              <a:cxnLst/>
              <a:rect l="l" t="t" r="r" b="b"/>
              <a:pathLst>
                <a:path w="3048" h="1524">
                  <a:moveTo>
                    <a:pt x="3048" y="1523"/>
                  </a:moveTo>
                  <a:lnTo>
                    <a:pt x="1524"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71" name="object 112"/>
            <p:cNvSpPr/>
            <p:nvPr/>
          </p:nvSpPr>
          <p:spPr>
            <a:xfrm>
              <a:off x="5132753" y="1366474"/>
              <a:ext cx="4105" cy="8102"/>
            </a:xfrm>
            <a:custGeom>
              <a:avLst/>
              <a:gdLst/>
              <a:ahLst/>
              <a:cxnLst/>
              <a:rect l="l" t="t" r="r" b="b"/>
              <a:pathLst>
                <a:path w="1524" h="3048">
                  <a:moveTo>
                    <a:pt x="1524" y="1523"/>
                  </a:moveTo>
                  <a:lnTo>
                    <a:pt x="1524" y="0"/>
                  </a:lnTo>
                  <a:lnTo>
                    <a:pt x="0" y="0"/>
                  </a:lnTo>
                  <a:lnTo>
                    <a:pt x="0" y="1523"/>
                  </a:lnTo>
                  <a:lnTo>
                    <a:pt x="1524" y="1523"/>
                  </a:lnTo>
                  <a:lnTo>
                    <a:pt x="1524" y="3047"/>
                  </a:lnTo>
                  <a:lnTo>
                    <a:pt x="1524" y="1523"/>
                  </a:lnTo>
                  <a:close/>
                </a:path>
              </a:pathLst>
            </a:custGeom>
            <a:solidFill>
              <a:srgbClr val="1E1A16"/>
            </a:solidFill>
          </p:spPr>
          <p:txBody>
            <a:bodyPr wrap="square" lIns="0" tIns="0" rIns="0" bIns="0" rtlCol="0">
              <a:noAutofit/>
            </a:bodyPr>
            <a:lstStyle/>
            <a:p>
              <a:endParaRPr sz="700"/>
            </a:p>
          </p:txBody>
        </p:sp>
        <p:sp>
          <p:nvSpPr>
            <p:cNvPr id="72" name="object 113"/>
            <p:cNvSpPr/>
            <p:nvPr/>
          </p:nvSpPr>
          <p:spPr>
            <a:xfrm>
              <a:off x="5130701" y="1368500"/>
              <a:ext cx="8210" cy="0"/>
            </a:xfrm>
            <a:custGeom>
              <a:avLst/>
              <a:gdLst/>
              <a:ahLst/>
              <a:cxnLst/>
              <a:rect l="l" t="t" r="r" b="b"/>
              <a:pathLst>
                <a:path w="3048">
                  <a:moveTo>
                    <a:pt x="0" y="0"/>
                  </a:moveTo>
                  <a:lnTo>
                    <a:pt x="3048" y="0"/>
                  </a:lnTo>
                </a:path>
              </a:pathLst>
            </a:custGeom>
            <a:ln w="4317">
              <a:solidFill>
                <a:srgbClr val="1E1A16"/>
              </a:solidFill>
            </a:ln>
          </p:spPr>
          <p:txBody>
            <a:bodyPr wrap="square" lIns="0" tIns="0" rIns="0" bIns="0" rtlCol="0">
              <a:noAutofit/>
            </a:bodyPr>
            <a:lstStyle/>
            <a:p>
              <a:endParaRPr sz="700"/>
            </a:p>
          </p:txBody>
        </p:sp>
        <p:sp>
          <p:nvSpPr>
            <p:cNvPr id="73" name="object 114"/>
            <p:cNvSpPr/>
            <p:nvPr/>
          </p:nvSpPr>
          <p:spPr>
            <a:xfrm>
              <a:off x="5206640" y="1366474"/>
              <a:ext cx="8210" cy="8102"/>
            </a:xfrm>
            <a:custGeom>
              <a:avLst/>
              <a:gdLst/>
              <a:ahLst/>
              <a:cxnLst/>
              <a:rect l="l" t="t" r="r" b="b"/>
              <a:pathLst>
                <a:path w="3048" h="3048">
                  <a:moveTo>
                    <a:pt x="3048" y="1523"/>
                  </a:moveTo>
                  <a:lnTo>
                    <a:pt x="3048" y="0"/>
                  </a:lnTo>
                  <a:lnTo>
                    <a:pt x="0" y="0"/>
                  </a:lnTo>
                  <a:lnTo>
                    <a:pt x="0" y="1523"/>
                  </a:lnTo>
                  <a:lnTo>
                    <a:pt x="1524" y="1523"/>
                  </a:lnTo>
                  <a:lnTo>
                    <a:pt x="1524" y="3047"/>
                  </a:lnTo>
                  <a:lnTo>
                    <a:pt x="3048" y="3047"/>
                  </a:lnTo>
                  <a:lnTo>
                    <a:pt x="3048" y="1523"/>
                  </a:lnTo>
                  <a:close/>
                </a:path>
              </a:pathLst>
            </a:custGeom>
            <a:solidFill>
              <a:srgbClr val="1E1A16"/>
            </a:solidFill>
          </p:spPr>
          <p:txBody>
            <a:bodyPr wrap="square" lIns="0" tIns="0" rIns="0" bIns="0" rtlCol="0">
              <a:noAutofit/>
            </a:bodyPr>
            <a:lstStyle/>
            <a:p>
              <a:endParaRPr sz="700"/>
            </a:p>
          </p:txBody>
        </p:sp>
        <p:sp>
          <p:nvSpPr>
            <p:cNvPr id="74" name="object 115"/>
            <p:cNvSpPr/>
            <p:nvPr/>
          </p:nvSpPr>
          <p:spPr>
            <a:xfrm>
              <a:off x="5206640" y="1366474"/>
              <a:ext cx="8210" cy="8102"/>
            </a:xfrm>
            <a:custGeom>
              <a:avLst/>
              <a:gdLst/>
              <a:ahLst/>
              <a:cxnLst/>
              <a:rect l="l" t="t" r="r" b="b"/>
              <a:pathLst>
                <a:path w="3048" h="3048">
                  <a:moveTo>
                    <a:pt x="3048" y="1523"/>
                  </a:moveTo>
                  <a:lnTo>
                    <a:pt x="3048" y="3047"/>
                  </a:lnTo>
                  <a:lnTo>
                    <a:pt x="1524" y="3047"/>
                  </a:lnTo>
                  <a:lnTo>
                    <a:pt x="1524" y="1523"/>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75" name="object 116"/>
            <p:cNvSpPr/>
            <p:nvPr/>
          </p:nvSpPr>
          <p:spPr>
            <a:xfrm>
              <a:off x="5165592" y="1382676"/>
              <a:ext cx="8210" cy="4051"/>
            </a:xfrm>
            <a:custGeom>
              <a:avLst/>
              <a:gdLst/>
              <a:ahLst/>
              <a:cxnLst/>
              <a:rect l="l" t="t" r="r" b="b"/>
              <a:pathLst>
                <a:path w="3048" h="1524">
                  <a:moveTo>
                    <a:pt x="3048" y="1524"/>
                  </a:moveTo>
                  <a:lnTo>
                    <a:pt x="1524" y="0"/>
                  </a:lnTo>
                  <a:lnTo>
                    <a:pt x="0" y="0"/>
                  </a:lnTo>
                  <a:lnTo>
                    <a:pt x="0" y="1524"/>
                  </a:lnTo>
                  <a:lnTo>
                    <a:pt x="3048" y="1524"/>
                  </a:lnTo>
                  <a:close/>
                </a:path>
              </a:pathLst>
            </a:custGeom>
            <a:solidFill>
              <a:srgbClr val="1E1A16"/>
            </a:solidFill>
          </p:spPr>
          <p:txBody>
            <a:bodyPr wrap="square" lIns="0" tIns="0" rIns="0" bIns="0" rtlCol="0">
              <a:noAutofit/>
            </a:bodyPr>
            <a:lstStyle/>
            <a:p>
              <a:endParaRPr sz="700"/>
            </a:p>
          </p:txBody>
        </p:sp>
        <p:sp>
          <p:nvSpPr>
            <p:cNvPr id="76" name="object 117"/>
            <p:cNvSpPr/>
            <p:nvPr/>
          </p:nvSpPr>
          <p:spPr>
            <a:xfrm>
              <a:off x="5165592" y="1382676"/>
              <a:ext cx="8210" cy="4051"/>
            </a:xfrm>
            <a:custGeom>
              <a:avLst/>
              <a:gdLst/>
              <a:ahLst/>
              <a:cxnLst/>
              <a:rect l="l" t="t" r="r" b="b"/>
              <a:pathLst>
                <a:path w="3048" h="1524">
                  <a:moveTo>
                    <a:pt x="3048" y="1524"/>
                  </a:moveTo>
                  <a:lnTo>
                    <a:pt x="1524" y="1524"/>
                  </a:lnTo>
                  <a:lnTo>
                    <a:pt x="0" y="1524"/>
                  </a:lnTo>
                  <a:lnTo>
                    <a:pt x="0" y="0"/>
                  </a:lnTo>
                  <a:lnTo>
                    <a:pt x="1524" y="0"/>
                  </a:lnTo>
                  <a:lnTo>
                    <a:pt x="3048" y="1524"/>
                  </a:lnTo>
                </a:path>
              </a:pathLst>
            </a:custGeom>
            <a:ln w="1524">
              <a:solidFill>
                <a:srgbClr val="1E1A16"/>
              </a:solidFill>
            </a:ln>
          </p:spPr>
          <p:txBody>
            <a:bodyPr wrap="square" lIns="0" tIns="0" rIns="0" bIns="0" rtlCol="0">
              <a:noAutofit/>
            </a:bodyPr>
            <a:lstStyle/>
            <a:p>
              <a:endParaRPr sz="700"/>
            </a:p>
          </p:txBody>
        </p:sp>
        <p:sp>
          <p:nvSpPr>
            <p:cNvPr id="77" name="object 118"/>
            <p:cNvSpPr/>
            <p:nvPr/>
          </p:nvSpPr>
          <p:spPr>
            <a:xfrm>
              <a:off x="5198431" y="1396857"/>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78" name="object 119"/>
            <p:cNvSpPr/>
            <p:nvPr/>
          </p:nvSpPr>
          <p:spPr>
            <a:xfrm>
              <a:off x="5196378" y="1396857"/>
              <a:ext cx="12314" cy="0"/>
            </a:xfrm>
            <a:custGeom>
              <a:avLst/>
              <a:gdLst/>
              <a:ahLst/>
              <a:cxnLst/>
              <a:rect l="l" t="t" r="r" b="b"/>
              <a:pathLst>
                <a:path w="4572">
                  <a:moveTo>
                    <a:pt x="0" y="0"/>
                  </a:moveTo>
                  <a:lnTo>
                    <a:pt x="4572" y="0"/>
                  </a:lnTo>
                </a:path>
              </a:pathLst>
            </a:custGeom>
            <a:ln w="4317">
              <a:solidFill>
                <a:srgbClr val="1E1A16"/>
              </a:solidFill>
            </a:ln>
          </p:spPr>
          <p:txBody>
            <a:bodyPr wrap="square" lIns="0" tIns="0" rIns="0" bIns="0" rtlCol="0">
              <a:noAutofit/>
            </a:bodyPr>
            <a:lstStyle/>
            <a:p>
              <a:endParaRPr sz="700"/>
            </a:p>
          </p:txBody>
        </p:sp>
        <p:sp>
          <p:nvSpPr>
            <p:cNvPr id="79" name="object 120"/>
            <p:cNvSpPr/>
            <p:nvPr/>
          </p:nvSpPr>
          <p:spPr>
            <a:xfrm>
              <a:off x="5149173" y="1411036"/>
              <a:ext cx="8210" cy="8102"/>
            </a:xfrm>
            <a:custGeom>
              <a:avLst/>
              <a:gdLst/>
              <a:ahLst/>
              <a:cxnLst/>
              <a:rect l="l" t="t" r="r" b="b"/>
              <a:pathLst>
                <a:path w="3048" h="3048">
                  <a:moveTo>
                    <a:pt x="1524" y="1524"/>
                  </a:moveTo>
                  <a:lnTo>
                    <a:pt x="3048" y="1524"/>
                  </a:lnTo>
                  <a:lnTo>
                    <a:pt x="3048" y="0"/>
                  </a:lnTo>
                  <a:lnTo>
                    <a:pt x="0" y="0"/>
                  </a:lnTo>
                  <a:lnTo>
                    <a:pt x="0" y="3048"/>
                  </a:lnTo>
                  <a:lnTo>
                    <a:pt x="1524" y="3048"/>
                  </a:lnTo>
                  <a:lnTo>
                    <a:pt x="1524" y="1524"/>
                  </a:lnTo>
                  <a:close/>
                </a:path>
              </a:pathLst>
            </a:custGeom>
            <a:solidFill>
              <a:srgbClr val="1E1A16"/>
            </a:solidFill>
          </p:spPr>
          <p:txBody>
            <a:bodyPr wrap="square" lIns="0" tIns="0" rIns="0" bIns="0" rtlCol="0">
              <a:noAutofit/>
            </a:bodyPr>
            <a:lstStyle/>
            <a:p>
              <a:endParaRPr sz="700"/>
            </a:p>
          </p:txBody>
        </p:sp>
        <p:sp>
          <p:nvSpPr>
            <p:cNvPr id="80" name="object 121"/>
            <p:cNvSpPr/>
            <p:nvPr/>
          </p:nvSpPr>
          <p:spPr>
            <a:xfrm>
              <a:off x="5149173" y="1411036"/>
              <a:ext cx="8210" cy="8102"/>
            </a:xfrm>
            <a:custGeom>
              <a:avLst/>
              <a:gdLst/>
              <a:ahLst/>
              <a:cxnLst/>
              <a:rect l="l" t="t" r="r" b="b"/>
              <a:pathLst>
                <a:path w="3048" h="3048">
                  <a:moveTo>
                    <a:pt x="1524" y="1524"/>
                  </a:moveTo>
                  <a:lnTo>
                    <a:pt x="1524" y="3048"/>
                  </a:lnTo>
                  <a:lnTo>
                    <a:pt x="0" y="3048"/>
                  </a:lnTo>
                  <a:lnTo>
                    <a:pt x="0" y="0"/>
                  </a:lnTo>
                  <a:lnTo>
                    <a:pt x="1524" y="0"/>
                  </a:lnTo>
                  <a:lnTo>
                    <a:pt x="3048" y="0"/>
                  </a:lnTo>
                  <a:lnTo>
                    <a:pt x="3048" y="1524"/>
                  </a:lnTo>
                  <a:lnTo>
                    <a:pt x="1524" y="1524"/>
                  </a:lnTo>
                </a:path>
              </a:pathLst>
            </a:custGeom>
            <a:ln w="1524">
              <a:solidFill>
                <a:srgbClr val="1E1A16"/>
              </a:solidFill>
            </a:ln>
          </p:spPr>
          <p:txBody>
            <a:bodyPr wrap="square" lIns="0" tIns="0" rIns="0" bIns="0" rtlCol="0">
              <a:noAutofit/>
            </a:bodyPr>
            <a:lstStyle/>
            <a:p>
              <a:endParaRPr sz="700"/>
            </a:p>
          </p:txBody>
        </p:sp>
        <p:sp>
          <p:nvSpPr>
            <p:cNvPr id="81" name="object 122"/>
            <p:cNvSpPr/>
            <p:nvPr/>
          </p:nvSpPr>
          <p:spPr>
            <a:xfrm>
              <a:off x="5186116" y="1423189"/>
              <a:ext cx="4105" cy="8102"/>
            </a:xfrm>
            <a:custGeom>
              <a:avLst/>
              <a:gdLst/>
              <a:ahLst/>
              <a:cxnLst/>
              <a:rect l="l" t="t" r="r" b="b"/>
              <a:pathLst>
                <a:path w="1524" h="3048">
                  <a:moveTo>
                    <a:pt x="1524" y="1524"/>
                  </a:moveTo>
                  <a:lnTo>
                    <a:pt x="1524" y="0"/>
                  </a:lnTo>
                  <a:lnTo>
                    <a:pt x="0" y="0"/>
                  </a:lnTo>
                  <a:lnTo>
                    <a:pt x="0" y="3047"/>
                  </a:lnTo>
                  <a:lnTo>
                    <a:pt x="1524" y="3047"/>
                  </a:lnTo>
                  <a:lnTo>
                    <a:pt x="1524" y="1524"/>
                  </a:lnTo>
                  <a:close/>
                </a:path>
              </a:pathLst>
            </a:custGeom>
            <a:solidFill>
              <a:srgbClr val="1E1A16"/>
            </a:solidFill>
          </p:spPr>
          <p:txBody>
            <a:bodyPr wrap="square" lIns="0" tIns="0" rIns="0" bIns="0" rtlCol="0">
              <a:noAutofit/>
            </a:bodyPr>
            <a:lstStyle/>
            <a:p>
              <a:endParaRPr sz="700"/>
            </a:p>
          </p:txBody>
        </p:sp>
        <p:sp>
          <p:nvSpPr>
            <p:cNvPr id="82" name="object 123"/>
            <p:cNvSpPr/>
            <p:nvPr/>
          </p:nvSpPr>
          <p:spPr>
            <a:xfrm>
              <a:off x="5182011" y="1423189"/>
              <a:ext cx="8210" cy="8102"/>
            </a:xfrm>
            <a:custGeom>
              <a:avLst/>
              <a:gdLst/>
              <a:ahLst/>
              <a:cxnLst/>
              <a:rect l="l" t="t" r="r" b="b"/>
              <a:pathLst>
                <a:path w="3048" h="3048">
                  <a:moveTo>
                    <a:pt x="3048" y="1524"/>
                  </a:moveTo>
                  <a:lnTo>
                    <a:pt x="3048" y="3047"/>
                  </a:lnTo>
                  <a:lnTo>
                    <a:pt x="1524" y="3047"/>
                  </a:lnTo>
                  <a:lnTo>
                    <a:pt x="0" y="3047"/>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83" name="object 124"/>
            <p:cNvSpPr/>
            <p:nvPr/>
          </p:nvSpPr>
          <p:spPr>
            <a:xfrm>
              <a:off x="5169697" y="1402934"/>
              <a:ext cx="8210" cy="8102"/>
            </a:xfrm>
            <a:custGeom>
              <a:avLst/>
              <a:gdLst/>
              <a:ahLst/>
              <a:cxnLst/>
              <a:rect l="l" t="t" r="r" b="b"/>
              <a:pathLst>
                <a:path w="3048" h="3048">
                  <a:moveTo>
                    <a:pt x="1524" y="3048"/>
                  </a:moveTo>
                  <a:lnTo>
                    <a:pt x="3048" y="3048"/>
                  </a:lnTo>
                  <a:lnTo>
                    <a:pt x="3048" y="1524"/>
                  </a:lnTo>
                  <a:lnTo>
                    <a:pt x="1524" y="1524"/>
                  </a:lnTo>
                  <a:lnTo>
                    <a:pt x="1524" y="0"/>
                  </a:lnTo>
                  <a:lnTo>
                    <a:pt x="0" y="0"/>
                  </a:lnTo>
                  <a:lnTo>
                    <a:pt x="0" y="3048"/>
                  </a:lnTo>
                  <a:lnTo>
                    <a:pt x="1524" y="3048"/>
                  </a:lnTo>
                  <a:close/>
                </a:path>
              </a:pathLst>
            </a:custGeom>
            <a:solidFill>
              <a:srgbClr val="1E1A16"/>
            </a:solidFill>
          </p:spPr>
          <p:txBody>
            <a:bodyPr wrap="square" lIns="0" tIns="0" rIns="0" bIns="0" rtlCol="0">
              <a:noAutofit/>
            </a:bodyPr>
            <a:lstStyle/>
            <a:p>
              <a:endParaRPr sz="700"/>
            </a:p>
          </p:txBody>
        </p:sp>
        <p:sp>
          <p:nvSpPr>
            <p:cNvPr id="84" name="object 125"/>
            <p:cNvSpPr/>
            <p:nvPr/>
          </p:nvSpPr>
          <p:spPr>
            <a:xfrm>
              <a:off x="5169697" y="1402934"/>
              <a:ext cx="8210" cy="8102"/>
            </a:xfrm>
            <a:custGeom>
              <a:avLst/>
              <a:gdLst/>
              <a:ahLst/>
              <a:cxnLst/>
              <a:rect l="l" t="t" r="r" b="b"/>
              <a:pathLst>
                <a:path w="3048" h="3048">
                  <a:moveTo>
                    <a:pt x="3048" y="3048"/>
                  </a:moveTo>
                  <a:lnTo>
                    <a:pt x="1524" y="3048"/>
                  </a:lnTo>
                  <a:lnTo>
                    <a:pt x="0" y="3048"/>
                  </a:lnTo>
                  <a:lnTo>
                    <a:pt x="0" y="0"/>
                  </a:lnTo>
                  <a:lnTo>
                    <a:pt x="1524" y="0"/>
                  </a:lnTo>
                  <a:lnTo>
                    <a:pt x="1524" y="1524"/>
                  </a:lnTo>
                  <a:lnTo>
                    <a:pt x="3048" y="1524"/>
                  </a:lnTo>
                  <a:lnTo>
                    <a:pt x="3048" y="3048"/>
                  </a:lnTo>
                </a:path>
              </a:pathLst>
            </a:custGeom>
            <a:ln w="1524">
              <a:solidFill>
                <a:srgbClr val="1E1A16"/>
              </a:solidFill>
            </a:ln>
          </p:spPr>
          <p:txBody>
            <a:bodyPr wrap="square" lIns="0" tIns="0" rIns="0" bIns="0" rtlCol="0">
              <a:noAutofit/>
            </a:bodyPr>
            <a:lstStyle/>
            <a:p>
              <a:endParaRPr sz="700"/>
            </a:p>
          </p:txBody>
        </p:sp>
        <p:sp>
          <p:nvSpPr>
            <p:cNvPr id="85" name="object 126"/>
            <p:cNvSpPr/>
            <p:nvPr/>
          </p:nvSpPr>
          <p:spPr>
            <a:xfrm>
              <a:off x="5169697" y="1451547"/>
              <a:ext cx="8210" cy="0"/>
            </a:xfrm>
            <a:custGeom>
              <a:avLst/>
              <a:gdLst/>
              <a:ahLst/>
              <a:cxnLst/>
              <a:rect l="l" t="t" r="r" b="b"/>
              <a:pathLst>
                <a:path w="3048">
                  <a:moveTo>
                    <a:pt x="0" y="0"/>
                  </a:moveTo>
                  <a:lnTo>
                    <a:pt x="3048" y="0"/>
                  </a:lnTo>
                </a:path>
              </a:pathLst>
            </a:custGeom>
            <a:ln w="4318">
              <a:solidFill>
                <a:srgbClr val="1E1A16"/>
              </a:solidFill>
            </a:ln>
          </p:spPr>
          <p:txBody>
            <a:bodyPr wrap="square" lIns="0" tIns="0" rIns="0" bIns="0" rtlCol="0">
              <a:noAutofit/>
            </a:bodyPr>
            <a:lstStyle/>
            <a:p>
              <a:endParaRPr sz="700"/>
            </a:p>
          </p:txBody>
        </p:sp>
        <p:sp>
          <p:nvSpPr>
            <p:cNvPr id="86" name="object 127"/>
            <p:cNvSpPr/>
            <p:nvPr/>
          </p:nvSpPr>
          <p:spPr>
            <a:xfrm>
              <a:off x="5167644" y="1451547"/>
              <a:ext cx="12314" cy="0"/>
            </a:xfrm>
            <a:custGeom>
              <a:avLst/>
              <a:gdLst/>
              <a:ahLst/>
              <a:cxnLst/>
              <a:rect l="l" t="t" r="r" b="b"/>
              <a:pathLst>
                <a:path w="4572">
                  <a:moveTo>
                    <a:pt x="0" y="0"/>
                  </a:moveTo>
                  <a:lnTo>
                    <a:pt x="4572" y="0"/>
                  </a:lnTo>
                </a:path>
              </a:pathLst>
            </a:custGeom>
            <a:ln w="5842">
              <a:solidFill>
                <a:srgbClr val="1E1A16"/>
              </a:solidFill>
            </a:ln>
          </p:spPr>
          <p:txBody>
            <a:bodyPr wrap="square" lIns="0" tIns="0" rIns="0" bIns="0" rtlCol="0">
              <a:noAutofit/>
            </a:bodyPr>
            <a:lstStyle/>
            <a:p>
              <a:endParaRPr sz="700"/>
            </a:p>
          </p:txBody>
        </p:sp>
        <p:sp>
          <p:nvSpPr>
            <p:cNvPr id="87" name="object 128"/>
            <p:cNvSpPr/>
            <p:nvPr/>
          </p:nvSpPr>
          <p:spPr>
            <a:xfrm>
              <a:off x="5157382" y="1427240"/>
              <a:ext cx="8207" cy="8102"/>
            </a:xfrm>
            <a:custGeom>
              <a:avLst/>
              <a:gdLst/>
              <a:ahLst/>
              <a:cxnLst/>
              <a:rect l="l" t="t" r="r" b="b"/>
              <a:pathLst>
                <a:path w="3047" h="3048">
                  <a:moveTo>
                    <a:pt x="3047" y="3048"/>
                  </a:moveTo>
                  <a:lnTo>
                    <a:pt x="3047" y="0"/>
                  </a:lnTo>
                  <a:lnTo>
                    <a:pt x="1523" y="0"/>
                  </a:lnTo>
                  <a:lnTo>
                    <a:pt x="1523" y="1523"/>
                  </a:lnTo>
                  <a:lnTo>
                    <a:pt x="0" y="1523"/>
                  </a:lnTo>
                  <a:lnTo>
                    <a:pt x="1523" y="3048"/>
                  </a:lnTo>
                  <a:lnTo>
                    <a:pt x="3047" y="3048"/>
                  </a:lnTo>
                  <a:close/>
                </a:path>
              </a:pathLst>
            </a:custGeom>
            <a:solidFill>
              <a:srgbClr val="1E1A16"/>
            </a:solidFill>
          </p:spPr>
          <p:txBody>
            <a:bodyPr wrap="square" lIns="0" tIns="0" rIns="0" bIns="0" rtlCol="0">
              <a:noAutofit/>
            </a:bodyPr>
            <a:lstStyle/>
            <a:p>
              <a:endParaRPr sz="700"/>
            </a:p>
          </p:txBody>
        </p:sp>
        <p:sp>
          <p:nvSpPr>
            <p:cNvPr id="88" name="object 129"/>
            <p:cNvSpPr/>
            <p:nvPr/>
          </p:nvSpPr>
          <p:spPr>
            <a:xfrm>
              <a:off x="5157382" y="1427240"/>
              <a:ext cx="8207" cy="8102"/>
            </a:xfrm>
            <a:custGeom>
              <a:avLst/>
              <a:gdLst/>
              <a:ahLst/>
              <a:cxnLst/>
              <a:rect l="l" t="t" r="r" b="b"/>
              <a:pathLst>
                <a:path w="3047" h="3048">
                  <a:moveTo>
                    <a:pt x="3047" y="3048"/>
                  </a:moveTo>
                  <a:lnTo>
                    <a:pt x="1523" y="3048"/>
                  </a:lnTo>
                  <a:lnTo>
                    <a:pt x="0" y="1523"/>
                  </a:lnTo>
                  <a:lnTo>
                    <a:pt x="1523" y="1523"/>
                  </a:lnTo>
                  <a:lnTo>
                    <a:pt x="1523" y="0"/>
                  </a:lnTo>
                  <a:lnTo>
                    <a:pt x="3047" y="0"/>
                  </a:lnTo>
                  <a:lnTo>
                    <a:pt x="3047" y="3048"/>
                  </a:lnTo>
                </a:path>
              </a:pathLst>
            </a:custGeom>
            <a:ln w="1524">
              <a:solidFill>
                <a:srgbClr val="1E1A16"/>
              </a:solidFill>
            </a:ln>
          </p:spPr>
          <p:txBody>
            <a:bodyPr wrap="square" lIns="0" tIns="0" rIns="0" bIns="0" rtlCol="0">
              <a:noAutofit/>
            </a:bodyPr>
            <a:lstStyle/>
            <a:p>
              <a:endParaRPr sz="700"/>
            </a:p>
          </p:txBody>
        </p:sp>
        <p:sp>
          <p:nvSpPr>
            <p:cNvPr id="89" name="object 130"/>
            <p:cNvSpPr/>
            <p:nvPr/>
          </p:nvSpPr>
          <p:spPr>
            <a:xfrm>
              <a:off x="5149173" y="1471799"/>
              <a:ext cx="8210" cy="8102"/>
            </a:xfrm>
            <a:custGeom>
              <a:avLst/>
              <a:gdLst/>
              <a:ahLst/>
              <a:cxnLst/>
              <a:rect l="l" t="t" r="r" b="b"/>
              <a:pathLst>
                <a:path w="3048" h="3048">
                  <a:moveTo>
                    <a:pt x="3048" y="1524"/>
                  </a:moveTo>
                  <a:lnTo>
                    <a:pt x="3048" y="0"/>
                  </a:lnTo>
                  <a:lnTo>
                    <a:pt x="0" y="0"/>
                  </a:lnTo>
                  <a:lnTo>
                    <a:pt x="0" y="3048"/>
                  </a:lnTo>
                  <a:lnTo>
                    <a:pt x="1524" y="3048"/>
                  </a:lnTo>
                  <a:lnTo>
                    <a:pt x="3048" y="1524"/>
                  </a:lnTo>
                  <a:close/>
                </a:path>
              </a:pathLst>
            </a:custGeom>
            <a:solidFill>
              <a:srgbClr val="1E1A16"/>
            </a:solidFill>
          </p:spPr>
          <p:txBody>
            <a:bodyPr wrap="square" lIns="0" tIns="0" rIns="0" bIns="0" rtlCol="0">
              <a:noAutofit/>
            </a:bodyPr>
            <a:lstStyle/>
            <a:p>
              <a:endParaRPr sz="700"/>
            </a:p>
          </p:txBody>
        </p:sp>
        <p:sp>
          <p:nvSpPr>
            <p:cNvPr id="90" name="object 131"/>
            <p:cNvSpPr/>
            <p:nvPr/>
          </p:nvSpPr>
          <p:spPr>
            <a:xfrm>
              <a:off x="5149173" y="1471799"/>
              <a:ext cx="8210" cy="8102"/>
            </a:xfrm>
            <a:custGeom>
              <a:avLst/>
              <a:gdLst/>
              <a:ahLst/>
              <a:cxnLst/>
              <a:rect l="l" t="t" r="r" b="b"/>
              <a:pathLst>
                <a:path w="3048" h="3048">
                  <a:moveTo>
                    <a:pt x="3048" y="1524"/>
                  </a:moveTo>
                  <a:lnTo>
                    <a:pt x="1524" y="3048"/>
                  </a:lnTo>
                  <a:lnTo>
                    <a:pt x="0" y="3048"/>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91" name="object 132"/>
            <p:cNvSpPr/>
            <p:nvPr/>
          </p:nvSpPr>
          <p:spPr>
            <a:xfrm>
              <a:off x="5132753" y="1435342"/>
              <a:ext cx="8207" cy="4048"/>
            </a:xfrm>
            <a:custGeom>
              <a:avLst/>
              <a:gdLst/>
              <a:ahLst/>
              <a:cxnLst/>
              <a:rect l="l" t="t" r="r" b="b"/>
              <a:pathLst>
                <a:path w="3047" h="1524">
                  <a:moveTo>
                    <a:pt x="1524" y="1523"/>
                  </a:moveTo>
                  <a:lnTo>
                    <a:pt x="3047" y="1523"/>
                  </a:lnTo>
                  <a:lnTo>
                    <a:pt x="1524" y="0"/>
                  </a:lnTo>
                  <a:lnTo>
                    <a:pt x="0" y="0"/>
                  </a:lnTo>
                  <a:lnTo>
                    <a:pt x="0" y="1523"/>
                  </a:lnTo>
                  <a:lnTo>
                    <a:pt x="1524" y="1523"/>
                  </a:lnTo>
                  <a:close/>
                </a:path>
              </a:pathLst>
            </a:custGeom>
            <a:solidFill>
              <a:srgbClr val="1E1A16"/>
            </a:solidFill>
          </p:spPr>
          <p:txBody>
            <a:bodyPr wrap="square" lIns="0" tIns="0" rIns="0" bIns="0" rtlCol="0">
              <a:noAutofit/>
            </a:bodyPr>
            <a:lstStyle/>
            <a:p>
              <a:endParaRPr sz="700"/>
            </a:p>
          </p:txBody>
        </p:sp>
        <p:sp>
          <p:nvSpPr>
            <p:cNvPr id="92" name="object 133"/>
            <p:cNvSpPr/>
            <p:nvPr/>
          </p:nvSpPr>
          <p:spPr>
            <a:xfrm>
              <a:off x="5132753" y="1435342"/>
              <a:ext cx="8207" cy="4048"/>
            </a:xfrm>
            <a:custGeom>
              <a:avLst/>
              <a:gdLst/>
              <a:ahLst/>
              <a:cxnLst/>
              <a:rect l="l" t="t" r="r" b="b"/>
              <a:pathLst>
                <a:path w="3047" h="1524">
                  <a:moveTo>
                    <a:pt x="1524" y="1523"/>
                  </a:moveTo>
                  <a:lnTo>
                    <a:pt x="0" y="1523"/>
                  </a:lnTo>
                  <a:lnTo>
                    <a:pt x="0" y="0"/>
                  </a:lnTo>
                  <a:lnTo>
                    <a:pt x="1524" y="0"/>
                  </a:lnTo>
                  <a:lnTo>
                    <a:pt x="3047" y="1523"/>
                  </a:lnTo>
                  <a:lnTo>
                    <a:pt x="1524" y="1523"/>
                  </a:lnTo>
                </a:path>
              </a:pathLst>
            </a:custGeom>
            <a:ln w="1524">
              <a:solidFill>
                <a:srgbClr val="1E1A16"/>
              </a:solidFill>
            </a:ln>
          </p:spPr>
          <p:txBody>
            <a:bodyPr wrap="square" lIns="0" tIns="0" rIns="0" bIns="0" rtlCol="0">
              <a:noAutofit/>
            </a:bodyPr>
            <a:lstStyle/>
            <a:p>
              <a:endParaRPr sz="700"/>
            </a:p>
          </p:txBody>
        </p:sp>
        <p:sp>
          <p:nvSpPr>
            <p:cNvPr id="93" name="object 134"/>
            <p:cNvSpPr/>
            <p:nvPr/>
          </p:nvSpPr>
          <p:spPr>
            <a:xfrm>
              <a:off x="5128649" y="1496108"/>
              <a:ext cx="8210" cy="8099"/>
            </a:xfrm>
            <a:custGeom>
              <a:avLst/>
              <a:gdLst/>
              <a:ahLst/>
              <a:cxnLst/>
              <a:rect l="l" t="t" r="r" b="b"/>
              <a:pathLst>
                <a:path w="3048" h="3048">
                  <a:moveTo>
                    <a:pt x="3048" y="1524"/>
                  </a:moveTo>
                  <a:lnTo>
                    <a:pt x="3048" y="0"/>
                  </a:lnTo>
                  <a:lnTo>
                    <a:pt x="0" y="0"/>
                  </a:lnTo>
                  <a:lnTo>
                    <a:pt x="0" y="1524"/>
                  </a:lnTo>
                  <a:lnTo>
                    <a:pt x="1524" y="3048"/>
                  </a:lnTo>
                  <a:lnTo>
                    <a:pt x="3048" y="3048"/>
                  </a:lnTo>
                  <a:lnTo>
                    <a:pt x="3048" y="1524"/>
                  </a:lnTo>
                  <a:close/>
                </a:path>
              </a:pathLst>
            </a:custGeom>
            <a:solidFill>
              <a:srgbClr val="1E1A16"/>
            </a:solidFill>
          </p:spPr>
          <p:txBody>
            <a:bodyPr wrap="square" lIns="0" tIns="0" rIns="0" bIns="0" rtlCol="0">
              <a:noAutofit/>
            </a:bodyPr>
            <a:lstStyle/>
            <a:p>
              <a:endParaRPr sz="700"/>
            </a:p>
          </p:txBody>
        </p:sp>
        <p:sp>
          <p:nvSpPr>
            <p:cNvPr id="94" name="object 135"/>
            <p:cNvSpPr/>
            <p:nvPr/>
          </p:nvSpPr>
          <p:spPr>
            <a:xfrm>
              <a:off x="5128649" y="1496108"/>
              <a:ext cx="8210" cy="8099"/>
            </a:xfrm>
            <a:custGeom>
              <a:avLst/>
              <a:gdLst/>
              <a:ahLst/>
              <a:cxnLst/>
              <a:rect l="l" t="t" r="r" b="b"/>
              <a:pathLst>
                <a:path w="3048" h="3048">
                  <a:moveTo>
                    <a:pt x="3048" y="1524"/>
                  </a:moveTo>
                  <a:lnTo>
                    <a:pt x="3048" y="3048"/>
                  </a:lnTo>
                  <a:lnTo>
                    <a:pt x="1524" y="3048"/>
                  </a:lnTo>
                  <a:lnTo>
                    <a:pt x="0" y="1524"/>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95" name="object 136"/>
            <p:cNvSpPr/>
            <p:nvPr/>
          </p:nvSpPr>
          <p:spPr>
            <a:xfrm>
              <a:off x="5165592" y="1485981"/>
              <a:ext cx="8210" cy="0"/>
            </a:xfrm>
            <a:custGeom>
              <a:avLst/>
              <a:gdLst/>
              <a:ahLst/>
              <a:cxnLst/>
              <a:rect l="l" t="t" r="r" b="b"/>
              <a:pathLst>
                <a:path w="3048">
                  <a:moveTo>
                    <a:pt x="0" y="0"/>
                  </a:moveTo>
                  <a:lnTo>
                    <a:pt x="3048" y="0"/>
                  </a:lnTo>
                </a:path>
              </a:pathLst>
            </a:custGeom>
            <a:ln w="2794">
              <a:solidFill>
                <a:srgbClr val="1E1A16"/>
              </a:solidFill>
            </a:ln>
          </p:spPr>
          <p:txBody>
            <a:bodyPr wrap="square" lIns="0" tIns="0" rIns="0" bIns="0" rtlCol="0">
              <a:noAutofit/>
            </a:bodyPr>
            <a:lstStyle/>
            <a:p>
              <a:endParaRPr sz="700"/>
            </a:p>
          </p:txBody>
        </p:sp>
        <p:sp>
          <p:nvSpPr>
            <p:cNvPr id="96" name="object 137"/>
            <p:cNvSpPr/>
            <p:nvPr/>
          </p:nvSpPr>
          <p:spPr>
            <a:xfrm>
              <a:off x="5163540" y="1485981"/>
              <a:ext cx="12314" cy="0"/>
            </a:xfrm>
            <a:custGeom>
              <a:avLst/>
              <a:gdLst/>
              <a:ahLst/>
              <a:cxnLst/>
              <a:rect l="l" t="t" r="r" b="b"/>
              <a:pathLst>
                <a:path w="4572">
                  <a:moveTo>
                    <a:pt x="0" y="0"/>
                  </a:moveTo>
                  <a:lnTo>
                    <a:pt x="4572" y="0"/>
                  </a:lnTo>
                </a:path>
              </a:pathLst>
            </a:custGeom>
            <a:ln w="4318">
              <a:solidFill>
                <a:srgbClr val="1E1A16"/>
              </a:solidFill>
            </a:ln>
          </p:spPr>
          <p:txBody>
            <a:bodyPr wrap="square" lIns="0" tIns="0" rIns="0" bIns="0" rtlCol="0">
              <a:noAutofit/>
            </a:bodyPr>
            <a:lstStyle/>
            <a:p>
              <a:endParaRPr sz="700"/>
            </a:p>
          </p:txBody>
        </p:sp>
        <p:sp>
          <p:nvSpPr>
            <p:cNvPr id="97" name="object 138"/>
            <p:cNvSpPr/>
            <p:nvPr/>
          </p:nvSpPr>
          <p:spPr>
            <a:xfrm>
              <a:off x="5091705" y="1485981"/>
              <a:ext cx="4105" cy="0"/>
            </a:xfrm>
            <a:custGeom>
              <a:avLst/>
              <a:gdLst/>
              <a:ahLst/>
              <a:cxnLst/>
              <a:rect l="l" t="t" r="r" b="b"/>
              <a:pathLst>
                <a:path w="1524">
                  <a:moveTo>
                    <a:pt x="0" y="0"/>
                  </a:moveTo>
                  <a:lnTo>
                    <a:pt x="1524" y="0"/>
                  </a:lnTo>
                </a:path>
              </a:pathLst>
            </a:custGeom>
            <a:ln w="2794">
              <a:solidFill>
                <a:srgbClr val="1E1A16"/>
              </a:solidFill>
            </a:ln>
          </p:spPr>
          <p:txBody>
            <a:bodyPr wrap="square" lIns="0" tIns="0" rIns="0" bIns="0" rtlCol="0">
              <a:noAutofit/>
            </a:bodyPr>
            <a:lstStyle/>
            <a:p>
              <a:endParaRPr sz="700"/>
            </a:p>
          </p:txBody>
        </p:sp>
        <p:sp>
          <p:nvSpPr>
            <p:cNvPr id="98" name="object 139"/>
            <p:cNvSpPr/>
            <p:nvPr/>
          </p:nvSpPr>
          <p:spPr>
            <a:xfrm>
              <a:off x="5085548" y="1485981"/>
              <a:ext cx="12314" cy="0"/>
            </a:xfrm>
            <a:custGeom>
              <a:avLst/>
              <a:gdLst/>
              <a:ahLst/>
              <a:cxnLst/>
              <a:rect l="l" t="t" r="r" b="b"/>
              <a:pathLst>
                <a:path w="4572">
                  <a:moveTo>
                    <a:pt x="0" y="0"/>
                  </a:moveTo>
                  <a:lnTo>
                    <a:pt x="4572" y="0"/>
                  </a:lnTo>
                </a:path>
              </a:pathLst>
            </a:custGeom>
            <a:ln w="4318">
              <a:solidFill>
                <a:srgbClr val="1E1A16"/>
              </a:solidFill>
            </a:ln>
          </p:spPr>
          <p:txBody>
            <a:bodyPr wrap="square" lIns="0" tIns="0" rIns="0" bIns="0" rtlCol="0">
              <a:noAutofit/>
            </a:bodyPr>
            <a:lstStyle/>
            <a:p>
              <a:endParaRPr sz="700"/>
            </a:p>
          </p:txBody>
        </p:sp>
        <p:sp>
          <p:nvSpPr>
            <p:cNvPr id="99" name="object 140"/>
            <p:cNvSpPr/>
            <p:nvPr/>
          </p:nvSpPr>
          <p:spPr>
            <a:xfrm>
              <a:off x="5112229" y="1461674"/>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100" name="object 141"/>
            <p:cNvSpPr/>
            <p:nvPr/>
          </p:nvSpPr>
          <p:spPr>
            <a:xfrm>
              <a:off x="5110177" y="1461674"/>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101" name="object 142"/>
            <p:cNvSpPr/>
            <p:nvPr/>
          </p:nvSpPr>
          <p:spPr>
            <a:xfrm>
              <a:off x="5054762" y="1569028"/>
              <a:ext cx="8207" cy="8102"/>
            </a:xfrm>
            <a:custGeom>
              <a:avLst/>
              <a:gdLst/>
              <a:ahLst/>
              <a:cxnLst/>
              <a:rect l="l" t="t" r="r" b="b"/>
              <a:pathLst>
                <a:path w="3047" h="3048">
                  <a:moveTo>
                    <a:pt x="1523" y="3047"/>
                  </a:moveTo>
                  <a:lnTo>
                    <a:pt x="3047" y="3047"/>
                  </a:lnTo>
                  <a:lnTo>
                    <a:pt x="3047" y="1523"/>
                  </a:lnTo>
                  <a:lnTo>
                    <a:pt x="1523" y="1523"/>
                  </a:lnTo>
                  <a:lnTo>
                    <a:pt x="1523" y="0"/>
                  </a:lnTo>
                  <a:lnTo>
                    <a:pt x="0" y="0"/>
                  </a:lnTo>
                  <a:lnTo>
                    <a:pt x="0" y="3047"/>
                  </a:lnTo>
                  <a:lnTo>
                    <a:pt x="1523" y="3047"/>
                  </a:lnTo>
                  <a:close/>
                </a:path>
              </a:pathLst>
            </a:custGeom>
            <a:solidFill>
              <a:srgbClr val="1E1A16"/>
            </a:solidFill>
          </p:spPr>
          <p:txBody>
            <a:bodyPr wrap="square" lIns="0" tIns="0" rIns="0" bIns="0" rtlCol="0">
              <a:noAutofit/>
            </a:bodyPr>
            <a:lstStyle/>
            <a:p>
              <a:endParaRPr sz="700"/>
            </a:p>
          </p:txBody>
        </p:sp>
        <p:sp>
          <p:nvSpPr>
            <p:cNvPr id="102" name="object 143"/>
            <p:cNvSpPr/>
            <p:nvPr/>
          </p:nvSpPr>
          <p:spPr>
            <a:xfrm>
              <a:off x="5054762" y="1569028"/>
              <a:ext cx="8207" cy="8102"/>
            </a:xfrm>
            <a:custGeom>
              <a:avLst/>
              <a:gdLst/>
              <a:ahLst/>
              <a:cxnLst/>
              <a:rect l="l" t="t" r="r" b="b"/>
              <a:pathLst>
                <a:path w="3047" h="3048">
                  <a:moveTo>
                    <a:pt x="3047" y="3047"/>
                  </a:moveTo>
                  <a:lnTo>
                    <a:pt x="1523" y="3047"/>
                  </a:lnTo>
                  <a:lnTo>
                    <a:pt x="0" y="3047"/>
                  </a:lnTo>
                  <a:lnTo>
                    <a:pt x="0" y="0"/>
                  </a:lnTo>
                  <a:lnTo>
                    <a:pt x="1523" y="0"/>
                  </a:lnTo>
                  <a:lnTo>
                    <a:pt x="1523" y="1523"/>
                  </a:lnTo>
                  <a:lnTo>
                    <a:pt x="3047" y="1523"/>
                  </a:lnTo>
                  <a:lnTo>
                    <a:pt x="3047" y="3047"/>
                  </a:lnTo>
                </a:path>
              </a:pathLst>
            </a:custGeom>
            <a:ln w="1524">
              <a:solidFill>
                <a:srgbClr val="1E1A16"/>
              </a:solidFill>
            </a:ln>
          </p:spPr>
          <p:txBody>
            <a:bodyPr wrap="square" lIns="0" tIns="0" rIns="0" bIns="0" rtlCol="0">
              <a:noAutofit/>
            </a:bodyPr>
            <a:lstStyle/>
            <a:p>
              <a:endParaRPr sz="700"/>
            </a:p>
          </p:txBody>
        </p:sp>
        <p:sp>
          <p:nvSpPr>
            <p:cNvPr id="103" name="object 144"/>
            <p:cNvSpPr/>
            <p:nvPr/>
          </p:nvSpPr>
          <p:spPr>
            <a:xfrm>
              <a:off x="5058867" y="1552823"/>
              <a:ext cx="8210" cy="8102"/>
            </a:xfrm>
            <a:custGeom>
              <a:avLst/>
              <a:gdLst/>
              <a:ahLst/>
              <a:cxnLst/>
              <a:rect l="l" t="t" r="r" b="b"/>
              <a:pathLst>
                <a:path w="3048" h="3048">
                  <a:moveTo>
                    <a:pt x="1524" y="3047"/>
                  </a:moveTo>
                  <a:lnTo>
                    <a:pt x="3048" y="3047"/>
                  </a:lnTo>
                  <a:lnTo>
                    <a:pt x="3048" y="1523"/>
                  </a:lnTo>
                  <a:lnTo>
                    <a:pt x="1524" y="1523"/>
                  </a:lnTo>
                  <a:lnTo>
                    <a:pt x="1524" y="0"/>
                  </a:lnTo>
                  <a:lnTo>
                    <a:pt x="0" y="0"/>
                  </a:lnTo>
                  <a:lnTo>
                    <a:pt x="0" y="3047"/>
                  </a:lnTo>
                  <a:lnTo>
                    <a:pt x="1524" y="3047"/>
                  </a:lnTo>
                  <a:close/>
                </a:path>
              </a:pathLst>
            </a:custGeom>
            <a:solidFill>
              <a:srgbClr val="1E1A16"/>
            </a:solidFill>
          </p:spPr>
          <p:txBody>
            <a:bodyPr wrap="square" lIns="0" tIns="0" rIns="0" bIns="0" rtlCol="0">
              <a:noAutofit/>
            </a:bodyPr>
            <a:lstStyle/>
            <a:p>
              <a:endParaRPr sz="700"/>
            </a:p>
          </p:txBody>
        </p:sp>
        <p:sp>
          <p:nvSpPr>
            <p:cNvPr id="104" name="object 145"/>
            <p:cNvSpPr/>
            <p:nvPr/>
          </p:nvSpPr>
          <p:spPr>
            <a:xfrm>
              <a:off x="5058867" y="1552823"/>
              <a:ext cx="8210" cy="8102"/>
            </a:xfrm>
            <a:custGeom>
              <a:avLst/>
              <a:gdLst/>
              <a:ahLst/>
              <a:cxnLst/>
              <a:rect l="l" t="t" r="r" b="b"/>
              <a:pathLst>
                <a:path w="3048" h="3048">
                  <a:moveTo>
                    <a:pt x="3048" y="1523"/>
                  </a:moveTo>
                  <a:lnTo>
                    <a:pt x="3048" y="3047"/>
                  </a:lnTo>
                  <a:lnTo>
                    <a:pt x="1524" y="3047"/>
                  </a:lnTo>
                  <a:lnTo>
                    <a:pt x="0" y="3047"/>
                  </a:lnTo>
                  <a:lnTo>
                    <a:pt x="0" y="0"/>
                  </a:lnTo>
                  <a:lnTo>
                    <a:pt x="1524" y="0"/>
                  </a:lnTo>
                  <a:lnTo>
                    <a:pt x="1524" y="1523"/>
                  </a:lnTo>
                  <a:lnTo>
                    <a:pt x="3048" y="1523"/>
                  </a:lnTo>
                </a:path>
              </a:pathLst>
            </a:custGeom>
            <a:ln w="1524">
              <a:solidFill>
                <a:srgbClr val="1E1A16"/>
              </a:solidFill>
            </a:ln>
          </p:spPr>
          <p:txBody>
            <a:bodyPr wrap="square" lIns="0" tIns="0" rIns="0" bIns="0" rtlCol="0">
              <a:noAutofit/>
            </a:bodyPr>
            <a:lstStyle/>
            <a:p>
              <a:endParaRPr sz="700"/>
            </a:p>
          </p:txBody>
        </p:sp>
        <p:sp>
          <p:nvSpPr>
            <p:cNvPr id="105" name="object 146"/>
            <p:cNvSpPr/>
            <p:nvPr/>
          </p:nvSpPr>
          <p:spPr>
            <a:xfrm>
              <a:off x="5116334" y="1479902"/>
              <a:ext cx="8207" cy="4048"/>
            </a:xfrm>
            <a:custGeom>
              <a:avLst/>
              <a:gdLst/>
              <a:ahLst/>
              <a:cxnLst/>
              <a:rect l="l" t="t" r="r" b="b"/>
              <a:pathLst>
                <a:path w="3047" h="1524">
                  <a:moveTo>
                    <a:pt x="1523" y="1524"/>
                  </a:moveTo>
                  <a:lnTo>
                    <a:pt x="3047" y="1524"/>
                  </a:lnTo>
                  <a:lnTo>
                    <a:pt x="1523" y="0"/>
                  </a:lnTo>
                  <a:lnTo>
                    <a:pt x="0" y="0"/>
                  </a:lnTo>
                  <a:lnTo>
                    <a:pt x="0" y="1524"/>
                  </a:lnTo>
                  <a:lnTo>
                    <a:pt x="1523" y="1524"/>
                  </a:lnTo>
                  <a:close/>
                </a:path>
              </a:pathLst>
            </a:custGeom>
            <a:solidFill>
              <a:srgbClr val="1E1A16"/>
            </a:solidFill>
          </p:spPr>
          <p:txBody>
            <a:bodyPr wrap="square" lIns="0" tIns="0" rIns="0" bIns="0" rtlCol="0">
              <a:noAutofit/>
            </a:bodyPr>
            <a:lstStyle/>
            <a:p>
              <a:endParaRPr sz="700"/>
            </a:p>
          </p:txBody>
        </p:sp>
        <p:sp>
          <p:nvSpPr>
            <p:cNvPr id="106" name="object 147"/>
            <p:cNvSpPr/>
            <p:nvPr/>
          </p:nvSpPr>
          <p:spPr>
            <a:xfrm>
              <a:off x="5116334" y="1479902"/>
              <a:ext cx="8207" cy="8102"/>
            </a:xfrm>
            <a:custGeom>
              <a:avLst/>
              <a:gdLst/>
              <a:ahLst/>
              <a:cxnLst/>
              <a:rect l="l" t="t" r="r" b="b"/>
              <a:pathLst>
                <a:path w="3047" h="3048">
                  <a:moveTo>
                    <a:pt x="3047" y="1524"/>
                  </a:moveTo>
                  <a:lnTo>
                    <a:pt x="1523" y="1524"/>
                  </a:lnTo>
                  <a:lnTo>
                    <a:pt x="1523" y="3048"/>
                  </a:lnTo>
                  <a:lnTo>
                    <a:pt x="1523" y="1524"/>
                  </a:lnTo>
                  <a:lnTo>
                    <a:pt x="0" y="1524"/>
                  </a:lnTo>
                  <a:lnTo>
                    <a:pt x="0" y="0"/>
                  </a:lnTo>
                  <a:lnTo>
                    <a:pt x="1523" y="0"/>
                  </a:lnTo>
                  <a:lnTo>
                    <a:pt x="3047" y="1524"/>
                  </a:lnTo>
                </a:path>
              </a:pathLst>
            </a:custGeom>
            <a:ln w="1524">
              <a:solidFill>
                <a:srgbClr val="1E1A16"/>
              </a:solidFill>
            </a:ln>
          </p:spPr>
          <p:txBody>
            <a:bodyPr wrap="square" lIns="0" tIns="0" rIns="0" bIns="0" rtlCol="0">
              <a:noAutofit/>
            </a:bodyPr>
            <a:lstStyle/>
            <a:p>
              <a:endParaRPr sz="700"/>
            </a:p>
          </p:txBody>
        </p:sp>
        <p:sp>
          <p:nvSpPr>
            <p:cNvPr id="107" name="object 148"/>
            <p:cNvSpPr/>
            <p:nvPr/>
          </p:nvSpPr>
          <p:spPr>
            <a:xfrm>
              <a:off x="5079391" y="1540670"/>
              <a:ext cx="8210" cy="8102"/>
            </a:xfrm>
            <a:custGeom>
              <a:avLst/>
              <a:gdLst/>
              <a:ahLst/>
              <a:cxnLst/>
              <a:rect l="l" t="t" r="r" b="b"/>
              <a:pathLst>
                <a:path w="3048" h="3048">
                  <a:moveTo>
                    <a:pt x="1524" y="3047"/>
                  </a:moveTo>
                  <a:lnTo>
                    <a:pt x="3048" y="1523"/>
                  </a:lnTo>
                  <a:lnTo>
                    <a:pt x="1524" y="1523"/>
                  </a:lnTo>
                  <a:lnTo>
                    <a:pt x="1524" y="0"/>
                  </a:lnTo>
                  <a:lnTo>
                    <a:pt x="0" y="0"/>
                  </a:lnTo>
                  <a:lnTo>
                    <a:pt x="0" y="3047"/>
                  </a:lnTo>
                  <a:lnTo>
                    <a:pt x="1524" y="3047"/>
                  </a:lnTo>
                  <a:close/>
                </a:path>
              </a:pathLst>
            </a:custGeom>
            <a:solidFill>
              <a:srgbClr val="1E1A16"/>
            </a:solidFill>
          </p:spPr>
          <p:txBody>
            <a:bodyPr wrap="square" lIns="0" tIns="0" rIns="0" bIns="0" rtlCol="0">
              <a:noAutofit/>
            </a:bodyPr>
            <a:lstStyle/>
            <a:p>
              <a:endParaRPr sz="700"/>
            </a:p>
          </p:txBody>
        </p:sp>
        <p:sp>
          <p:nvSpPr>
            <p:cNvPr id="108" name="object 149"/>
            <p:cNvSpPr/>
            <p:nvPr/>
          </p:nvSpPr>
          <p:spPr>
            <a:xfrm>
              <a:off x="5079391" y="1540670"/>
              <a:ext cx="8210" cy="8102"/>
            </a:xfrm>
            <a:custGeom>
              <a:avLst/>
              <a:gdLst/>
              <a:ahLst/>
              <a:cxnLst/>
              <a:rect l="l" t="t" r="r" b="b"/>
              <a:pathLst>
                <a:path w="3048" h="3048">
                  <a:moveTo>
                    <a:pt x="3048" y="1523"/>
                  </a:moveTo>
                  <a:lnTo>
                    <a:pt x="1524" y="3047"/>
                  </a:lnTo>
                  <a:lnTo>
                    <a:pt x="0" y="3047"/>
                  </a:lnTo>
                  <a:lnTo>
                    <a:pt x="0" y="0"/>
                  </a:lnTo>
                  <a:lnTo>
                    <a:pt x="1524" y="0"/>
                  </a:lnTo>
                  <a:lnTo>
                    <a:pt x="1524" y="1523"/>
                  </a:lnTo>
                  <a:lnTo>
                    <a:pt x="3048" y="1523"/>
                  </a:lnTo>
                </a:path>
              </a:pathLst>
            </a:custGeom>
            <a:ln w="1524">
              <a:solidFill>
                <a:srgbClr val="1E1A16"/>
              </a:solidFill>
            </a:ln>
          </p:spPr>
          <p:txBody>
            <a:bodyPr wrap="square" lIns="0" tIns="0" rIns="0" bIns="0" rtlCol="0">
              <a:noAutofit/>
            </a:bodyPr>
            <a:lstStyle/>
            <a:p>
              <a:endParaRPr sz="700"/>
            </a:p>
          </p:txBody>
        </p:sp>
        <p:sp>
          <p:nvSpPr>
            <p:cNvPr id="109" name="object 150"/>
            <p:cNvSpPr/>
            <p:nvPr/>
          </p:nvSpPr>
          <p:spPr>
            <a:xfrm>
              <a:off x="5083496" y="1552823"/>
              <a:ext cx="8210" cy="8102"/>
            </a:xfrm>
            <a:custGeom>
              <a:avLst/>
              <a:gdLst/>
              <a:ahLst/>
              <a:cxnLst/>
              <a:rect l="l" t="t" r="r" b="b"/>
              <a:pathLst>
                <a:path w="3048" h="3048">
                  <a:moveTo>
                    <a:pt x="3048" y="1523"/>
                  </a:moveTo>
                  <a:lnTo>
                    <a:pt x="1524" y="0"/>
                  </a:lnTo>
                  <a:lnTo>
                    <a:pt x="1524" y="1523"/>
                  </a:lnTo>
                  <a:lnTo>
                    <a:pt x="0" y="1523"/>
                  </a:lnTo>
                  <a:lnTo>
                    <a:pt x="1524" y="1523"/>
                  </a:lnTo>
                  <a:lnTo>
                    <a:pt x="1524" y="3047"/>
                  </a:lnTo>
                  <a:lnTo>
                    <a:pt x="3048" y="3047"/>
                  </a:lnTo>
                  <a:lnTo>
                    <a:pt x="3048" y="1523"/>
                  </a:lnTo>
                  <a:close/>
                </a:path>
              </a:pathLst>
            </a:custGeom>
            <a:solidFill>
              <a:srgbClr val="1E1A16"/>
            </a:solidFill>
          </p:spPr>
          <p:txBody>
            <a:bodyPr wrap="square" lIns="0" tIns="0" rIns="0" bIns="0" rtlCol="0">
              <a:noAutofit/>
            </a:bodyPr>
            <a:lstStyle/>
            <a:p>
              <a:endParaRPr sz="700"/>
            </a:p>
          </p:txBody>
        </p:sp>
        <p:sp>
          <p:nvSpPr>
            <p:cNvPr id="110" name="object 151"/>
            <p:cNvSpPr/>
            <p:nvPr/>
          </p:nvSpPr>
          <p:spPr>
            <a:xfrm>
              <a:off x="5083496" y="1552823"/>
              <a:ext cx="8210" cy="8102"/>
            </a:xfrm>
            <a:custGeom>
              <a:avLst/>
              <a:gdLst/>
              <a:ahLst/>
              <a:cxnLst/>
              <a:rect l="l" t="t" r="r" b="b"/>
              <a:pathLst>
                <a:path w="3048" h="3048">
                  <a:moveTo>
                    <a:pt x="3048" y="1523"/>
                  </a:moveTo>
                  <a:lnTo>
                    <a:pt x="1524" y="3047"/>
                  </a:lnTo>
                  <a:lnTo>
                    <a:pt x="1524" y="1523"/>
                  </a:lnTo>
                  <a:lnTo>
                    <a:pt x="0" y="1523"/>
                  </a:lnTo>
                  <a:lnTo>
                    <a:pt x="1524" y="1523"/>
                  </a:lnTo>
                  <a:lnTo>
                    <a:pt x="1524" y="0"/>
                  </a:lnTo>
                  <a:lnTo>
                    <a:pt x="1524" y="1523"/>
                  </a:lnTo>
                  <a:lnTo>
                    <a:pt x="3048" y="1523"/>
                  </a:lnTo>
                </a:path>
              </a:pathLst>
            </a:custGeom>
            <a:ln w="1524">
              <a:solidFill>
                <a:srgbClr val="1E1A16"/>
              </a:solidFill>
            </a:ln>
          </p:spPr>
          <p:txBody>
            <a:bodyPr wrap="square" lIns="0" tIns="0" rIns="0" bIns="0" rtlCol="0">
              <a:noAutofit/>
            </a:bodyPr>
            <a:lstStyle/>
            <a:p>
              <a:endParaRPr sz="700"/>
            </a:p>
          </p:txBody>
        </p:sp>
        <p:sp>
          <p:nvSpPr>
            <p:cNvPr id="111" name="object 152"/>
            <p:cNvSpPr/>
            <p:nvPr/>
          </p:nvSpPr>
          <p:spPr>
            <a:xfrm>
              <a:off x="5104020" y="1520415"/>
              <a:ext cx="8210" cy="4048"/>
            </a:xfrm>
            <a:custGeom>
              <a:avLst/>
              <a:gdLst/>
              <a:ahLst/>
              <a:cxnLst/>
              <a:rect l="l" t="t" r="r" b="b"/>
              <a:pathLst>
                <a:path w="3048" h="1524">
                  <a:moveTo>
                    <a:pt x="1524" y="1523"/>
                  </a:moveTo>
                  <a:lnTo>
                    <a:pt x="3048" y="0"/>
                  </a:lnTo>
                  <a:lnTo>
                    <a:pt x="0" y="0"/>
                  </a:lnTo>
                  <a:lnTo>
                    <a:pt x="0" y="1523"/>
                  </a:lnTo>
                  <a:lnTo>
                    <a:pt x="1524" y="1523"/>
                  </a:lnTo>
                  <a:close/>
                </a:path>
              </a:pathLst>
            </a:custGeom>
            <a:solidFill>
              <a:srgbClr val="1E1A16"/>
            </a:solidFill>
          </p:spPr>
          <p:txBody>
            <a:bodyPr wrap="square" lIns="0" tIns="0" rIns="0" bIns="0" rtlCol="0">
              <a:noAutofit/>
            </a:bodyPr>
            <a:lstStyle/>
            <a:p>
              <a:endParaRPr sz="700"/>
            </a:p>
          </p:txBody>
        </p:sp>
        <p:sp>
          <p:nvSpPr>
            <p:cNvPr id="112" name="object 153"/>
            <p:cNvSpPr/>
            <p:nvPr/>
          </p:nvSpPr>
          <p:spPr>
            <a:xfrm>
              <a:off x="5104020" y="1520415"/>
              <a:ext cx="8210" cy="4048"/>
            </a:xfrm>
            <a:custGeom>
              <a:avLst/>
              <a:gdLst/>
              <a:ahLst/>
              <a:cxnLst/>
              <a:rect l="l" t="t" r="r" b="b"/>
              <a:pathLst>
                <a:path w="3048" h="1524">
                  <a:moveTo>
                    <a:pt x="1524" y="1523"/>
                  </a:moveTo>
                  <a:lnTo>
                    <a:pt x="0" y="1523"/>
                  </a:lnTo>
                  <a:lnTo>
                    <a:pt x="0" y="0"/>
                  </a:lnTo>
                  <a:lnTo>
                    <a:pt x="1524" y="0"/>
                  </a:lnTo>
                  <a:lnTo>
                    <a:pt x="3048" y="0"/>
                  </a:lnTo>
                  <a:lnTo>
                    <a:pt x="1524" y="1523"/>
                  </a:lnTo>
                </a:path>
              </a:pathLst>
            </a:custGeom>
            <a:ln w="1524">
              <a:solidFill>
                <a:srgbClr val="1E1A16"/>
              </a:solidFill>
            </a:ln>
          </p:spPr>
          <p:txBody>
            <a:bodyPr wrap="square" lIns="0" tIns="0" rIns="0" bIns="0" rtlCol="0">
              <a:noAutofit/>
            </a:bodyPr>
            <a:lstStyle/>
            <a:p>
              <a:endParaRPr sz="700"/>
            </a:p>
          </p:txBody>
        </p:sp>
        <p:sp>
          <p:nvSpPr>
            <p:cNvPr id="113" name="object 154"/>
            <p:cNvSpPr/>
            <p:nvPr/>
          </p:nvSpPr>
          <p:spPr>
            <a:xfrm>
              <a:off x="5136858" y="1457623"/>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114" name="object 155"/>
            <p:cNvSpPr/>
            <p:nvPr/>
          </p:nvSpPr>
          <p:spPr>
            <a:xfrm>
              <a:off x="5134806" y="1457623"/>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115" name="object 156"/>
            <p:cNvSpPr/>
            <p:nvPr/>
          </p:nvSpPr>
          <p:spPr>
            <a:xfrm>
              <a:off x="5112229" y="1532568"/>
              <a:ext cx="8207" cy="4051"/>
            </a:xfrm>
            <a:custGeom>
              <a:avLst/>
              <a:gdLst/>
              <a:ahLst/>
              <a:cxnLst/>
              <a:rect l="l" t="t" r="r" b="b"/>
              <a:pathLst>
                <a:path w="3047" h="1524">
                  <a:moveTo>
                    <a:pt x="3047" y="1524"/>
                  </a:moveTo>
                  <a:lnTo>
                    <a:pt x="3047" y="0"/>
                  </a:lnTo>
                  <a:lnTo>
                    <a:pt x="0" y="0"/>
                  </a:lnTo>
                  <a:lnTo>
                    <a:pt x="1524" y="1524"/>
                  </a:lnTo>
                  <a:lnTo>
                    <a:pt x="3047" y="1524"/>
                  </a:lnTo>
                  <a:close/>
                </a:path>
              </a:pathLst>
            </a:custGeom>
            <a:solidFill>
              <a:srgbClr val="1E1A16"/>
            </a:solidFill>
          </p:spPr>
          <p:txBody>
            <a:bodyPr wrap="square" lIns="0" tIns="0" rIns="0" bIns="0" rtlCol="0">
              <a:noAutofit/>
            </a:bodyPr>
            <a:lstStyle/>
            <a:p>
              <a:endParaRPr sz="700"/>
            </a:p>
          </p:txBody>
        </p:sp>
        <p:sp>
          <p:nvSpPr>
            <p:cNvPr id="116" name="object 157"/>
            <p:cNvSpPr/>
            <p:nvPr/>
          </p:nvSpPr>
          <p:spPr>
            <a:xfrm>
              <a:off x="5112229" y="1532568"/>
              <a:ext cx="8207" cy="4051"/>
            </a:xfrm>
            <a:custGeom>
              <a:avLst/>
              <a:gdLst/>
              <a:ahLst/>
              <a:cxnLst/>
              <a:rect l="l" t="t" r="r" b="b"/>
              <a:pathLst>
                <a:path w="3047" h="1524">
                  <a:moveTo>
                    <a:pt x="3047" y="1524"/>
                  </a:moveTo>
                  <a:lnTo>
                    <a:pt x="1524" y="1524"/>
                  </a:lnTo>
                  <a:lnTo>
                    <a:pt x="0" y="0"/>
                  </a:lnTo>
                  <a:lnTo>
                    <a:pt x="1524" y="0"/>
                  </a:lnTo>
                  <a:lnTo>
                    <a:pt x="3047" y="0"/>
                  </a:lnTo>
                  <a:lnTo>
                    <a:pt x="3047" y="1524"/>
                  </a:lnTo>
                </a:path>
              </a:pathLst>
            </a:custGeom>
            <a:ln w="1524">
              <a:solidFill>
                <a:srgbClr val="1E1A16"/>
              </a:solidFill>
            </a:ln>
          </p:spPr>
          <p:txBody>
            <a:bodyPr wrap="square" lIns="0" tIns="0" rIns="0" bIns="0" rtlCol="0">
              <a:noAutofit/>
            </a:bodyPr>
            <a:lstStyle/>
            <a:p>
              <a:endParaRPr sz="700"/>
            </a:p>
          </p:txBody>
        </p:sp>
        <p:sp>
          <p:nvSpPr>
            <p:cNvPr id="117" name="object 158"/>
            <p:cNvSpPr/>
            <p:nvPr/>
          </p:nvSpPr>
          <p:spPr>
            <a:xfrm>
              <a:off x="5091705" y="1500160"/>
              <a:ext cx="8210" cy="8102"/>
            </a:xfrm>
            <a:custGeom>
              <a:avLst/>
              <a:gdLst/>
              <a:ahLst/>
              <a:cxnLst/>
              <a:rect l="l" t="t" r="r" b="b"/>
              <a:pathLst>
                <a:path w="3048" h="3048">
                  <a:moveTo>
                    <a:pt x="1524" y="0"/>
                  </a:moveTo>
                  <a:lnTo>
                    <a:pt x="0" y="0"/>
                  </a:lnTo>
                  <a:lnTo>
                    <a:pt x="0" y="3048"/>
                  </a:lnTo>
                  <a:lnTo>
                    <a:pt x="1524" y="3048"/>
                  </a:lnTo>
                  <a:lnTo>
                    <a:pt x="1524" y="1524"/>
                  </a:lnTo>
                  <a:lnTo>
                    <a:pt x="3048" y="1524"/>
                  </a:lnTo>
                  <a:lnTo>
                    <a:pt x="3048" y="0"/>
                  </a:lnTo>
                  <a:lnTo>
                    <a:pt x="1524" y="0"/>
                  </a:lnTo>
                  <a:close/>
                </a:path>
              </a:pathLst>
            </a:custGeom>
            <a:solidFill>
              <a:srgbClr val="1E1A16"/>
            </a:solidFill>
          </p:spPr>
          <p:txBody>
            <a:bodyPr wrap="square" lIns="0" tIns="0" rIns="0" bIns="0" rtlCol="0">
              <a:noAutofit/>
            </a:bodyPr>
            <a:lstStyle/>
            <a:p>
              <a:endParaRPr sz="700"/>
            </a:p>
          </p:txBody>
        </p:sp>
        <p:sp>
          <p:nvSpPr>
            <p:cNvPr id="118" name="object 159"/>
            <p:cNvSpPr/>
            <p:nvPr/>
          </p:nvSpPr>
          <p:spPr>
            <a:xfrm>
              <a:off x="5091705" y="1500160"/>
              <a:ext cx="8210" cy="8102"/>
            </a:xfrm>
            <a:custGeom>
              <a:avLst/>
              <a:gdLst/>
              <a:ahLst/>
              <a:cxnLst/>
              <a:rect l="l" t="t" r="r" b="b"/>
              <a:pathLst>
                <a:path w="3048" h="3048">
                  <a:moveTo>
                    <a:pt x="3048" y="1524"/>
                  </a:moveTo>
                  <a:lnTo>
                    <a:pt x="1524" y="1524"/>
                  </a:lnTo>
                  <a:lnTo>
                    <a:pt x="1524" y="3048"/>
                  </a:lnTo>
                  <a:lnTo>
                    <a:pt x="0" y="3048"/>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119" name="object 160"/>
            <p:cNvSpPr/>
            <p:nvPr/>
          </p:nvSpPr>
          <p:spPr>
            <a:xfrm>
              <a:off x="5140963" y="1508262"/>
              <a:ext cx="8210" cy="8102"/>
            </a:xfrm>
            <a:custGeom>
              <a:avLst/>
              <a:gdLst/>
              <a:ahLst/>
              <a:cxnLst/>
              <a:rect l="l" t="t" r="r" b="b"/>
              <a:pathLst>
                <a:path w="3048" h="3048">
                  <a:moveTo>
                    <a:pt x="1524" y="1524"/>
                  </a:moveTo>
                  <a:lnTo>
                    <a:pt x="3048" y="1524"/>
                  </a:lnTo>
                  <a:lnTo>
                    <a:pt x="3048" y="0"/>
                  </a:lnTo>
                  <a:lnTo>
                    <a:pt x="0" y="0"/>
                  </a:lnTo>
                  <a:lnTo>
                    <a:pt x="0" y="3048"/>
                  </a:lnTo>
                  <a:lnTo>
                    <a:pt x="1524" y="3048"/>
                  </a:lnTo>
                  <a:lnTo>
                    <a:pt x="1524" y="1524"/>
                  </a:lnTo>
                  <a:close/>
                </a:path>
              </a:pathLst>
            </a:custGeom>
            <a:solidFill>
              <a:srgbClr val="1E1A16"/>
            </a:solidFill>
          </p:spPr>
          <p:txBody>
            <a:bodyPr wrap="square" lIns="0" tIns="0" rIns="0" bIns="0" rtlCol="0">
              <a:noAutofit/>
            </a:bodyPr>
            <a:lstStyle/>
            <a:p>
              <a:endParaRPr sz="700"/>
            </a:p>
          </p:txBody>
        </p:sp>
        <p:sp>
          <p:nvSpPr>
            <p:cNvPr id="120" name="object 161"/>
            <p:cNvSpPr/>
            <p:nvPr/>
          </p:nvSpPr>
          <p:spPr>
            <a:xfrm>
              <a:off x="5140963" y="1508262"/>
              <a:ext cx="8210" cy="8102"/>
            </a:xfrm>
            <a:custGeom>
              <a:avLst/>
              <a:gdLst/>
              <a:ahLst/>
              <a:cxnLst/>
              <a:rect l="l" t="t" r="r" b="b"/>
              <a:pathLst>
                <a:path w="3048" h="3048">
                  <a:moveTo>
                    <a:pt x="1524" y="1524"/>
                  </a:moveTo>
                  <a:lnTo>
                    <a:pt x="1524" y="3048"/>
                  </a:lnTo>
                  <a:lnTo>
                    <a:pt x="0" y="3048"/>
                  </a:lnTo>
                  <a:lnTo>
                    <a:pt x="0" y="0"/>
                  </a:lnTo>
                  <a:lnTo>
                    <a:pt x="1524" y="0"/>
                  </a:lnTo>
                  <a:lnTo>
                    <a:pt x="3048" y="0"/>
                  </a:lnTo>
                  <a:lnTo>
                    <a:pt x="3048" y="1524"/>
                  </a:lnTo>
                  <a:lnTo>
                    <a:pt x="1524" y="1524"/>
                  </a:lnTo>
                </a:path>
              </a:pathLst>
            </a:custGeom>
            <a:ln w="1524">
              <a:solidFill>
                <a:srgbClr val="1E1A16"/>
              </a:solidFill>
            </a:ln>
          </p:spPr>
          <p:txBody>
            <a:bodyPr wrap="square" lIns="0" tIns="0" rIns="0" bIns="0" rtlCol="0">
              <a:noAutofit/>
            </a:bodyPr>
            <a:lstStyle/>
            <a:p>
              <a:endParaRPr sz="700"/>
            </a:p>
          </p:txBody>
        </p:sp>
        <p:sp>
          <p:nvSpPr>
            <p:cNvPr id="121" name="object 162"/>
            <p:cNvSpPr/>
            <p:nvPr/>
          </p:nvSpPr>
          <p:spPr>
            <a:xfrm>
              <a:off x="5071181" y="1500160"/>
              <a:ext cx="4105" cy="0"/>
            </a:xfrm>
            <a:custGeom>
              <a:avLst/>
              <a:gdLst/>
              <a:ahLst/>
              <a:cxnLst/>
              <a:rect l="l" t="t" r="r" b="b"/>
              <a:pathLst>
                <a:path w="1524">
                  <a:moveTo>
                    <a:pt x="0" y="0"/>
                  </a:moveTo>
                  <a:lnTo>
                    <a:pt x="1524" y="0"/>
                  </a:lnTo>
                </a:path>
              </a:pathLst>
            </a:custGeom>
            <a:ln w="4317">
              <a:solidFill>
                <a:srgbClr val="1E1A16"/>
              </a:solidFill>
            </a:ln>
          </p:spPr>
          <p:txBody>
            <a:bodyPr wrap="square" lIns="0" tIns="0" rIns="0" bIns="0" rtlCol="0">
              <a:noAutofit/>
            </a:bodyPr>
            <a:lstStyle/>
            <a:p>
              <a:endParaRPr sz="700"/>
            </a:p>
          </p:txBody>
        </p:sp>
        <p:sp>
          <p:nvSpPr>
            <p:cNvPr id="122" name="object 163"/>
            <p:cNvSpPr/>
            <p:nvPr/>
          </p:nvSpPr>
          <p:spPr>
            <a:xfrm>
              <a:off x="5067076" y="1496108"/>
              <a:ext cx="8210" cy="8099"/>
            </a:xfrm>
            <a:custGeom>
              <a:avLst/>
              <a:gdLst/>
              <a:ahLst/>
              <a:cxnLst/>
              <a:rect l="l" t="t" r="r" b="b"/>
              <a:pathLst>
                <a:path w="3048" h="3048">
                  <a:moveTo>
                    <a:pt x="3048" y="3048"/>
                  </a:moveTo>
                  <a:lnTo>
                    <a:pt x="1524" y="3048"/>
                  </a:lnTo>
                  <a:lnTo>
                    <a:pt x="1524" y="1524"/>
                  </a:lnTo>
                  <a:lnTo>
                    <a:pt x="0" y="1524"/>
                  </a:lnTo>
                  <a:lnTo>
                    <a:pt x="1524" y="1524"/>
                  </a:lnTo>
                  <a:lnTo>
                    <a:pt x="1524" y="0"/>
                  </a:lnTo>
                  <a:lnTo>
                    <a:pt x="3048" y="0"/>
                  </a:lnTo>
                  <a:lnTo>
                    <a:pt x="3048" y="3048"/>
                  </a:lnTo>
                </a:path>
              </a:pathLst>
            </a:custGeom>
            <a:ln w="1524">
              <a:solidFill>
                <a:srgbClr val="1E1A16"/>
              </a:solidFill>
            </a:ln>
          </p:spPr>
          <p:txBody>
            <a:bodyPr wrap="square" lIns="0" tIns="0" rIns="0" bIns="0" rtlCol="0">
              <a:noAutofit/>
            </a:bodyPr>
            <a:lstStyle/>
            <a:p>
              <a:endParaRPr sz="700"/>
            </a:p>
          </p:txBody>
        </p:sp>
        <p:sp>
          <p:nvSpPr>
            <p:cNvPr id="123" name="object 164"/>
            <p:cNvSpPr/>
            <p:nvPr/>
          </p:nvSpPr>
          <p:spPr>
            <a:xfrm>
              <a:off x="5062972" y="1512313"/>
              <a:ext cx="8210" cy="8102"/>
            </a:xfrm>
            <a:custGeom>
              <a:avLst/>
              <a:gdLst/>
              <a:ahLst/>
              <a:cxnLst/>
              <a:rect l="l" t="t" r="r" b="b"/>
              <a:pathLst>
                <a:path w="3048" h="3048">
                  <a:moveTo>
                    <a:pt x="3048" y="3048"/>
                  </a:moveTo>
                  <a:lnTo>
                    <a:pt x="3048" y="1524"/>
                  </a:lnTo>
                  <a:lnTo>
                    <a:pt x="1524" y="0"/>
                  </a:lnTo>
                  <a:lnTo>
                    <a:pt x="0" y="1524"/>
                  </a:lnTo>
                  <a:lnTo>
                    <a:pt x="0" y="3048"/>
                  </a:lnTo>
                  <a:lnTo>
                    <a:pt x="3048" y="3048"/>
                  </a:lnTo>
                  <a:close/>
                </a:path>
              </a:pathLst>
            </a:custGeom>
            <a:solidFill>
              <a:srgbClr val="1E1A16"/>
            </a:solidFill>
          </p:spPr>
          <p:txBody>
            <a:bodyPr wrap="square" lIns="0" tIns="0" rIns="0" bIns="0" rtlCol="0">
              <a:noAutofit/>
            </a:bodyPr>
            <a:lstStyle/>
            <a:p>
              <a:endParaRPr sz="700"/>
            </a:p>
          </p:txBody>
        </p:sp>
        <p:sp>
          <p:nvSpPr>
            <p:cNvPr id="124" name="object 165"/>
            <p:cNvSpPr/>
            <p:nvPr/>
          </p:nvSpPr>
          <p:spPr>
            <a:xfrm>
              <a:off x="5062972" y="1512313"/>
              <a:ext cx="8210" cy="8102"/>
            </a:xfrm>
            <a:custGeom>
              <a:avLst/>
              <a:gdLst/>
              <a:ahLst/>
              <a:cxnLst/>
              <a:rect l="l" t="t" r="r" b="b"/>
              <a:pathLst>
                <a:path w="3048" h="3048">
                  <a:moveTo>
                    <a:pt x="3048" y="3048"/>
                  </a:moveTo>
                  <a:lnTo>
                    <a:pt x="1524" y="3048"/>
                  </a:lnTo>
                  <a:lnTo>
                    <a:pt x="0" y="3048"/>
                  </a:lnTo>
                  <a:lnTo>
                    <a:pt x="0" y="1524"/>
                  </a:lnTo>
                  <a:lnTo>
                    <a:pt x="1524" y="0"/>
                  </a:lnTo>
                  <a:lnTo>
                    <a:pt x="3048" y="1524"/>
                  </a:lnTo>
                  <a:lnTo>
                    <a:pt x="3048" y="3048"/>
                  </a:lnTo>
                </a:path>
              </a:pathLst>
            </a:custGeom>
            <a:ln w="1524">
              <a:solidFill>
                <a:srgbClr val="1E1A16"/>
              </a:solidFill>
            </a:ln>
          </p:spPr>
          <p:txBody>
            <a:bodyPr wrap="square" lIns="0" tIns="0" rIns="0" bIns="0" rtlCol="0">
              <a:noAutofit/>
            </a:bodyPr>
            <a:lstStyle/>
            <a:p>
              <a:endParaRPr sz="700"/>
            </a:p>
          </p:txBody>
        </p:sp>
        <p:sp>
          <p:nvSpPr>
            <p:cNvPr id="125" name="object 166"/>
            <p:cNvSpPr/>
            <p:nvPr/>
          </p:nvSpPr>
          <p:spPr>
            <a:xfrm>
              <a:off x="5186116" y="1455598"/>
              <a:ext cx="4105" cy="8099"/>
            </a:xfrm>
            <a:custGeom>
              <a:avLst/>
              <a:gdLst/>
              <a:ahLst/>
              <a:cxnLst/>
              <a:rect l="l" t="t" r="r" b="b"/>
              <a:pathLst>
                <a:path w="1524" h="3047">
                  <a:moveTo>
                    <a:pt x="1524" y="1523"/>
                  </a:moveTo>
                  <a:lnTo>
                    <a:pt x="1524" y="0"/>
                  </a:lnTo>
                  <a:lnTo>
                    <a:pt x="0" y="0"/>
                  </a:lnTo>
                  <a:lnTo>
                    <a:pt x="0" y="3047"/>
                  </a:lnTo>
                  <a:lnTo>
                    <a:pt x="1524" y="3047"/>
                  </a:lnTo>
                  <a:lnTo>
                    <a:pt x="1524" y="1523"/>
                  </a:lnTo>
                  <a:close/>
                </a:path>
              </a:pathLst>
            </a:custGeom>
            <a:solidFill>
              <a:srgbClr val="1E1A16"/>
            </a:solidFill>
          </p:spPr>
          <p:txBody>
            <a:bodyPr wrap="square" lIns="0" tIns="0" rIns="0" bIns="0" rtlCol="0">
              <a:noAutofit/>
            </a:bodyPr>
            <a:lstStyle/>
            <a:p>
              <a:endParaRPr sz="700"/>
            </a:p>
          </p:txBody>
        </p:sp>
        <p:sp>
          <p:nvSpPr>
            <p:cNvPr id="126" name="object 167"/>
            <p:cNvSpPr/>
            <p:nvPr/>
          </p:nvSpPr>
          <p:spPr>
            <a:xfrm>
              <a:off x="5182011" y="1455598"/>
              <a:ext cx="8210" cy="8099"/>
            </a:xfrm>
            <a:custGeom>
              <a:avLst/>
              <a:gdLst/>
              <a:ahLst/>
              <a:cxnLst/>
              <a:rect l="l" t="t" r="r" b="b"/>
              <a:pathLst>
                <a:path w="3048" h="3047">
                  <a:moveTo>
                    <a:pt x="3048" y="1523"/>
                  </a:moveTo>
                  <a:lnTo>
                    <a:pt x="3048" y="3047"/>
                  </a:lnTo>
                  <a:lnTo>
                    <a:pt x="1524" y="3047"/>
                  </a:lnTo>
                  <a:lnTo>
                    <a:pt x="1524" y="1523"/>
                  </a:lnTo>
                  <a:lnTo>
                    <a:pt x="0" y="1523"/>
                  </a:lnTo>
                  <a:lnTo>
                    <a:pt x="1524" y="1523"/>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127" name="object 168"/>
            <p:cNvSpPr/>
            <p:nvPr/>
          </p:nvSpPr>
          <p:spPr>
            <a:xfrm>
              <a:off x="5264108" y="1366474"/>
              <a:ext cx="53363" cy="56712"/>
            </a:xfrm>
            <a:custGeom>
              <a:avLst/>
              <a:gdLst/>
              <a:ahLst/>
              <a:cxnLst/>
              <a:rect l="l" t="t" r="r" b="b"/>
              <a:pathLst>
                <a:path w="19812" h="21335">
                  <a:moveTo>
                    <a:pt x="1524" y="16763"/>
                  </a:moveTo>
                  <a:lnTo>
                    <a:pt x="3048" y="16763"/>
                  </a:lnTo>
                  <a:lnTo>
                    <a:pt x="4572" y="18287"/>
                  </a:lnTo>
                  <a:lnTo>
                    <a:pt x="6096" y="19811"/>
                  </a:lnTo>
                  <a:lnTo>
                    <a:pt x="7619" y="21335"/>
                  </a:lnTo>
                  <a:lnTo>
                    <a:pt x="10668" y="21335"/>
                  </a:lnTo>
                  <a:lnTo>
                    <a:pt x="13716" y="19811"/>
                  </a:lnTo>
                  <a:lnTo>
                    <a:pt x="15240" y="18287"/>
                  </a:lnTo>
                  <a:lnTo>
                    <a:pt x="16764" y="16763"/>
                  </a:lnTo>
                  <a:lnTo>
                    <a:pt x="18288" y="16763"/>
                  </a:lnTo>
                  <a:lnTo>
                    <a:pt x="19812" y="13715"/>
                  </a:lnTo>
                  <a:lnTo>
                    <a:pt x="19812" y="6095"/>
                  </a:lnTo>
                  <a:lnTo>
                    <a:pt x="18288" y="3047"/>
                  </a:lnTo>
                  <a:lnTo>
                    <a:pt x="16764" y="3047"/>
                  </a:lnTo>
                  <a:lnTo>
                    <a:pt x="15240" y="1523"/>
                  </a:lnTo>
                  <a:lnTo>
                    <a:pt x="13716" y="0"/>
                  </a:lnTo>
                  <a:lnTo>
                    <a:pt x="6096" y="0"/>
                  </a:lnTo>
                  <a:lnTo>
                    <a:pt x="4572" y="1523"/>
                  </a:lnTo>
                  <a:lnTo>
                    <a:pt x="3048" y="3047"/>
                  </a:lnTo>
                  <a:lnTo>
                    <a:pt x="1524" y="3047"/>
                  </a:lnTo>
                  <a:lnTo>
                    <a:pt x="0" y="6095"/>
                  </a:lnTo>
                  <a:lnTo>
                    <a:pt x="0" y="13715"/>
                  </a:lnTo>
                  <a:lnTo>
                    <a:pt x="1524" y="16763"/>
                  </a:lnTo>
                  <a:close/>
                </a:path>
              </a:pathLst>
            </a:custGeom>
            <a:solidFill>
              <a:srgbClr val="F8C500"/>
            </a:solidFill>
          </p:spPr>
          <p:txBody>
            <a:bodyPr wrap="square" lIns="0" tIns="0" rIns="0" bIns="0" rtlCol="0">
              <a:noAutofit/>
            </a:bodyPr>
            <a:lstStyle/>
            <a:p>
              <a:endParaRPr sz="700"/>
            </a:p>
          </p:txBody>
        </p:sp>
        <p:sp>
          <p:nvSpPr>
            <p:cNvPr id="128" name="object 169"/>
            <p:cNvSpPr/>
            <p:nvPr/>
          </p:nvSpPr>
          <p:spPr>
            <a:xfrm>
              <a:off x="5264108" y="1362421"/>
              <a:ext cx="53363" cy="60766"/>
            </a:xfrm>
            <a:custGeom>
              <a:avLst/>
              <a:gdLst/>
              <a:ahLst/>
              <a:cxnLst/>
              <a:rect l="l" t="t" r="r" b="b"/>
              <a:pathLst>
                <a:path w="19812" h="22859">
                  <a:moveTo>
                    <a:pt x="9143" y="0"/>
                  </a:moveTo>
                  <a:lnTo>
                    <a:pt x="10668" y="0"/>
                  </a:lnTo>
                  <a:lnTo>
                    <a:pt x="13716" y="1524"/>
                  </a:lnTo>
                  <a:lnTo>
                    <a:pt x="15240" y="3048"/>
                  </a:lnTo>
                  <a:lnTo>
                    <a:pt x="16764" y="4572"/>
                  </a:lnTo>
                  <a:lnTo>
                    <a:pt x="18288" y="4572"/>
                  </a:lnTo>
                  <a:lnTo>
                    <a:pt x="19812" y="7620"/>
                  </a:lnTo>
                  <a:lnTo>
                    <a:pt x="19812" y="15240"/>
                  </a:lnTo>
                  <a:lnTo>
                    <a:pt x="18288" y="18288"/>
                  </a:lnTo>
                  <a:lnTo>
                    <a:pt x="16764" y="18288"/>
                  </a:lnTo>
                  <a:lnTo>
                    <a:pt x="15240" y="19812"/>
                  </a:lnTo>
                  <a:lnTo>
                    <a:pt x="13716" y="21336"/>
                  </a:lnTo>
                  <a:lnTo>
                    <a:pt x="10668" y="22860"/>
                  </a:lnTo>
                  <a:lnTo>
                    <a:pt x="7619" y="22860"/>
                  </a:lnTo>
                  <a:lnTo>
                    <a:pt x="6096" y="21336"/>
                  </a:lnTo>
                  <a:lnTo>
                    <a:pt x="4572" y="19812"/>
                  </a:lnTo>
                  <a:lnTo>
                    <a:pt x="3048" y="18288"/>
                  </a:lnTo>
                  <a:lnTo>
                    <a:pt x="1524" y="18288"/>
                  </a:lnTo>
                  <a:lnTo>
                    <a:pt x="0" y="15240"/>
                  </a:lnTo>
                  <a:lnTo>
                    <a:pt x="0" y="7620"/>
                  </a:lnTo>
                  <a:lnTo>
                    <a:pt x="1524" y="4572"/>
                  </a:lnTo>
                  <a:lnTo>
                    <a:pt x="3048" y="4572"/>
                  </a:lnTo>
                  <a:lnTo>
                    <a:pt x="4572" y="3048"/>
                  </a:lnTo>
                  <a:lnTo>
                    <a:pt x="6096" y="1524"/>
                  </a:lnTo>
                  <a:lnTo>
                    <a:pt x="7619" y="0"/>
                  </a:lnTo>
                  <a:lnTo>
                    <a:pt x="9143" y="0"/>
                  </a:lnTo>
                </a:path>
              </a:pathLst>
            </a:custGeom>
            <a:ln w="1524">
              <a:solidFill>
                <a:srgbClr val="EE9C67"/>
              </a:solidFill>
            </a:ln>
          </p:spPr>
          <p:txBody>
            <a:bodyPr wrap="square" lIns="0" tIns="0" rIns="0" bIns="0" rtlCol="0">
              <a:noAutofit/>
            </a:bodyPr>
            <a:lstStyle/>
            <a:p>
              <a:endParaRPr sz="700"/>
            </a:p>
          </p:txBody>
        </p:sp>
        <p:sp>
          <p:nvSpPr>
            <p:cNvPr id="129" name="object 170"/>
            <p:cNvSpPr/>
            <p:nvPr/>
          </p:nvSpPr>
          <p:spPr>
            <a:xfrm>
              <a:off x="5099915" y="1564974"/>
              <a:ext cx="53363" cy="56715"/>
            </a:xfrm>
            <a:custGeom>
              <a:avLst/>
              <a:gdLst/>
              <a:ahLst/>
              <a:cxnLst/>
              <a:rect l="l" t="t" r="r" b="b"/>
              <a:pathLst>
                <a:path w="19812" h="21336">
                  <a:moveTo>
                    <a:pt x="0" y="6096"/>
                  </a:moveTo>
                  <a:lnTo>
                    <a:pt x="0" y="15240"/>
                  </a:lnTo>
                  <a:lnTo>
                    <a:pt x="1524" y="16764"/>
                  </a:lnTo>
                  <a:lnTo>
                    <a:pt x="3048" y="18288"/>
                  </a:lnTo>
                  <a:lnTo>
                    <a:pt x="4572" y="19812"/>
                  </a:lnTo>
                  <a:lnTo>
                    <a:pt x="6096" y="21336"/>
                  </a:lnTo>
                  <a:lnTo>
                    <a:pt x="13716" y="21336"/>
                  </a:lnTo>
                  <a:lnTo>
                    <a:pt x="15239" y="19812"/>
                  </a:lnTo>
                  <a:lnTo>
                    <a:pt x="16763" y="18288"/>
                  </a:lnTo>
                  <a:lnTo>
                    <a:pt x="18287" y="16764"/>
                  </a:lnTo>
                  <a:lnTo>
                    <a:pt x="19812" y="15240"/>
                  </a:lnTo>
                  <a:lnTo>
                    <a:pt x="19812" y="6096"/>
                  </a:lnTo>
                  <a:lnTo>
                    <a:pt x="18287" y="4572"/>
                  </a:lnTo>
                  <a:lnTo>
                    <a:pt x="16763" y="3048"/>
                  </a:lnTo>
                  <a:lnTo>
                    <a:pt x="15239" y="1524"/>
                  </a:lnTo>
                  <a:lnTo>
                    <a:pt x="13716" y="1524"/>
                  </a:lnTo>
                  <a:lnTo>
                    <a:pt x="12192" y="0"/>
                  </a:lnTo>
                  <a:lnTo>
                    <a:pt x="7619" y="0"/>
                  </a:lnTo>
                  <a:lnTo>
                    <a:pt x="6096" y="1524"/>
                  </a:lnTo>
                  <a:lnTo>
                    <a:pt x="4572" y="1524"/>
                  </a:lnTo>
                  <a:lnTo>
                    <a:pt x="3048" y="3048"/>
                  </a:lnTo>
                  <a:lnTo>
                    <a:pt x="1524" y="4572"/>
                  </a:lnTo>
                  <a:lnTo>
                    <a:pt x="0" y="6096"/>
                  </a:lnTo>
                  <a:close/>
                </a:path>
              </a:pathLst>
            </a:custGeom>
            <a:solidFill>
              <a:srgbClr val="F8C500"/>
            </a:solidFill>
          </p:spPr>
          <p:txBody>
            <a:bodyPr wrap="square" lIns="0" tIns="0" rIns="0" bIns="0" rtlCol="0">
              <a:noAutofit/>
            </a:bodyPr>
            <a:lstStyle/>
            <a:p>
              <a:endParaRPr sz="700"/>
            </a:p>
          </p:txBody>
        </p:sp>
        <p:sp>
          <p:nvSpPr>
            <p:cNvPr id="130" name="object 171"/>
            <p:cNvSpPr/>
            <p:nvPr/>
          </p:nvSpPr>
          <p:spPr>
            <a:xfrm>
              <a:off x="5099915" y="1564974"/>
              <a:ext cx="53363" cy="56715"/>
            </a:xfrm>
            <a:custGeom>
              <a:avLst/>
              <a:gdLst/>
              <a:ahLst/>
              <a:cxnLst/>
              <a:rect l="l" t="t" r="r" b="b"/>
              <a:pathLst>
                <a:path w="19812" h="21336">
                  <a:moveTo>
                    <a:pt x="10668" y="0"/>
                  </a:moveTo>
                  <a:lnTo>
                    <a:pt x="12192" y="0"/>
                  </a:lnTo>
                  <a:lnTo>
                    <a:pt x="13716" y="1524"/>
                  </a:lnTo>
                  <a:lnTo>
                    <a:pt x="15239" y="1524"/>
                  </a:lnTo>
                  <a:lnTo>
                    <a:pt x="16763" y="3048"/>
                  </a:lnTo>
                  <a:lnTo>
                    <a:pt x="18287" y="4572"/>
                  </a:lnTo>
                  <a:lnTo>
                    <a:pt x="19812" y="6096"/>
                  </a:lnTo>
                  <a:lnTo>
                    <a:pt x="19812" y="15240"/>
                  </a:lnTo>
                  <a:lnTo>
                    <a:pt x="18287" y="16764"/>
                  </a:lnTo>
                  <a:lnTo>
                    <a:pt x="16763" y="18288"/>
                  </a:lnTo>
                  <a:lnTo>
                    <a:pt x="15239" y="19812"/>
                  </a:lnTo>
                  <a:lnTo>
                    <a:pt x="13716" y="21336"/>
                  </a:lnTo>
                  <a:lnTo>
                    <a:pt x="6096" y="21336"/>
                  </a:lnTo>
                  <a:lnTo>
                    <a:pt x="4572" y="19812"/>
                  </a:lnTo>
                  <a:lnTo>
                    <a:pt x="3048" y="18288"/>
                  </a:lnTo>
                  <a:lnTo>
                    <a:pt x="1524" y="16764"/>
                  </a:lnTo>
                  <a:lnTo>
                    <a:pt x="0" y="15240"/>
                  </a:lnTo>
                  <a:lnTo>
                    <a:pt x="0" y="6096"/>
                  </a:lnTo>
                  <a:lnTo>
                    <a:pt x="1524" y="4572"/>
                  </a:lnTo>
                  <a:lnTo>
                    <a:pt x="3048" y="3048"/>
                  </a:lnTo>
                  <a:lnTo>
                    <a:pt x="4572" y="1524"/>
                  </a:lnTo>
                  <a:lnTo>
                    <a:pt x="6096" y="1524"/>
                  </a:lnTo>
                  <a:lnTo>
                    <a:pt x="7619" y="0"/>
                  </a:lnTo>
                  <a:lnTo>
                    <a:pt x="10668" y="0"/>
                  </a:lnTo>
                </a:path>
              </a:pathLst>
            </a:custGeom>
            <a:ln w="1524">
              <a:solidFill>
                <a:srgbClr val="EE9C67"/>
              </a:solidFill>
            </a:ln>
          </p:spPr>
          <p:txBody>
            <a:bodyPr wrap="square" lIns="0" tIns="0" rIns="0" bIns="0" rtlCol="0">
              <a:noAutofit/>
            </a:bodyPr>
            <a:lstStyle/>
            <a:p>
              <a:endParaRPr sz="700"/>
            </a:p>
          </p:txBody>
        </p:sp>
        <p:sp>
          <p:nvSpPr>
            <p:cNvPr id="131" name="object 172"/>
            <p:cNvSpPr/>
            <p:nvPr/>
          </p:nvSpPr>
          <p:spPr>
            <a:xfrm>
              <a:off x="5407776" y="1597385"/>
              <a:ext cx="57467" cy="56712"/>
            </a:xfrm>
            <a:custGeom>
              <a:avLst/>
              <a:gdLst/>
              <a:ahLst/>
              <a:cxnLst/>
              <a:rect l="l" t="t" r="r" b="b"/>
              <a:pathLst>
                <a:path w="21336" h="21335">
                  <a:moveTo>
                    <a:pt x="10668" y="0"/>
                  </a:moveTo>
                  <a:lnTo>
                    <a:pt x="6096" y="0"/>
                  </a:lnTo>
                  <a:lnTo>
                    <a:pt x="4572" y="1524"/>
                  </a:lnTo>
                  <a:lnTo>
                    <a:pt x="3048" y="3048"/>
                  </a:lnTo>
                  <a:lnTo>
                    <a:pt x="1524" y="4572"/>
                  </a:lnTo>
                  <a:lnTo>
                    <a:pt x="1524" y="6096"/>
                  </a:lnTo>
                  <a:lnTo>
                    <a:pt x="0" y="7620"/>
                  </a:lnTo>
                  <a:lnTo>
                    <a:pt x="0" y="12192"/>
                  </a:lnTo>
                  <a:lnTo>
                    <a:pt x="1524" y="15240"/>
                  </a:lnTo>
                  <a:lnTo>
                    <a:pt x="1524" y="16764"/>
                  </a:lnTo>
                  <a:lnTo>
                    <a:pt x="3048" y="18287"/>
                  </a:lnTo>
                  <a:lnTo>
                    <a:pt x="4572" y="19812"/>
                  </a:lnTo>
                  <a:lnTo>
                    <a:pt x="6096" y="21336"/>
                  </a:lnTo>
                  <a:lnTo>
                    <a:pt x="13716" y="21336"/>
                  </a:lnTo>
                  <a:lnTo>
                    <a:pt x="15239" y="19812"/>
                  </a:lnTo>
                  <a:lnTo>
                    <a:pt x="16763" y="18287"/>
                  </a:lnTo>
                  <a:lnTo>
                    <a:pt x="18287" y="16764"/>
                  </a:lnTo>
                  <a:lnTo>
                    <a:pt x="19812" y="15240"/>
                  </a:lnTo>
                  <a:lnTo>
                    <a:pt x="19812" y="12192"/>
                  </a:lnTo>
                  <a:lnTo>
                    <a:pt x="21336" y="10668"/>
                  </a:lnTo>
                  <a:lnTo>
                    <a:pt x="19812" y="7620"/>
                  </a:lnTo>
                  <a:lnTo>
                    <a:pt x="19812" y="6096"/>
                  </a:lnTo>
                  <a:lnTo>
                    <a:pt x="18287" y="4572"/>
                  </a:lnTo>
                  <a:lnTo>
                    <a:pt x="16763" y="3048"/>
                  </a:lnTo>
                  <a:lnTo>
                    <a:pt x="15239" y="1524"/>
                  </a:lnTo>
                  <a:lnTo>
                    <a:pt x="13716" y="0"/>
                  </a:lnTo>
                  <a:lnTo>
                    <a:pt x="10668" y="0"/>
                  </a:lnTo>
                  <a:close/>
                </a:path>
              </a:pathLst>
            </a:custGeom>
            <a:solidFill>
              <a:srgbClr val="F8C500"/>
            </a:solidFill>
          </p:spPr>
          <p:txBody>
            <a:bodyPr wrap="square" lIns="0" tIns="0" rIns="0" bIns="0" rtlCol="0">
              <a:noAutofit/>
            </a:bodyPr>
            <a:lstStyle/>
            <a:p>
              <a:endParaRPr sz="700"/>
            </a:p>
          </p:txBody>
        </p:sp>
        <p:sp>
          <p:nvSpPr>
            <p:cNvPr id="132" name="object 173"/>
            <p:cNvSpPr/>
            <p:nvPr/>
          </p:nvSpPr>
          <p:spPr>
            <a:xfrm>
              <a:off x="5407776" y="1597385"/>
              <a:ext cx="57467" cy="56712"/>
            </a:xfrm>
            <a:custGeom>
              <a:avLst/>
              <a:gdLst/>
              <a:ahLst/>
              <a:cxnLst/>
              <a:rect l="l" t="t" r="r" b="b"/>
              <a:pathLst>
                <a:path w="21336" h="21335">
                  <a:moveTo>
                    <a:pt x="10668" y="0"/>
                  </a:moveTo>
                  <a:lnTo>
                    <a:pt x="13716" y="0"/>
                  </a:lnTo>
                  <a:lnTo>
                    <a:pt x="15239" y="1524"/>
                  </a:lnTo>
                  <a:lnTo>
                    <a:pt x="16763" y="3048"/>
                  </a:lnTo>
                  <a:lnTo>
                    <a:pt x="18287" y="4572"/>
                  </a:lnTo>
                  <a:lnTo>
                    <a:pt x="19812" y="6096"/>
                  </a:lnTo>
                  <a:lnTo>
                    <a:pt x="19812" y="7620"/>
                  </a:lnTo>
                  <a:lnTo>
                    <a:pt x="21336" y="10668"/>
                  </a:lnTo>
                  <a:lnTo>
                    <a:pt x="19812" y="12192"/>
                  </a:lnTo>
                  <a:lnTo>
                    <a:pt x="19812" y="15240"/>
                  </a:lnTo>
                  <a:lnTo>
                    <a:pt x="18287" y="16764"/>
                  </a:lnTo>
                  <a:lnTo>
                    <a:pt x="16763" y="18287"/>
                  </a:lnTo>
                  <a:lnTo>
                    <a:pt x="15239" y="19812"/>
                  </a:lnTo>
                  <a:lnTo>
                    <a:pt x="13716" y="21336"/>
                  </a:lnTo>
                  <a:lnTo>
                    <a:pt x="6096" y="21336"/>
                  </a:lnTo>
                  <a:lnTo>
                    <a:pt x="4572" y="19812"/>
                  </a:lnTo>
                  <a:lnTo>
                    <a:pt x="3048" y="18287"/>
                  </a:lnTo>
                  <a:lnTo>
                    <a:pt x="1524" y="16764"/>
                  </a:lnTo>
                  <a:lnTo>
                    <a:pt x="1524" y="15240"/>
                  </a:lnTo>
                  <a:lnTo>
                    <a:pt x="0" y="12192"/>
                  </a:lnTo>
                  <a:lnTo>
                    <a:pt x="0" y="7620"/>
                  </a:lnTo>
                  <a:lnTo>
                    <a:pt x="1524" y="6096"/>
                  </a:lnTo>
                  <a:lnTo>
                    <a:pt x="1524" y="4572"/>
                  </a:lnTo>
                  <a:lnTo>
                    <a:pt x="3048" y="3048"/>
                  </a:lnTo>
                  <a:lnTo>
                    <a:pt x="4572" y="1524"/>
                  </a:lnTo>
                  <a:lnTo>
                    <a:pt x="6096" y="0"/>
                  </a:lnTo>
                  <a:lnTo>
                    <a:pt x="10668" y="0"/>
                  </a:lnTo>
                </a:path>
              </a:pathLst>
            </a:custGeom>
            <a:ln w="1524">
              <a:solidFill>
                <a:srgbClr val="EE9C67"/>
              </a:solidFill>
            </a:ln>
          </p:spPr>
          <p:txBody>
            <a:bodyPr wrap="square" lIns="0" tIns="0" rIns="0" bIns="0" rtlCol="0">
              <a:noAutofit/>
            </a:bodyPr>
            <a:lstStyle/>
            <a:p>
              <a:endParaRPr sz="700"/>
            </a:p>
          </p:txBody>
        </p:sp>
        <p:sp>
          <p:nvSpPr>
            <p:cNvPr id="133" name="object 174"/>
            <p:cNvSpPr/>
            <p:nvPr/>
          </p:nvSpPr>
          <p:spPr>
            <a:xfrm>
              <a:off x="4915198" y="1540670"/>
              <a:ext cx="127247" cy="76970"/>
            </a:xfrm>
            <a:custGeom>
              <a:avLst/>
              <a:gdLst/>
              <a:ahLst/>
              <a:cxnLst/>
              <a:rect l="l" t="t" r="r" b="b"/>
              <a:pathLst>
                <a:path w="47243" h="28955">
                  <a:moveTo>
                    <a:pt x="6096" y="0"/>
                  </a:moveTo>
                  <a:lnTo>
                    <a:pt x="3048" y="1523"/>
                  </a:lnTo>
                  <a:lnTo>
                    <a:pt x="1524" y="3047"/>
                  </a:lnTo>
                  <a:lnTo>
                    <a:pt x="0" y="4571"/>
                  </a:lnTo>
                  <a:lnTo>
                    <a:pt x="1524" y="7619"/>
                  </a:lnTo>
                  <a:lnTo>
                    <a:pt x="1524" y="10667"/>
                  </a:lnTo>
                  <a:lnTo>
                    <a:pt x="4572" y="12191"/>
                  </a:lnTo>
                  <a:lnTo>
                    <a:pt x="7619" y="15239"/>
                  </a:lnTo>
                  <a:lnTo>
                    <a:pt x="10668" y="18287"/>
                  </a:lnTo>
                  <a:lnTo>
                    <a:pt x="13716" y="21335"/>
                  </a:lnTo>
                  <a:lnTo>
                    <a:pt x="18287" y="22859"/>
                  </a:lnTo>
                  <a:lnTo>
                    <a:pt x="22859" y="25907"/>
                  </a:lnTo>
                  <a:lnTo>
                    <a:pt x="27431" y="27431"/>
                  </a:lnTo>
                  <a:lnTo>
                    <a:pt x="32004" y="28955"/>
                  </a:lnTo>
                  <a:lnTo>
                    <a:pt x="42672" y="28955"/>
                  </a:lnTo>
                  <a:lnTo>
                    <a:pt x="45719" y="27431"/>
                  </a:lnTo>
                  <a:lnTo>
                    <a:pt x="47243" y="25907"/>
                  </a:lnTo>
                  <a:lnTo>
                    <a:pt x="47243" y="21335"/>
                  </a:lnTo>
                  <a:lnTo>
                    <a:pt x="45719" y="18287"/>
                  </a:lnTo>
                  <a:lnTo>
                    <a:pt x="44196" y="15239"/>
                  </a:lnTo>
                  <a:lnTo>
                    <a:pt x="41148" y="13715"/>
                  </a:lnTo>
                  <a:lnTo>
                    <a:pt x="38100" y="10667"/>
                  </a:lnTo>
                  <a:lnTo>
                    <a:pt x="33528" y="7619"/>
                  </a:lnTo>
                  <a:lnTo>
                    <a:pt x="28956" y="6095"/>
                  </a:lnTo>
                  <a:lnTo>
                    <a:pt x="25907" y="3047"/>
                  </a:lnTo>
                  <a:lnTo>
                    <a:pt x="21336" y="1523"/>
                  </a:lnTo>
                  <a:lnTo>
                    <a:pt x="16763" y="0"/>
                  </a:lnTo>
                  <a:lnTo>
                    <a:pt x="6096" y="0"/>
                  </a:lnTo>
                  <a:close/>
                </a:path>
              </a:pathLst>
            </a:custGeom>
            <a:solidFill>
              <a:srgbClr val="937E64"/>
            </a:solidFill>
          </p:spPr>
          <p:txBody>
            <a:bodyPr wrap="square" lIns="0" tIns="0" rIns="0" bIns="0" rtlCol="0">
              <a:noAutofit/>
            </a:bodyPr>
            <a:lstStyle/>
            <a:p>
              <a:endParaRPr sz="700"/>
            </a:p>
          </p:txBody>
        </p:sp>
        <p:sp>
          <p:nvSpPr>
            <p:cNvPr id="134" name="object 175"/>
            <p:cNvSpPr/>
            <p:nvPr/>
          </p:nvSpPr>
          <p:spPr>
            <a:xfrm>
              <a:off x="4915198" y="1540670"/>
              <a:ext cx="127247" cy="76970"/>
            </a:xfrm>
            <a:custGeom>
              <a:avLst/>
              <a:gdLst/>
              <a:ahLst/>
              <a:cxnLst/>
              <a:rect l="l" t="t" r="r" b="b"/>
              <a:pathLst>
                <a:path w="47243" h="28955">
                  <a:moveTo>
                    <a:pt x="28956" y="6095"/>
                  </a:moveTo>
                  <a:lnTo>
                    <a:pt x="33528" y="7619"/>
                  </a:lnTo>
                  <a:lnTo>
                    <a:pt x="38100" y="10667"/>
                  </a:lnTo>
                  <a:lnTo>
                    <a:pt x="41148" y="13715"/>
                  </a:lnTo>
                  <a:lnTo>
                    <a:pt x="44196" y="15239"/>
                  </a:lnTo>
                  <a:lnTo>
                    <a:pt x="45719" y="18287"/>
                  </a:lnTo>
                  <a:lnTo>
                    <a:pt x="47243" y="21335"/>
                  </a:lnTo>
                  <a:lnTo>
                    <a:pt x="47243" y="24383"/>
                  </a:lnTo>
                  <a:lnTo>
                    <a:pt x="45719" y="25907"/>
                  </a:lnTo>
                  <a:lnTo>
                    <a:pt x="45719" y="27431"/>
                  </a:lnTo>
                  <a:lnTo>
                    <a:pt x="42672" y="28955"/>
                  </a:lnTo>
                  <a:lnTo>
                    <a:pt x="32004" y="28955"/>
                  </a:lnTo>
                  <a:lnTo>
                    <a:pt x="27431" y="27431"/>
                  </a:lnTo>
                  <a:lnTo>
                    <a:pt x="22859" y="25907"/>
                  </a:lnTo>
                  <a:lnTo>
                    <a:pt x="18287" y="22859"/>
                  </a:lnTo>
                  <a:lnTo>
                    <a:pt x="13716" y="21335"/>
                  </a:lnTo>
                  <a:lnTo>
                    <a:pt x="10668" y="18287"/>
                  </a:lnTo>
                  <a:lnTo>
                    <a:pt x="7619" y="15239"/>
                  </a:lnTo>
                  <a:lnTo>
                    <a:pt x="4572" y="12191"/>
                  </a:lnTo>
                  <a:lnTo>
                    <a:pt x="1524" y="10667"/>
                  </a:lnTo>
                  <a:lnTo>
                    <a:pt x="1524" y="7619"/>
                  </a:lnTo>
                  <a:lnTo>
                    <a:pt x="0" y="4571"/>
                  </a:lnTo>
                  <a:lnTo>
                    <a:pt x="1524" y="3047"/>
                  </a:lnTo>
                  <a:lnTo>
                    <a:pt x="3048" y="1523"/>
                  </a:lnTo>
                  <a:lnTo>
                    <a:pt x="6096" y="0"/>
                  </a:lnTo>
                  <a:lnTo>
                    <a:pt x="16763" y="0"/>
                  </a:lnTo>
                  <a:lnTo>
                    <a:pt x="21336" y="1523"/>
                  </a:lnTo>
                  <a:lnTo>
                    <a:pt x="25907" y="3047"/>
                  </a:lnTo>
                  <a:lnTo>
                    <a:pt x="28956" y="6095"/>
                  </a:lnTo>
                </a:path>
              </a:pathLst>
            </a:custGeom>
            <a:ln w="1524">
              <a:solidFill>
                <a:srgbClr val="937E64"/>
              </a:solidFill>
            </a:ln>
          </p:spPr>
          <p:txBody>
            <a:bodyPr wrap="square" lIns="0" tIns="0" rIns="0" bIns="0" rtlCol="0">
              <a:noAutofit/>
            </a:bodyPr>
            <a:lstStyle/>
            <a:p>
              <a:endParaRPr sz="700"/>
            </a:p>
          </p:txBody>
        </p:sp>
        <p:sp>
          <p:nvSpPr>
            <p:cNvPr id="135" name="object 176"/>
            <p:cNvSpPr/>
            <p:nvPr/>
          </p:nvSpPr>
          <p:spPr>
            <a:xfrm>
              <a:off x="4919303" y="1544721"/>
              <a:ext cx="123142" cy="72919"/>
            </a:xfrm>
            <a:custGeom>
              <a:avLst/>
              <a:gdLst/>
              <a:ahLst/>
              <a:cxnLst/>
              <a:rect l="l" t="t" r="r" b="b"/>
              <a:pathLst>
                <a:path w="45719" h="27432">
                  <a:moveTo>
                    <a:pt x="1524" y="9143"/>
                  </a:moveTo>
                  <a:lnTo>
                    <a:pt x="3048" y="10667"/>
                  </a:lnTo>
                  <a:lnTo>
                    <a:pt x="6095" y="13715"/>
                  </a:lnTo>
                  <a:lnTo>
                    <a:pt x="9143" y="16763"/>
                  </a:lnTo>
                  <a:lnTo>
                    <a:pt x="12192" y="18287"/>
                  </a:lnTo>
                  <a:lnTo>
                    <a:pt x="16763" y="21335"/>
                  </a:lnTo>
                  <a:lnTo>
                    <a:pt x="21335" y="22859"/>
                  </a:lnTo>
                  <a:lnTo>
                    <a:pt x="25907" y="24383"/>
                  </a:lnTo>
                  <a:lnTo>
                    <a:pt x="30480" y="25907"/>
                  </a:lnTo>
                  <a:lnTo>
                    <a:pt x="33528" y="27431"/>
                  </a:lnTo>
                  <a:lnTo>
                    <a:pt x="38100" y="27431"/>
                  </a:lnTo>
                  <a:lnTo>
                    <a:pt x="41148" y="25907"/>
                  </a:lnTo>
                  <a:lnTo>
                    <a:pt x="42672" y="25907"/>
                  </a:lnTo>
                  <a:lnTo>
                    <a:pt x="44195" y="22859"/>
                  </a:lnTo>
                  <a:lnTo>
                    <a:pt x="45719" y="21335"/>
                  </a:lnTo>
                  <a:lnTo>
                    <a:pt x="44195" y="19811"/>
                  </a:lnTo>
                  <a:lnTo>
                    <a:pt x="44195" y="16763"/>
                  </a:lnTo>
                  <a:lnTo>
                    <a:pt x="41148" y="13715"/>
                  </a:lnTo>
                  <a:lnTo>
                    <a:pt x="39624" y="12191"/>
                  </a:lnTo>
                  <a:lnTo>
                    <a:pt x="36575" y="9143"/>
                  </a:lnTo>
                  <a:lnTo>
                    <a:pt x="32004" y="6095"/>
                  </a:lnTo>
                  <a:lnTo>
                    <a:pt x="27431" y="4571"/>
                  </a:lnTo>
                  <a:lnTo>
                    <a:pt x="24383" y="3047"/>
                  </a:lnTo>
                  <a:lnTo>
                    <a:pt x="19812" y="0"/>
                  </a:lnTo>
                  <a:lnTo>
                    <a:pt x="3048" y="0"/>
                  </a:lnTo>
                  <a:lnTo>
                    <a:pt x="1524" y="1523"/>
                  </a:lnTo>
                  <a:lnTo>
                    <a:pt x="0" y="4571"/>
                  </a:lnTo>
                  <a:lnTo>
                    <a:pt x="0" y="6095"/>
                  </a:lnTo>
                  <a:lnTo>
                    <a:pt x="1524" y="9143"/>
                  </a:lnTo>
                  <a:close/>
                </a:path>
              </a:pathLst>
            </a:custGeom>
            <a:solidFill>
              <a:srgbClr val="EF9D45"/>
            </a:solidFill>
          </p:spPr>
          <p:txBody>
            <a:bodyPr wrap="square" lIns="0" tIns="0" rIns="0" bIns="0" rtlCol="0">
              <a:noAutofit/>
            </a:bodyPr>
            <a:lstStyle/>
            <a:p>
              <a:endParaRPr sz="700"/>
            </a:p>
          </p:txBody>
        </p:sp>
        <p:sp>
          <p:nvSpPr>
            <p:cNvPr id="136" name="object 177"/>
            <p:cNvSpPr/>
            <p:nvPr/>
          </p:nvSpPr>
          <p:spPr>
            <a:xfrm>
              <a:off x="4919303" y="1544721"/>
              <a:ext cx="119037" cy="72919"/>
            </a:xfrm>
            <a:custGeom>
              <a:avLst/>
              <a:gdLst/>
              <a:ahLst/>
              <a:cxnLst/>
              <a:rect l="l" t="t" r="r" b="b"/>
              <a:pathLst>
                <a:path w="44195" h="27432">
                  <a:moveTo>
                    <a:pt x="27431" y="4571"/>
                  </a:moveTo>
                  <a:lnTo>
                    <a:pt x="32004" y="6095"/>
                  </a:lnTo>
                  <a:lnTo>
                    <a:pt x="36575" y="9143"/>
                  </a:lnTo>
                  <a:lnTo>
                    <a:pt x="39624" y="12191"/>
                  </a:lnTo>
                  <a:lnTo>
                    <a:pt x="41148" y="13715"/>
                  </a:lnTo>
                  <a:lnTo>
                    <a:pt x="44195" y="16763"/>
                  </a:lnTo>
                  <a:lnTo>
                    <a:pt x="44195" y="22859"/>
                  </a:lnTo>
                  <a:lnTo>
                    <a:pt x="42672" y="25907"/>
                  </a:lnTo>
                  <a:lnTo>
                    <a:pt x="41148" y="25907"/>
                  </a:lnTo>
                  <a:lnTo>
                    <a:pt x="38100" y="27431"/>
                  </a:lnTo>
                  <a:lnTo>
                    <a:pt x="33528" y="27431"/>
                  </a:lnTo>
                  <a:lnTo>
                    <a:pt x="30480" y="25907"/>
                  </a:lnTo>
                  <a:lnTo>
                    <a:pt x="25907" y="24383"/>
                  </a:lnTo>
                  <a:lnTo>
                    <a:pt x="21335" y="22859"/>
                  </a:lnTo>
                  <a:lnTo>
                    <a:pt x="16763" y="21335"/>
                  </a:lnTo>
                  <a:lnTo>
                    <a:pt x="12192" y="18287"/>
                  </a:lnTo>
                  <a:lnTo>
                    <a:pt x="9143" y="16763"/>
                  </a:lnTo>
                  <a:lnTo>
                    <a:pt x="6095" y="13715"/>
                  </a:lnTo>
                  <a:lnTo>
                    <a:pt x="3048" y="10667"/>
                  </a:lnTo>
                  <a:lnTo>
                    <a:pt x="1524" y="9143"/>
                  </a:lnTo>
                  <a:lnTo>
                    <a:pt x="0" y="6095"/>
                  </a:lnTo>
                  <a:lnTo>
                    <a:pt x="0" y="4571"/>
                  </a:lnTo>
                  <a:lnTo>
                    <a:pt x="1524" y="1523"/>
                  </a:lnTo>
                  <a:lnTo>
                    <a:pt x="3048" y="0"/>
                  </a:lnTo>
                  <a:lnTo>
                    <a:pt x="19812" y="0"/>
                  </a:lnTo>
                  <a:lnTo>
                    <a:pt x="24383" y="3047"/>
                  </a:lnTo>
                  <a:lnTo>
                    <a:pt x="27431" y="4571"/>
                  </a:lnTo>
                </a:path>
              </a:pathLst>
            </a:custGeom>
            <a:ln w="1523">
              <a:solidFill>
                <a:srgbClr val="937E64"/>
              </a:solidFill>
            </a:ln>
          </p:spPr>
          <p:txBody>
            <a:bodyPr wrap="square" lIns="0" tIns="0" rIns="0" bIns="0" rtlCol="0">
              <a:noAutofit/>
            </a:bodyPr>
            <a:lstStyle/>
            <a:p>
              <a:endParaRPr sz="700"/>
            </a:p>
          </p:txBody>
        </p:sp>
        <p:sp>
          <p:nvSpPr>
            <p:cNvPr id="137" name="object 178"/>
            <p:cNvSpPr/>
            <p:nvPr/>
          </p:nvSpPr>
          <p:spPr>
            <a:xfrm>
              <a:off x="4968561" y="1589283"/>
              <a:ext cx="12312" cy="16202"/>
            </a:xfrm>
            <a:custGeom>
              <a:avLst/>
              <a:gdLst/>
              <a:ahLst/>
              <a:cxnLst/>
              <a:rect l="l" t="t" r="r" b="b"/>
              <a:pathLst>
                <a:path w="4571" h="6096">
                  <a:moveTo>
                    <a:pt x="3047" y="4572"/>
                  </a:moveTo>
                  <a:lnTo>
                    <a:pt x="4571" y="6096"/>
                  </a:lnTo>
                  <a:lnTo>
                    <a:pt x="3047" y="0"/>
                  </a:lnTo>
                  <a:lnTo>
                    <a:pt x="1524" y="0"/>
                  </a:lnTo>
                  <a:lnTo>
                    <a:pt x="1524" y="1524"/>
                  </a:lnTo>
                  <a:lnTo>
                    <a:pt x="0" y="3048"/>
                  </a:lnTo>
                  <a:lnTo>
                    <a:pt x="0" y="4572"/>
                  </a:lnTo>
                  <a:lnTo>
                    <a:pt x="3047" y="4572"/>
                  </a:lnTo>
                  <a:close/>
                </a:path>
              </a:pathLst>
            </a:custGeom>
            <a:solidFill>
              <a:srgbClr val="937E64"/>
            </a:solidFill>
          </p:spPr>
          <p:txBody>
            <a:bodyPr wrap="square" lIns="0" tIns="0" rIns="0" bIns="0" rtlCol="0">
              <a:noAutofit/>
            </a:bodyPr>
            <a:lstStyle/>
            <a:p>
              <a:endParaRPr sz="700"/>
            </a:p>
          </p:txBody>
        </p:sp>
        <p:sp>
          <p:nvSpPr>
            <p:cNvPr id="138" name="object 179"/>
            <p:cNvSpPr/>
            <p:nvPr/>
          </p:nvSpPr>
          <p:spPr>
            <a:xfrm>
              <a:off x="4927513" y="1544721"/>
              <a:ext cx="61570" cy="60766"/>
            </a:xfrm>
            <a:custGeom>
              <a:avLst/>
              <a:gdLst/>
              <a:ahLst/>
              <a:cxnLst/>
              <a:rect l="l" t="t" r="r" b="b"/>
              <a:pathLst>
                <a:path w="22859" h="22859">
                  <a:moveTo>
                    <a:pt x="10667" y="18287"/>
                  </a:moveTo>
                  <a:lnTo>
                    <a:pt x="12191" y="18287"/>
                  </a:lnTo>
                  <a:lnTo>
                    <a:pt x="12191" y="19811"/>
                  </a:lnTo>
                  <a:lnTo>
                    <a:pt x="13715" y="19811"/>
                  </a:lnTo>
                  <a:lnTo>
                    <a:pt x="15239" y="18287"/>
                  </a:lnTo>
                  <a:lnTo>
                    <a:pt x="16763" y="16763"/>
                  </a:lnTo>
                  <a:lnTo>
                    <a:pt x="16763" y="15239"/>
                  </a:lnTo>
                  <a:lnTo>
                    <a:pt x="18287" y="16763"/>
                  </a:lnTo>
                  <a:lnTo>
                    <a:pt x="19811" y="22859"/>
                  </a:lnTo>
                  <a:lnTo>
                    <a:pt x="22859" y="22859"/>
                  </a:lnTo>
                  <a:lnTo>
                    <a:pt x="22859" y="9143"/>
                  </a:lnTo>
                  <a:lnTo>
                    <a:pt x="21335" y="9143"/>
                  </a:lnTo>
                  <a:lnTo>
                    <a:pt x="21335" y="7619"/>
                  </a:lnTo>
                  <a:lnTo>
                    <a:pt x="22859" y="7619"/>
                  </a:lnTo>
                  <a:lnTo>
                    <a:pt x="22859" y="4571"/>
                  </a:lnTo>
                  <a:lnTo>
                    <a:pt x="21335" y="4571"/>
                  </a:lnTo>
                  <a:lnTo>
                    <a:pt x="19811" y="3047"/>
                  </a:lnTo>
                  <a:lnTo>
                    <a:pt x="16763" y="3047"/>
                  </a:lnTo>
                  <a:lnTo>
                    <a:pt x="15239" y="1523"/>
                  </a:lnTo>
                  <a:lnTo>
                    <a:pt x="12191" y="1523"/>
                  </a:lnTo>
                  <a:lnTo>
                    <a:pt x="12191" y="3047"/>
                  </a:lnTo>
                  <a:lnTo>
                    <a:pt x="10667" y="4571"/>
                  </a:lnTo>
                  <a:lnTo>
                    <a:pt x="10667" y="0"/>
                  </a:lnTo>
                  <a:lnTo>
                    <a:pt x="3047" y="0"/>
                  </a:lnTo>
                  <a:lnTo>
                    <a:pt x="3047" y="1523"/>
                  </a:lnTo>
                  <a:lnTo>
                    <a:pt x="1524" y="1523"/>
                  </a:lnTo>
                  <a:lnTo>
                    <a:pt x="1524" y="3047"/>
                  </a:lnTo>
                  <a:lnTo>
                    <a:pt x="0" y="3047"/>
                  </a:lnTo>
                  <a:lnTo>
                    <a:pt x="0" y="7619"/>
                  </a:lnTo>
                  <a:lnTo>
                    <a:pt x="1524" y="7619"/>
                  </a:lnTo>
                  <a:lnTo>
                    <a:pt x="3047" y="6095"/>
                  </a:lnTo>
                  <a:lnTo>
                    <a:pt x="3047" y="4571"/>
                  </a:lnTo>
                  <a:lnTo>
                    <a:pt x="4571" y="4571"/>
                  </a:lnTo>
                  <a:lnTo>
                    <a:pt x="4571" y="6095"/>
                  </a:lnTo>
                  <a:lnTo>
                    <a:pt x="3047" y="7619"/>
                  </a:lnTo>
                  <a:lnTo>
                    <a:pt x="3047" y="12191"/>
                  </a:lnTo>
                  <a:lnTo>
                    <a:pt x="4571" y="13715"/>
                  </a:lnTo>
                  <a:lnTo>
                    <a:pt x="6095" y="13715"/>
                  </a:lnTo>
                  <a:lnTo>
                    <a:pt x="6095" y="15239"/>
                  </a:lnTo>
                  <a:lnTo>
                    <a:pt x="7619" y="15239"/>
                  </a:lnTo>
                  <a:lnTo>
                    <a:pt x="9143" y="13715"/>
                  </a:lnTo>
                  <a:lnTo>
                    <a:pt x="10667" y="12191"/>
                  </a:lnTo>
                  <a:lnTo>
                    <a:pt x="10667" y="10667"/>
                  </a:lnTo>
                  <a:lnTo>
                    <a:pt x="12191" y="10667"/>
                  </a:lnTo>
                  <a:lnTo>
                    <a:pt x="12191" y="12191"/>
                  </a:lnTo>
                  <a:lnTo>
                    <a:pt x="10667" y="13715"/>
                  </a:lnTo>
                  <a:lnTo>
                    <a:pt x="9143" y="15239"/>
                  </a:lnTo>
                  <a:lnTo>
                    <a:pt x="9143" y="18287"/>
                  </a:lnTo>
                  <a:lnTo>
                    <a:pt x="10667" y="18287"/>
                  </a:lnTo>
                  <a:close/>
                </a:path>
              </a:pathLst>
            </a:custGeom>
            <a:solidFill>
              <a:srgbClr val="937E64"/>
            </a:solidFill>
          </p:spPr>
          <p:txBody>
            <a:bodyPr wrap="square" lIns="0" tIns="0" rIns="0" bIns="0" rtlCol="0">
              <a:noAutofit/>
            </a:bodyPr>
            <a:lstStyle/>
            <a:p>
              <a:endParaRPr sz="700"/>
            </a:p>
          </p:txBody>
        </p:sp>
        <p:sp>
          <p:nvSpPr>
            <p:cNvPr id="139" name="object 180"/>
            <p:cNvSpPr/>
            <p:nvPr/>
          </p:nvSpPr>
          <p:spPr>
            <a:xfrm>
              <a:off x="4989085" y="1583206"/>
              <a:ext cx="4105" cy="0"/>
            </a:xfrm>
            <a:custGeom>
              <a:avLst/>
              <a:gdLst/>
              <a:ahLst/>
              <a:cxnLst/>
              <a:rect l="l" t="t" r="r" b="b"/>
              <a:pathLst>
                <a:path w="1524">
                  <a:moveTo>
                    <a:pt x="0" y="0"/>
                  </a:moveTo>
                  <a:lnTo>
                    <a:pt x="1524" y="0"/>
                  </a:lnTo>
                </a:path>
              </a:pathLst>
            </a:custGeom>
            <a:ln w="14986">
              <a:solidFill>
                <a:srgbClr val="937E64"/>
              </a:solidFill>
            </a:ln>
          </p:spPr>
          <p:txBody>
            <a:bodyPr wrap="square" lIns="0" tIns="0" rIns="0" bIns="0" rtlCol="0">
              <a:noAutofit/>
            </a:bodyPr>
            <a:lstStyle/>
            <a:p>
              <a:endParaRPr sz="700"/>
            </a:p>
          </p:txBody>
        </p:sp>
        <p:sp>
          <p:nvSpPr>
            <p:cNvPr id="140" name="object 181"/>
            <p:cNvSpPr/>
            <p:nvPr/>
          </p:nvSpPr>
          <p:spPr>
            <a:xfrm>
              <a:off x="4993190" y="1560926"/>
              <a:ext cx="28734" cy="52664"/>
            </a:xfrm>
            <a:custGeom>
              <a:avLst/>
              <a:gdLst/>
              <a:ahLst/>
              <a:cxnLst/>
              <a:rect l="l" t="t" r="r" b="b"/>
              <a:pathLst>
                <a:path w="10668" h="19811">
                  <a:moveTo>
                    <a:pt x="10668" y="7619"/>
                  </a:moveTo>
                  <a:lnTo>
                    <a:pt x="10668" y="6095"/>
                  </a:lnTo>
                  <a:lnTo>
                    <a:pt x="9143" y="6095"/>
                  </a:lnTo>
                  <a:lnTo>
                    <a:pt x="9143" y="4571"/>
                  </a:lnTo>
                  <a:lnTo>
                    <a:pt x="7620" y="4571"/>
                  </a:lnTo>
                  <a:lnTo>
                    <a:pt x="7620" y="3047"/>
                  </a:lnTo>
                  <a:lnTo>
                    <a:pt x="4572" y="3047"/>
                  </a:lnTo>
                  <a:lnTo>
                    <a:pt x="3048" y="1523"/>
                  </a:lnTo>
                  <a:lnTo>
                    <a:pt x="1524" y="0"/>
                  </a:lnTo>
                  <a:lnTo>
                    <a:pt x="0" y="0"/>
                  </a:lnTo>
                  <a:lnTo>
                    <a:pt x="0" y="12191"/>
                  </a:lnTo>
                  <a:lnTo>
                    <a:pt x="1524" y="12191"/>
                  </a:lnTo>
                  <a:lnTo>
                    <a:pt x="1524" y="13715"/>
                  </a:lnTo>
                  <a:lnTo>
                    <a:pt x="0" y="15239"/>
                  </a:lnTo>
                  <a:lnTo>
                    <a:pt x="0" y="18287"/>
                  </a:lnTo>
                  <a:lnTo>
                    <a:pt x="4572" y="18287"/>
                  </a:lnTo>
                  <a:lnTo>
                    <a:pt x="4572" y="19811"/>
                  </a:lnTo>
                  <a:lnTo>
                    <a:pt x="9143" y="19811"/>
                  </a:lnTo>
                  <a:lnTo>
                    <a:pt x="9143" y="18287"/>
                  </a:lnTo>
                  <a:lnTo>
                    <a:pt x="10668" y="18287"/>
                  </a:lnTo>
                  <a:lnTo>
                    <a:pt x="9143" y="12191"/>
                  </a:lnTo>
                  <a:lnTo>
                    <a:pt x="9143" y="10667"/>
                  </a:lnTo>
                  <a:lnTo>
                    <a:pt x="10668" y="10667"/>
                  </a:lnTo>
                  <a:lnTo>
                    <a:pt x="10668" y="7619"/>
                  </a:lnTo>
                  <a:close/>
                </a:path>
              </a:pathLst>
            </a:custGeom>
            <a:solidFill>
              <a:srgbClr val="937E64"/>
            </a:solidFill>
          </p:spPr>
          <p:txBody>
            <a:bodyPr wrap="square" lIns="0" tIns="0" rIns="0" bIns="0" rtlCol="0">
              <a:noAutofit/>
            </a:bodyPr>
            <a:lstStyle/>
            <a:p>
              <a:endParaRPr sz="700"/>
            </a:p>
          </p:txBody>
        </p:sp>
        <p:sp>
          <p:nvSpPr>
            <p:cNvPr id="141" name="object 182"/>
            <p:cNvSpPr/>
            <p:nvPr/>
          </p:nvSpPr>
          <p:spPr>
            <a:xfrm>
              <a:off x="5017819" y="1585229"/>
              <a:ext cx="16419" cy="24306"/>
            </a:xfrm>
            <a:custGeom>
              <a:avLst/>
              <a:gdLst/>
              <a:ahLst/>
              <a:cxnLst/>
              <a:rect l="l" t="t" r="r" b="b"/>
              <a:pathLst>
                <a:path w="6096" h="9144">
                  <a:moveTo>
                    <a:pt x="1524" y="3048"/>
                  </a:moveTo>
                  <a:lnTo>
                    <a:pt x="0" y="3048"/>
                  </a:lnTo>
                  <a:lnTo>
                    <a:pt x="1524" y="9144"/>
                  </a:lnTo>
                  <a:lnTo>
                    <a:pt x="4572" y="9144"/>
                  </a:lnTo>
                  <a:lnTo>
                    <a:pt x="4572" y="7620"/>
                  </a:lnTo>
                  <a:lnTo>
                    <a:pt x="6096" y="7620"/>
                  </a:lnTo>
                  <a:lnTo>
                    <a:pt x="6096" y="3048"/>
                  </a:lnTo>
                  <a:lnTo>
                    <a:pt x="4572" y="1524"/>
                  </a:lnTo>
                  <a:lnTo>
                    <a:pt x="4572" y="0"/>
                  </a:lnTo>
                  <a:lnTo>
                    <a:pt x="3048" y="0"/>
                  </a:lnTo>
                  <a:lnTo>
                    <a:pt x="3048" y="1524"/>
                  </a:lnTo>
                  <a:lnTo>
                    <a:pt x="1524" y="1524"/>
                  </a:lnTo>
                  <a:lnTo>
                    <a:pt x="1524" y="3048"/>
                  </a:lnTo>
                  <a:close/>
                </a:path>
              </a:pathLst>
            </a:custGeom>
            <a:solidFill>
              <a:srgbClr val="937E64"/>
            </a:solidFill>
          </p:spPr>
          <p:txBody>
            <a:bodyPr wrap="square" lIns="0" tIns="0" rIns="0" bIns="0" rtlCol="0">
              <a:noAutofit/>
            </a:bodyPr>
            <a:lstStyle/>
            <a:p>
              <a:endParaRPr sz="700"/>
            </a:p>
          </p:txBody>
        </p:sp>
        <p:sp>
          <p:nvSpPr>
            <p:cNvPr id="142" name="object 183"/>
            <p:cNvSpPr/>
            <p:nvPr/>
          </p:nvSpPr>
          <p:spPr>
            <a:xfrm>
              <a:off x="4927513" y="1544721"/>
              <a:ext cx="106725" cy="68868"/>
            </a:xfrm>
            <a:custGeom>
              <a:avLst/>
              <a:gdLst/>
              <a:ahLst/>
              <a:cxnLst/>
              <a:rect l="l" t="t" r="r" b="b"/>
              <a:pathLst>
                <a:path w="39624" h="25907">
                  <a:moveTo>
                    <a:pt x="21335" y="9143"/>
                  </a:moveTo>
                  <a:lnTo>
                    <a:pt x="22859" y="9143"/>
                  </a:lnTo>
                  <a:lnTo>
                    <a:pt x="22859" y="7619"/>
                  </a:lnTo>
                  <a:lnTo>
                    <a:pt x="24383" y="6095"/>
                  </a:lnTo>
                  <a:lnTo>
                    <a:pt x="25907" y="6095"/>
                  </a:lnTo>
                  <a:lnTo>
                    <a:pt x="27431" y="7619"/>
                  </a:lnTo>
                  <a:lnTo>
                    <a:pt x="28956" y="9143"/>
                  </a:lnTo>
                  <a:lnTo>
                    <a:pt x="30480" y="9143"/>
                  </a:lnTo>
                  <a:lnTo>
                    <a:pt x="32004" y="9143"/>
                  </a:lnTo>
                  <a:lnTo>
                    <a:pt x="32004" y="10667"/>
                  </a:lnTo>
                  <a:lnTo>
                    <a:pt x="33527" y="10667"/>
                  </a:lnTo>
                  <a:lnTo>
                    <a:pt x="33527" y="12191"/>
                  </a:lnTo>
                  <a:lnTo>
                    <a:pt x="35051" y="12191"/>
                  </a:lnTo>
                  <a:lnTo>
                    <a:pt x="35051" y="13715"/>
                  </a:lnTo>
                  <a:lnTo>
                    <a:pt x="36575" y="13715"/>
                  </a:lnTo>
                  <a:lnTo>
                    <a:pt x="35051" y="13715"/>
                  </a:lnTo>
                  <a:lnTo>
                    <a:pt x="35051" y="16763"/>
                  </a:lnTo>
                  <a:lnTo>
                    <a:pt x="33527" y="16763"/>
                  </a:lnTo>
                  <a:lnTo>
                    <a:pt x="33527" y="18287"/>
                  </a:lnTo>
                  <a:lnTo>
                    <a:pt x="35051" y="18287"/>
                  </a:lnTo>
                  <a:lnTo>
                    <a:pt x="35051" y="16763"/>
                  </a:lnTo>
                  <a:lnTo>
                    <a:pt x="36575" y="16763"/>
                  </a:lnTo>
                  <a:lnTo>
                    <a:pt x="36575" y="15239"/>
                  </a:lnTo>
                  <a:lnTo>
                    <a:pt x="38100" y="15239"/>
                  </a:lnTo>
                  <a:lnTo>
                    <a:pt x="38100" y="16763"/>
                  </a:lnTo>
                  <a:lnTo>
                    <a:pt x="39624" y="18287"/>
                  </a:lnTo>
                  <a:lnTo>
                    <a:pt x="39624" y="22859"/>
                  </a:lnTo>
                  <a:lnTo>
                    <a:pt x="38100" y="22859"/>
                  </a:lnTo>
                  <a:lnTo>
                    <a:pt x="38100" y="24383"/>
                  </a:lnTo>
                  <a:lnTo>
                    <a:pt x="36575" y="24383"/>
                  </a:lnTo>
                  <a:lnTo>
                    <a:pt x="35051" y="24383"/>
                  </a:lnTo>
                  <a:lnTo>
                    <a:pt x="33527" y="24383"/>
                  </a:lnTo>
                  <a:lnTo>
                    <a:pt x="33527" y="25907"/>
                  </a:lnTo>
                  <a:lnTo>
                    <a:pt x="32004" y="25907"/>
                  </a:lnTo>
                  <a:lnTo>
                    <a:pt x="30480" y="25907"/>
                  </a:lnTo>
                  <a:lnTo>
                    <a:pt x="28956" y="25907"/>
                  </a:lnTo>
                  <a:lnTo>
                    <a:pt x="28956" y="24383"/>
                  </a:lnTo>
                  <a:lnTo>
                    <a:pt x="25907" y="24383"/>
                  </a:lnTo>
                  <a:lnTo>
                    <a:pt x="24383" y="24383"/>
                  </a:lnTo>
                  <a:lnTo>
                    <a:pt x="22859" y="24383"/>
                  </a:lnTo>
                  <a:lnTo>
                    <a:pt x="22859" y="22859"/>
                  </a:lnTo>
                  <a:lnTo>
                    <a:pt x="24383" y="21335"/>
                  </a:lnTo>
                  <a:lnTo>
                    <a:pt x="25907" y="19811"/>
                  </a:lnTo>
                  <a:lnTo>
                    <a:pt x="25907" y="18287"/>
                  </a:lnTo>
                  <a:lnTo>
                    <a:pt x="24383" y="18287"/>
                  </a:lnTo>
                  <a:lnTo>
                    <a:pt x="22859" y="19811"/>
                  </a:lnTo>
                  <a:lnTo>
                    <a:pt x="22859" y="22859"/>
                  </a:lnTo>
                  <a:lnTo>
                    <a:pt x="21335" y="22859"/>
                  </a:lnTo>
                  <a:lnTo>
                    <a:pt x="19811" y="22859"/>
                  </a:lnTo>
                  <a:lnTo>
                    <a:pt x="18287" y="21335"/>
                  </a:lnTo>
                  <a:lnTo>
                    <a:pt x="16763" y="21335"/>
                  </a:lnTo>
                  <a:lnTo>
                    <a:pt x="15239" y="21335"/>
                  </a:lnTo>
                  <a:lnTo>
                    <a:pt x="15239" y="19811"/>
                  </a:lnTo>
                  <a:lnTo>
                    <a:pt x="16763" y="18287"/>
                  </a:lnTo>
                  <a:lnTo>
                    <a:pt x="16763" y="16763"/>
                  </a:lnTo>
                  <a:lnTo>
                    <a:pt x="18287" y="16763"/>
                  </a:lnTo>
                  <a:lnTo>
                    <a:pt x="16763" y="15239"/>
                  </a:lnTo>
                  <a:lnTo>
                    <a:pt x="16763" y="16763"/>
                  </a:lnTo>
                  <a:lnTo>
                    <a:pt x="15239" y="18287"/>
                  </a:lnTo>
                  <a:lnTo>
                    <a:pt x="13715" y="19811"/>
                  </a:lnTo>
                  <a:lnTo>
                    <a:pt x="12191" y="19811"/>
                  </a:lnTo>
                  <a:lnTo>
                    <a:pt x="12191" y="18287"/>
                  </a:lnTo>
                  <a:lnTo>
                    <a:pt x="10667" y="18287"/>
                  </a:lnTo>
                  <a:lnTo>
                    <a:pt x="9143" y="18287"/>
                  </a:lnTo>
                  <a:lnTo>
                    <a:pt x="9143" y="15239"/>
                  </a:lnTo>
                  <a:lnTo>
                    <a:pt x="10667" y="13715"/>
                  </a:lnTo>
                  <a:lnTo>
                    <a:pt x="12191" y="12191"/>
                  </a:lnTo>
                  <a:lnTo>
                    <a:pt x="12191" y="10667"/>
                  </a:lnTo>
                  <a:lnTo>
                    <a:pt x="10667" y="10667"/>
                  </a:lnTo>
                  <a:lnTo>
                    <a:pt x="10667" y="12191"/>
                  </a:lnTo>
                  <a:lnTo>
                    <a:pt x="9143" y="13715"/>
                  </a:lnTo>
                  <a:lnTo>
                    <a:pt x="7619" y="15239"/>
                  </a:lnTo>
                  <a:lnTo>
                    <a:pt x="6095" y="15239"/>
                  </a:lnTo>
                  <a:lnTo>
                    <a:pt x="6095" y="13715"/>
                  </a:lnTo>
                  <a:lnTo>
                    <a:pt x="4571" y="13715"/>
                  </a:lnTo>
                  <a:lnTo>
                    <a:pt x="3047" y="12191"/>
                  </a:lnTo>
                  <a:lnTo>
                    <a:pt x="3047" y="10667"/>
                  </a:lnTo>
                  <a:lnTo>
                    <a:pt x="1524" y="10667"/>
                  </a:lnTo>
                  <a:lnTo>
                    <a:pt x="3047" y="10667"/>
                  </a:lnTo>
                  <a:lnTo>
                    <a:pt x="3047" y="7619"/>
                  </a:lnTo>
                  <a:lnTo>
                    <a:pt x="4571" y="6095"/>
                  </a:lnTo>
                  <a:lnTo>
                    <a:pt x="4571" y="4571"/>
                  </a:lnTo>
                  <a:lnTo>
                    <a:pt x="3047" y="4571"/>
                  </a:lnTo>
                  <a:lnTo>
                    <a:pt x="3047" y="6095"/>
                  </a:lnTo>
                  <a:lnTo>
                    <a:pt x="1524" y="7619"/>
                  </a:lnTo>
                  <a:lnTo>
                    <a:pt x="1524" y="9143"/>
                  </a:lnTo>
                  <a:lnTo>
                    <a:pt x="1524" y="7619"/>
                  </a:lnTo>
                  <a:lnTo>
                    <a:pt x="0" y="7619"/>
                  </a:lnTo>
                  <a:lnTo>
                    <a:pt x="0" y="3047"/>
                  </a:lnTo>
                  <a:lnTo>
                    <a:pt x="1524" y="3047"/>
                  </a:lnTo>
                  <a:lnTo>
                    <a:pt x="1524" y="1523"/>
                  </a:lnTo>
                  <a:lnTo>
                    <a:pt x="3047" y="1523"/>
                  </a:lnTo>
                  <a:lnTo>
                    <a:pt x="3047" y="0"/>
                  </a:lnTo>
                  <a:lnTo>
                    <a:pt x="4571" y="0"/>
                  </a:lnTo>
                  <a:lnTo>
                    <a:pt x="6095" y="0"/>
                  </a:lnTo>
                  <a:lnTo>
                    <a:pt x="7619" y="0"/>
                  </a:lnTo>
                  <a:lnTo>
                    <a:pt x="9143" y="0"/>
                  </a:lnTo>
                  <a:lnTo>
                    <a:pt x="10667" y="0"/>
                  </a:lnTo>
                  <a:lnTo>
                    <a:pt x="10667" y="4571"/>
                  </a:lnTo>
                  <a:lnTo>
                    <a:pt x="12191" y="3047"/>
                  </a:lnTo>
                  <a:lnTo>
                    <a:pt x="12191" y="1523"/>
                  </a:lnTo>
                  <a:lnTo>
                    <a:pt x="13715" y="1523"/>
                  </a:lnTo>
                  <a:lnTo>
                    <a:pt x="15239" y="1523"/>
                  </a:lnTo>
                  <a:lnTo>
                    <a:pt x="16763" y="3047"/>
                  </a:lnTo>
                  <a:lnTo>
                    <a:pt x="19811" y="3047"/>
                  </a:lnTo>
                  <a:lnTo>
                    <a:pt x="21335" y="4571"/>
                  </a:lnTo>
                  <a:lnTo>
                    <a:pt x="22859" y="4571"/>
                  </a:lnTo>
                  <a:lnTo>
                    <a:pt x="22859" y="7619"/>
                  </a:lnTo>
                  <a:lnTo>
                    <a:pt x="21335" y="7619"/>
                  </a:lnTo>
                  <a:lnTo>
                    <a:pt x="21335" y="9143"/>
                  </a:lnTo>
                </a:path>
              </a:pathLst>
            </a:custGeom>
            <a:ln w="1524">
              <a:solidFill>
                <a:srgbClr val="937E64"/>
              </a:solidFill>
            </a:ln>
          </p:spPr>
          <p:txBody>
            <a:bodyPr wrap="square" lIns="0" tIns="0" rIns="0" bIns="0" rtlCol="0">
              <a:noAutofit/>
            </a:bodyPr>
            <a:lstStyle/>
            <a:p>
              <a:endParaRPr sz="700"/>
            </a:p>
          </p:txBody>
        </p:sp>
        <p:sp>
          <p:nvSpPr>
            <p:cNvPr id="143" name="object 184"/>
            <p:cNvSpPr/>
            <p:nvPr/>
          </p:nvSpPr>
          <p:spPr>
            <a:xfrm>
              <a:off x="5013714" y="1585229"/>
              <a:ext cx="16417" cy="24306"/>
            </a:xfrm>
            <a:custGeom>
              <a:avLst/>
              <a:gdLst/>
              <a:ahLst/>
              <a:cxnLst/>
              <a:rect l="l" t="t" r="r" b="b"/>
              <a:pathLst>
                <a:path w="6095" h="9144">
                  <a:moveTo>
                    <a:pt x="1523" y="4572"/>
                  </a:moveTo>
                  <a:lnTo>
                    <a:pt x="0" y="3048"/>
                  </a:lnTo>
                  <a:lnTo>
                    <a:pt x="1523" y="9144"/>
                  </a:lnTo>
                  <a:lnTo>
                    <a:pt x="4571" y="9144"/>
                  </a:lnTo>
                  <a:lnTo>
                    <a:pt x="4571" y="7620"/>
                  </a:lnTo>
                  <a:lnTo>
                    <a:pt x="6095" y="7620"/>
                  </a:lnTo>
                  <a:lnTo>
                    <a:pt x="6095" y="0"/>
                  </a:lnTo>
                  <a:lnTo>
                    <a:pt x="4571" y="0"/>
                  </a:lnTo>
                  <a:lnTo>
                    <a:pt x="4571" y="1524"/>
                  </a:lnTo>
                  <a:lnTo>
                    <a:pt x="3047" y="3048"/>
                  </a:lnTo>
                  <a:lnTo>
                    <a:pt x="1523" y="3048"/>
                  </a:lnTo>
                  <a:lnTo>
                    <a:pt x="1523" y="4572"/>
                  </a:lnTo>
                  <a:close/>
                </a:path>
              </a:pathLst>
            </a:custGeom>
            <a:solidFill>
              <a:srgbClr val="EF9D45"/>
            </a:solidFill>
          </p:spPr>
          <p:txBody>
            <a:bodyPr wrap="square" lIns="0" tIns="0" rIns="0" bIns="0" rtlCol="0">
              <a:noAutofit/>
            </a:bodyPr>
            <a:lstStyle/>
            <a:p>
              <a:endParaRPr sz="700"/>
            </a:p>
          </p:txBody>
        </p:sp>
        <p:sp>
          <p:nvSpPr>
            <p:cNvPr id="144" name="object 185"/>
            <p:cNvSpPr/>
            <p:nvPr/>
          </p:nvSpPr>
          <p:spPr>
            <a:xfrm>
              <a:off x="4931618" y="1544721"/>
              <a:ext cx="90303" cy="64817"/>
            </a:xfrm>
            <a:custGeom>
              <a:avLst/>
              <a:gdLst/>
              <a:ahLst/>
              <a:cxnLst/>
              <a:rect l="l" t="t" r="r" b="b"/>
              <a:pathLst>
                <a:path w="33527" h="24384">
                  <a:moveTo>
                    <a:pt x="24383" y="22859"/>
                  </a:moveTo>
                  <a:lnTo>
                    <a:pt x="25907" y="24383"/>
                  </a:lnTo>
                  <a:lnTo>
                    <a:pt x="32003" y="24383"/>
                  </a:lnTo>
                  <a:lnTo>
                    <a:pt x="30480" y="18287"/>
                  </a:lnTo>
                  <a:lnTo>
                    <a:pt x="32003" y="18287"/>
                  </a:lnTo>
                  <a:lnTo>
                    <a:pt x="32003" y="15239"/>
                  </a:lnTo>
                  <a:lnTo>
                    <a:pt x="33527" y="15239"/>
                  </a:lnTo>
                  <a:lnTo>
                    <a:pt x="33527" y="13715"/>
                  </a:lnTo>
                  <a:lnTo>
                    <a:pt x="32003" y="12191"/>
                  </a:lnTo>
                  <a:lnTo>
                    <a:pt x="32003" y="10667"/>
                  </a:lnTo>
                  <a:lnTo>
                    <a:pt x="30480" y="10667"/>
                  </a:lnTo>
                  <a:lnTo>
                    <a:pt x="30480" y="9143"/>
                  </a:lnTo>
                  <a:lnTo>
                    <a:pt x="27431" y="9143"/>
                  </a:lnTo>
                  <a:lnTo>
                    <a:pt x="25907" y="7619"/>
                  </a:lnTo>
                  <a:lnTo>
                    <a:pt x="24383" y="7619"/>
                  </a:lnTo>
                  <a:lnTo>
                    <a:pt x="24383" y="6095"/>
                  </a:lnTo>
                  <a:lnTo>
                    <a:pt x="22859" y="6095"/>
                  </a:lnTo>
                  <a:lnTo>
                    <a:pt x="22859" y="7619"/>
                  </a:lnTo>
                  <a:lnTo>
                    <a:pt x="21335" y="9143"/>
                  </a:lnTo>
                  <a:lnTo>
                    <a:pt x="21335" y="10667"/>
                  </a:lnTo>
                  <a:lnTo>
                    <a:pt x="18287" y="10667"/>
                  </a:lnTo>
                  <a:lnTo>
                    <a:pt x="18287" y="9143"/>
                  </a:lnTo>
                  <a:lnTo>
                    <a:pt x="19811" y="7619"/>
                  </a:lnTo>
                  <a:lnTo>
                    <a:pt x="19811" y="6095"/>
                  </a:lnTo>
                  <a:lnTo>
                    <a:pt x="21335" y="6095"/>
                  </a:lnTo>
                  <a:lnTo>
                    <a:pt x="21335" y="4571"/>
                  </a:lnTo>
                  <a:lnTo>
                    <a:pt x="18287" y="4571"/>
                  </a:lnTo>
                  <a:lnTo>
                    <a:pt x="16763" y="3047"/>
                  </a:lnTo>
                  <a:lnTo>
                    <a:pt x="13715" y="3047"/>
                  </a:lnTo>
                  <a:lnTo>
                    <a:pt x="13715" y="1523"/>
                  </a:lnTo>
                  <a:lnTo>
                    <a:pt x="12191" y="1523"/>
                  </a:lnTo>
                  <a:lnTo>
                    <a:pt x="10667" y="3047"/>
                  </a:lnTo>
                  <a:lnTo>
                    <a:pt x="10667" y="4571"/>
                  </a:lnTo>
                  <a:lnTo>
                    <a:pt x="9143" y="4571"/>
                  </a:lnTo>
                  <a:lnTo>
                    <a:pt x="7619" y="6095"/>
                  </a:lnTo>
                  <a:lnTo>
                    <a:pt x="7619" y="3047"/>
                  </a:lnTo>
                  <a:lnTo>
                    <a:pt x="9143" y="1523"/>
                  </a:lnTo>
                  <a:lnTo>
                    <a:pt x="7619" y="1523"/>
                  </a:lnTo>
                  <a:lnTo>
                    <a:pt x="7619" y="0"/>
                  </a:lnTo>
                  <a:lnTo>
                    <a:pt x="6095" y="1523"/>
                  </a:lnTo>
                  <a:lnTo>
                    <a:pt x="1523" y="1523"/>
                  </a:lnTo>
                  <a:lnTo>
                    <a:pt x="1523" y="3047"/>
                  </a:lnTo>
                  <a:lnTo>
                    <a:pt x="0" y="3047"/>
                  </a:lnTo>
                  <a:lnTo>
                    <a:pt x="0" y="6095"/>
                  </a:lnTo>
                  <a:lnTo>
                    <a:pt x="1523" y="4571"/>
                  </a:lnTo>
                  <a:lnTo>
                    <a:pt x="3047" y="4571"/>
                  </a:lnTo>
                  <a:lnTo>
                    <a:pt x="3047" y="3047"/>
                  </a:lnTo>
                  <a:lnTo>
                    <a:pt x="4571" y="4571"/>
                  </a:lnTo>
                  <a:lnTo>
                    <a:pt x="6095" y="15239"/>
                  </a:lnTo>
                  <a:lnTo>
                    <a:pt x="6095" y="13715"/>
                  </a:lnTo>
                  <a:lnTo>
                    <a:pt x="7619" y="13715"/>
                  </a:lnTo>
                  <a:lnTo>
                    <a:pt x="7619" y="12191"/>
                  </a:lnTo>
                  <a:lnTo>
                    <a:pt x="9143" y="10667"/>
                  </a:lnTo>
                  <a:lnTo>
                    <a:pt x="10667" y="9143"/>
                  </a:lnTo>
                  <a:lnTo>
                    <a:pt x="12191" y="10667"/>
                  </a:lnTo>
                  <a:lnTo>
                    <a:pt x="10667" y="10667"/>
                  </a:lnTo>
                  <a:lnTo>
                    <a:pt x="10667" y="12191"/>
                  </a:lnTo>
                  <a:lnTo>
                    <a:pt x="9143" y="13715"/>
                  </a:lnTo>
                  <a:lnTo>
                    <a:pt x="7619" y="15239"/>
                  </a:lnTo>
                  <a:lnTo>
                    <a:pt x="7619" y="16763"/>
                  </a:lnTo>
                  <a:lnTo>
                    <a:pt x="9143" y="18287"/>
                  </a:lnTo>
                  <a:lnTo>
                    <a:pt x="13715" y="18287"/>
                  </a:lnTo>
                  <a:lnTo>
                    <a:pt x="13715" y="16763"/>
                  </a:lnTo>
                  <a:lnTo>
                    <a:pt x="15239" y="16763"/>
                  </a:lnTo>
                  <a:lnTo>
                    <a:pt x="15239" y="15239"/>
                  </a:lnTo>
                  <a:lnTo>
                    <a:pt x="16763" y="15239"/>
                  </a:lnTo>
                  <a:lnTo>
                    <a:pt x="16763" y="16763"/>
                  </a:lnTo>
                  <a:lnTo>
                    <a:pt x="15239" y="18287"/>
                  </a:lnTo>
                  <a:lnTo>
                    <a:pt x="15239" y="21335"/>
                  </a:lnTo>
                  <a:lnTo>
                    <a:pt x="18287" y="21335"/>
                  </a:lnTo>
                  <a:lnTo>
                    <a:pt x="16763" y="13715"/>
                  </a:lnTo>
                  <a:lnTo>
                    <a:pt x="18287" y="21335"/>
                  </a:lnTo>
                  <a:lnTo>
                    <a:pt x="18287" y="22859"/>
                  </a:lnTo>
                  <a:lnTo>
                    <a:pt x="21335" y="22859"/>
                  </a:lnTo>
                  <a:lnTo>
                    <a:pt x="21335" y="19811"/>
                  </a:lnTo>
                  <a:lnTo>
                    <a:pt x="22859" y="19811"/>
                  </a:lnTo>
                  <a:lnTo>
                    <a:pt x="22859" y="18287"/>
                  </a:lnTo>
                  <a:lnTo>
                    <a:pt x="24383" y="16763"/>
                  </a:lnTo>
                  <a:lnTo>
                    <a:pt x="24383" y="19811"/>
                  </a:lnTo>
                  <a:lnTo>
                    <a:pt x="22859" y="21335"/>
                  </a:lnTo>
                  <a:lnTo>
                    <a:pt x="22859" y="22859"/>
                  </a:lnTo>
                  <a:lnTo>
                    <a:pt x="24383" y="22859"/>
                  </a:lnTo>
                  <a:close/>
                </a:path>
              </a:pathLst>
            </a:custGeom>
            <a:solidFill>
              <a:srgbClr val="EF9D45"/>
            </a:solidFill>
          </p:spPr>
          <p:txBody>
            <a:bodyPr wrap="square" lIns="0" tIns="0" rIns="0" bIns="0" rtlCol="0">
              <a:noAutofit/>
            </a:bodyPr>
            <a:lstStyle/>
            <a:p>
              <a:endParaRPr sz="700"/>
            </a:p>
          </p:txBody>
        </p:sp>
        <p:sp>
          <p:nvSpPr>
            <p:cNvPr id="145" name="object 186"/>
            <p:cNvSpPr/>
            <p:nvPr/>
          </p:nvSpPr>
          <p:spPr>
            <a:xfrm>
              <a:off x="4935722" y="1556874"/>
              <a:ext cx="12314" cy="28355"/>
            </a:xfrm>
            <a:custGeom>
              <a:avLst/>
              <a:gdLst/>
              <a:ahLst/>
              <a:cxnLst/>
              <a:rect l="l" t="t" r="r" b="b"/>
              <a:pathLst>
                <a:path w="4572" h="10667">
                  <a:moveTo>
                    <a:pt x="3048" y="0"/>
                  </a:moveTo>
                  <a:lnTo>
                    <a:pt x="1524" y="0"/>
                  </a:lnTo>
                  <a:lnTo>
                    <a:pt x="1524" y="4571"/>
                  </a:lnTo>
                  <a:lnTo>
                    <a:pt x="0" y="4571"/>
                  </a:lnTo>
                  <a:lnTo>
                    <a:pt x="0" y="6095"/>
                  </a:lnTo>
                  <a:lnTo>
                    <a:pt x="1524" y="7619"/>
                  </a:lnTo>
                  <a:lnTo>
                    <a:pt x="1524" y="9143"/>
                  </a:lnTo>
                  <a:lnTo>
                    <a:pt x="3048" y="9143"/>
                  </a:lnTo>
                  <a:lnTo>
                    <a:pt x="4572" y="10667"/>
                  </a:lnTo>
                  <a:lnTo>
                    <a:pt x="3048" y="0"/>
                  </a:lnTo>
                  <a:close/>
                </a:path>
              </a:pathLst>
            </a:custGeom>
            <a:solidFill>
              <a:srgbClr val="EF9D45"/>
            </a:solidFill>
          </p:spPr>
          <p:txBody>
            <a:bodyPr wrap="square" lIns="0" tIns="0" rIns="0" bIns="0" rtlCol="0">
              <a:noAutofit/>
            </a:bodyPr>
            <a:lstStyle/>
            <a:p>
              <a:endParaRPr sz="700"/>
            </a:p>
          </p:txBody>
        </p:sp>
        <p:sp>
          <p:nvSpPr>
            <p:cNvPr id="146" name="object 187"/>
            <p:cNvSpPr/>
            <p:nvPr/>
          </p:nvSpPr>
          <p:spPr>
            <a:xfrm>
              <a:off x="4927513" y="1544721"/>
              <a:ext cx="102620" cy="64817"/>
            </a:xfrm>
            <a:custGeom>
              <a:avLst/>
              <a:gdLst/>
              <a:ahLst/>
              <a:cxnLst/>
              <a:rect l="l" t="t" r="r" b="b"/>
              <a:pathLst>
                <a:path w="38100" h="24384">
                  <a:moveTo>
                    <a:pt x="19811" y="10667"/>
                  </a:moveTo>
                  <a:lnTo>
                    <a:pt x="21335" y="10667"/>
                  </a:lnTo>
                  <a:lnTo>
                    <a:pt x="22859" y="10667"/>
                  </a:lnTo>
                  <a:lnTo>
                    <a:pt x="22859" y="7619"/>
                  </a:lnTo>
                  <a:lnTo>
                    <a:pt x="24383" y="7619"/>
                  </a:lnTo>
                  <a:lnTo>
                    <a:pt x="24383" y="6095"/>
                  </a:lnTo>
                  <a:lnTo>
                    <a:pt x="25907" y="6095"/>
                  </a:lnTo>
                  <a:lnTo>
                    <a:pt x="25907" y="7619"/>
                  </a:lnTo>
                  <a:lnTo>
                    <a:pt x="27431" y="7619"/>
                  </a:lnTo>
                  <a:lnTo>
                    <a:pt x="28956" y="9143"/>
                  </a:lnTo>
                  <a:lnTo>
                    <a:pt x="30480" y="9143"/>
                  </a:lnTo>
                  <a:lnTo>
                    <a:pt x="32004" y="9143"/>
                  </a:lnTo>
                  <a:lnTo>
                    <a:pt x="32004" y="10667"/>
                  </a:lnTo>
                  <a:lnTo>
                    <a:pt x="33527" y="10667"/>
                  </a:lnTo>
                  <a:lnTo>
                    <a:pt x="33527" y="12191"/>
                  </a:lnTo>
                  <a:lnTo>
                    <a:pt x="35051" y="13715"/>
                  </a:lnTo>
                  <a:lnTo>
                    <a:pt x="35051" y="15239"/>
                  </a:lnTo>
                  <a:lnTo>
                    <a:pt x="33527" y="15239"/>
                  </a:lnTo>
                  <a:lnTo>
                    <a:pt x="33527" y="18287"/>
                  </a:lnTo>
                  <a:lnTo>
                    <a:pt x="32004" y="18287"/>
                  </a:lnTo>
                  <a:lnTo>
                    <a:pt x="33527" y="19811"/>
                  </a:lnTo>
                  <a:lnTo>
                    <a:pt x="33527" y="18287"/>
                  </a:lnTo>
                  <a:lnTo>
                    <a:pt x="35051" y="18287"/>
                  </a:lnTo>
                  <a:lnTo>
                    <a:pt x="36575" y="16763"/>
                  </a:lnTo>
                  <a:lnTo>
                    <a:pt x="36575" y="15239"/>
                  </a:lnTo>
                  <a:lnTo>
                    <a:pt x="38100" y="15239"/>
                  </a:lnTo>
                  <a:lnTo>
                    <a:pt x="38100" y="22859"/>
                  </a:lnTo>
                  <a:lnTo>
                    <a:pt x="36575" y="22859"/>
                  </a:lnTo>
                  <a:lnTo>
                    <a:pt x="36575" y="24383"/>
                  </a:lnTo>
                  <a:lnTo>
                    <a:pt x="35051" y="24383"/>
                  </a:lnTo>
                  <a:lnTo>
                    <a:pt x="33527" y="24383"/>
                  </a:lnTo>
                  <a:lnTo>
                    <a:pt x="32004" y="24383"/>
                  </a:lnTo>
                  <a:lnTo>
                    <a:pt x="30480" y="24383"/>
                  </a:lnTo>
                  <a:lnTo>
                    <a:pt x="28956" y="24383"/>
                  </a:lnTo>
                  <a:lnTo>
                    <a:pt x="27431" y="24383"/>
                  </a:lnTo>
                  <a:lnTo>
                    <a:pt x="25907" y="22859"/>
                  </a:lnTo>
                  <a:lnTo>
                    <a:pt x="24383" y="22859"/>
                  </a:lnTo>
                  <a:lnTo>
                    <a:pt x="24383" y="21335"/>
                  </a:lnTo>
                  <a:lnTo>
                    <a:pt x="25907" y="19811"/>
                  </a:lnTo>
                  <a:lnTo>
                    <a:pt x="25907" y="16763"/>
                  </a:lnTo>
                  <a:lnTo>
                    <a:pt x="24383" y="18287"/>
                  </a:lnTo>
                  <a:lnTo>
                    <a:pt x="22859" y="19811"/>
                  </a:lnTo>
                  <a:lnTo>
                    <a:pt x="22859" y="22859"/>
                  </a:lnTo>
                  <a:lnTo>
                    <a:pt x="21335" y="22859"/>
                  </a:lnTo>
                  <a:lnTo>
                    <a:pt x="19811" y="22859"/>
                  </a:lnTo>
                  <a:lnTo>
                    <a:pt x="19811" y="21335"/>
                  </a:lnTo>
                  <a:lnTo>
                    <a:pt x="18287" y="21335"/>
                  </a:lnTo>
                  <a:lnTo>
                    <a:pt x="16763" y="21335"/>
                  </a:lnTo>
                  <a:lnTo>
                    <a:pt x="16763" y="18287"/>
                  </a:lnTo>
                  <a:lnTo>
                    <a:pt x="18287" y="16763"/>
                  </a:lnTo>
                  <a:lnTo>
                    <a:pt x="18287" y="13715"/>
                  </a:lnTo>
                  <a:lnTo>
                    <a:pt x="18287" y="15239"/>
                  </a:lnTo>
                  <a:lnTo>
                    <a:pt x="16763" y="15239"/>
                  </a:lnTo>
                  <a:lnTo>
                    <a:pt x="16763" y="16763"/>
                  </a:lnTo>
                  <a:lnTo>
                    <a:pt x="15239" y="16763"/>
                  </a:lnTo>
                  <a:lnTo>
                    <a:pt x="15239" y="18287"/>
                  </a:lnTo>
                  <a:lnTo>
                    <a:pt x="13715" y="18287"/>
                  </a:lnTo>
                  <a:lnTo>
                    <a:pt x="12191" y="18287"/>
                  </a:lnTo>
                  <a:lnTo>
                    <a:pt x="10667" y="18287"/>
                  </a:lnTo>
                  <a:lnTo>
                    <a:pt x="9143" y="16763"/>
                  </a:lnTo>
                  <a:lnTo>
                    <a:pt x="9143" y="15239"/>
                  </a:lnTo>
                  <a:lnTo>
                    <a:pt x="10667" y="13715"/>
                  </a:lnTo>
                  <a:lnTo>
                    <a:pt x="12191" y="12191"/>
                  </a:lnTo>
                  <a:lnTo>
                    <a:pt x="12191" y="10667"/>
                  </a:lnTo>
                  <a:lnTo>
                    <a:pt x="13715" y="10667"/>
                  </a:lnTo>
                  <a:lnTo>
                    <a:pt x="12191" y="9143"/>
                  </a:lnTo>
                  <a:lnTo>
                    <a:pt x="10667" y="10667"/>
                  </a:lnTo>
                  <a:lnTo>
                    <a:pt x="9143" y="12191"/>
                  </a:lnTo>
                  <a:lnTo>
                    <a:pt x="9143" y="13715"/>
                  </a:lnTo>
                  <a:lnTo>
                    <a:pt x="7619" y="13715"/>
                  </a:lnTo>
                  <a:lnTo>
                    <a:pt x="7619" y="15239"/>
                  </a:lnTo>
                  <a:lnTo>
                    <a:pt x="6095" y="13715"/>
                  </a:lnTo>
                  <a:lnTo>
                    <a:pt x="4571" y="13715"/>
                  </a:lnTo>
                  <a:lnTo>
                    <a:pt x="4571" y="12191"/>
                  </a:lnTo>
                  <a:lnTo>
                    <a:pt x="3047" y="10667"/>
                  </a:lnTo>
                  <a:lnTo>
                    <a:pt x="3047" y="9143"/>
                  </a:lnTo>
                  <a:lnTo>
                    <a:pt x="4571" y="9143"/>
                  </a:lnTo>
                  <a:lnTo>
                    <a:pt x="4571" y="4571"/>
                  </a:lnTo>
                  <a:lnTo>
                    <a:pt x="6095" y="4571"/>
                  </a:lnTo>
                  <a:lnTo>
                    <a:pt x="4571" y="3047"/>
                  </a:lnTo>
                  <a:lnTo>
                    <a:pt x="4571" y="4571"/>
                  </a:lnTo>
                  <a:lnTo>
                    <a:pt x="3047" y="4571"/>
                  </a:lnTo>
                  <a:lnTo>
                    <a:pt x="1524" y="6095"/>
                  </a:lnTo>
                  <a:lnTo>
                    <a:pt x="1524" y="7619"/>
                  </a:lnTo>
                  <a:lnTo>
                    <a:pt x="1524" y="4571"/>
                  </a:lnTo>
                  <a:lnTo>
                    <a:pt x="0" y="4571"/>
                  </a:lnTo>
                  <a:lnTo>
                    <a:pt x="1524" y="4571"/>
                  </a:lnTo>
                  <a:lnTo>
                    <a:pt x="1524" y="3047"/>
                  </a:lnTo>
                  <a:lnTo>
                    <a:pt x="3047" y="3047"/>
                  </a:lnTo>
                  <a:lnTo>
                    <a:pt x="3047" y="1523"/>
                  </a:lnTo>
                  <a:lnTo>
                    <a:pt x="4571" y="1523"/>
                  </a:lnTo>
                  <a:lnTo>
                    <a:pt x="6095" y="1523"/>
                  </a:lnTo>
                  <a:lnTo>
                    <a:pt x="7619" y="1523"/>
                  </a:lnTo>
                  <a:lnTo>
                    <a:pt x="9143" y="0"/>
                  </a:lnTo>
                  <a:lnTo>
                    <a:pt x="9143" y="1523"/>
                  </a:lnTo>
                  <a:lnTo>
                    <a:pt x="10667" y="1523"/>
                  </a:lnTo>
                  <a:lnTo>
                    <a:pt x="9143" y="3047"/>
                  </a:lnTo>
                  <a:lnTo>
                    <a:pt x="9143" y="6095"/>
                  </a:lnTo>
                  <a:lnTo>
                    <a:pt x="10667" y="4571"/>
                  </a:lnTo>
                  <a:lnTo>
                    <a:pt x="12191" y="4571"/>
                  </a:lnTo>
                  <a:lnTo>
                    <a:pt x="12191" y="3047"/>
                  </a:lnTo>
                  <a:lnTo>
                    <a:pt x="13715" y="1523"/>
                  </a:lnTo>
                  <a:lnTo>
                    <a:pt x="15239" y="1523"/>
                  </a:lnTo>
                  <a:lnTo>
                    <a:pt x="15239" y="3047"/>
                  </a:lnTo>
                  <a:lnTo>
                    <a:pt x="18287" y="3047"/>
                  </a:lnTo>
                  <a:lnTo>
                    <a:pt x="19811" y="4571"/>
                  </a:lnTo>
                  <a:lnTo>
                    <a:pt x="21335" y="4571"/>
                  </a:lnTo>
                  <a:lnTo>
                    <a:pt x="22859" y="4571"/>
                  </a:lnTo>
                  <a:lnTo>
                    <a:pt x="22859" y="6095"/>
                  </a:lnTo>
                  <a:lnTo>
                    <a:pt x="21335" y="6095"/>
                  </a:lnTo>
                  <a:lnTo>
                    <a:pt x="21335" y="7619"/>
                  </a:lnTo>
                  <a:lnTo>
                    <a:pt x="19811" y="9143"/>
                  </a:lnTo>
                  <a:lnTo>
                    <a:pt x="19811" y="10667"/>
                  </a:lnTo>
                </a:path>
              </a:pathLst>
            </a:custGeom>
            <a:ln w="1524">
              <a:solidFill>
                <a:srgbClr val="937E64"/>
              </a:solidFill>
            </a:ln>
          </p:spPr>
          <p:txBody>
            <a:bodyPr wrap="square" lIns="0" tIns="0" rIns="0" bIns="0" rtlCol="0">
              <a:noAutofit/>
            </a:bodyPr>
            <a:lstStyle/>
            <a:p>
              <a:endParaRPr sz="700"/>
            </a:p>
          </p:txBody>
        </p:sp>
        <p:sp>
          <p:nvSpPr>
            <p:cNvPr id="147" name="object 188"/>
            <p:cNvSpPr/>
            <p:nvPr/>
          </p:nvSpPr>
          <p:spPr>
            <a:xfrm>
              <a:off x="5206640" y="1281399"/>
              <a:ext cx="139561" cy="52664"/>
            </a:xfrm>
            <a:custGeom>
              <a:avLst/>
              <a:gdLst/>
              <a:ahLst/>
              <a:cxnLst/>
              <a:rect l="l" t="t" r="r" b="b"/>
              <a:pathLst>
                <a:path w="51815" h="19812">
                  <a:moveTo>
                    <a:pt x="25907" y="0"/>
                  </a:moveTo>
                  <a:lnTo>
                    <a:pt x="15239" y="0"/>
                  </a:lnTo>
                  <a:lnTo>
                    <a:pt x="10668" y="1524"/>
                  </a:lnTo>
                  <a:lnTo>
                    <a:pt x="7619" y="3048"/>
                  </a:lnTo>
                  <a:lnTo>
                    <a:pt x="3048" y="4572"/>
                  </a:lnTo>
                  <a:lnTo>
                    <a:pt x="1524" y="6096"/>
                  </a:lnTo>
                  <a:lnTo>
                    <a:pt x="0" y="9144"/>
                  </a:lnTo>
                  <a:lnTo>
                    <a:pt x="0" y="12192"/>
                  </a:lnTo>
                  <a:lnTo>
                    <a:pt x="1524" y="13716"/>
                  </a:lnTo>
                  <a:lnTo>
                    <a:pt x="4572" y="16764"/>
                  </a:lnTo>
                  <a:lnTo>
                    <a:pt x="7619" y="18288"/>
                  </a:lnTo>
                  <a:lnTo>
                    <a:pt x="10668" y="18288"/>
                  </a:lnTo>
                  <a:lnTo>
                    <a:pt x="15239" y="19812"/>
                  </a:lnTo>
                  <a:lnTo>
                    <a:pt x="30479" y="19812"/>
                  </a:lnTo>
                  <a:lnTo>
                    <a:pt x="35051" y="18288"/>
                  </a:lnTo>
                  <a:lnTo>
                    <a:pt x="39624" y="18288"/>
                  </a:lnTo>
                  <a:lnTo>
                    <a:pt x="44195" y="16764"/>
                  </a:lnTo>
                  <a:lnTo>
                    <a:pt x="47243" y="15240"/>
                  </a:lnTo>
                  <a:lnTo>
                    <a:pt x="48768" y="13716"/>
                  </a:lnTo>
                  <a:lnTo>
                    <a:pt x="50292" y="10668"/>
                  </a:lnTo>
                  <a:lnTo>
                    <a:pt x="51815" y="9144"/>
                  </a:lnTo>
                  <a:lnTo>
                    <a:pt x="50292" y="7620"/>
                  </a:lnTo>
                  <a:lnTo>
                    <a:pt x="48768" y="4572"/>
                  </a:lnTo>
                  <a:lnTo>
                    <a:pt x="45719" y="3048"/>
                  </a:lnTo>
                  <a:lnTo>
                    <a:pt x="44195" y="1524"/>
                  </a:lnTo>
                  <a:lnTo>
                    <a:pt x="39624" y="0"/>
                  </a:lnTo>
                  <a:lnTo>
                    <a:pt x="25907" y="0"/>
                  </a:lnTo>
                  <a:close/>
                </a:path>
              </a:pathLst>
            </a:custGeom>
            <a:solidFill>
              <a:srgbClr val="937E64"/>
            </a:solidFill>
          </p:spPr>
          <p:txBody>
            <a:bodyPr wrap="square" lIns="0" tIns="0" rIns="0" bIns="0" rtlCol="0">
              <a:noAutofit/>
            </a:bodyPr>
            <a:lstStyle/>
            <a:p>
              <a:endParaRPr sz="700"/>
            </a:p>
          </p:txBody>
        </p:sp>
        <p:sp>
          <p:nvSpPr>
            <p:cNvPr id="148" name="object 189"/>
            <p:cNvSpPr/>
            <p:nvPr/>
          </p:nvSpPr>
          <p:spPr>
            <a:xfrm>
              <a:off x="5206640" y="1277348"/>
              <a:ext cx="139561" cy="56715"/>
            </a:xfrm>
            <a:custGeom>
              <a:avLst/>
              <a:gdLst/>
              <a:ahLst/>
              <a:cxnLst/>
              <a:rect l="l" t="t" r="r" b="b"/>
              <a:pathLst>
                <a:path w="51815" h="21336">
                  <a:moveTo>
                    <a:pt x="25907" y="0"/>
                  </a:moveTo>
                  <a:lnTo>
                    <a:pt x="30479" y="0"/>
                  </a:lnTo>
                  <a:lnTo>
                    <a:pt x="35051" y="1524"/>
                  </a:lnTo>
                  <a:lnTo>
                    <a:pt x="39624" y="1524"/>
                  </a:lnTo>
                  <a:lnTo>
                    <a:pt x="44195" y="3048"/>
                  </a:lnTo>
                  <a:lnTo>
                    <a:pt x="45719" y="4572"/>
                  </a:lnTo>
                  <a:lnTo>
                    <a:pt x="48768" y="6096"/>
                  </a:lnTo>
                  <a:lnTo>
                    <a:pt x="50292" y="9144"/>
                  </a:lnTo>
                  <a:lnTo>
                    <a:pt x="51815" y="10668"/>
                  </a:lnTo>
                  <a:lnTo>
                    <a:pt x="50292" y="12192"/>
                  </a:lnTo>
                  <a:lnTo>
                    <a:pt x="48768" y="13716"/>
                  </a:lnTo>
                  <a:lnTo>
                    <a:pt x="47243" y="16764"/>
                  </a:lnTo>
                  <a:lnTo>
                    <a:pt x="44195" y="18288"/>
                  </a:lnTo>
                  <a:lnTo>
                    <a:pt x="39624" y="19812"/>
                  </a:lnTo>
                  <a:lnTo>
                    <a:pt x="35051" y="19812"/>
                  </a:lnTo>
                  <a:lnTo>
                    <a:pt x="30479" y="21336"/>
                  </a:lnTo>
                  <a:lnTo>
                    <a:pt x="15239" y="21336"/>
                  </a:lnTo>
                  <a:lnTo>
                    <a:pt x="10668" y="19812"/>
                  </a:lnTo>
                  <a:lnTo>
                    <a:pt x="7619" y="18288"/>
                  </a:lnTo>
                  <a:lnTo>
                    <a:pt x="4572" y="18288"/>
                  </a:lnTo>
                  <a:lnTo>
                    <a:pt x="1524" y="15240"/>
                  </a:lnTo>
                  <a:lnTo>
                    <a:pt x="0" y="13716"/>
                  </a:lnTo>
                  <a:lnTo>
                    <a:pt x="0" y="9144"/>
                  </a:lnTo>
                  <a:lnTo>
                    <a:pt x="1524" y="7620"/>
                  </a:lnTo>
                  <a:lnTo>
                    <a:pt x="3048" y="6096"/>
                  </a:lnTo>
                  <a:lnTo>
                    <a:pt x="7619" y="4572"/>
                  </a:lnTo>
                  <a:lnTo>
                    <a:pt x="10668" y="3048"/>
                  </a:lnTo>
                  <a:lnTo>
                    <a:pt x="15239" y="1524"/>
                  </a:lnTo>
                  <a:lnTo>
                    <a:pt x="19812" y="1524"/>
                  </a:lnTo>
                  <a:lnTo>
                    <a:pt x="25907" y="0"/>
                  </a:lnTo>
                </a:path>
              </a:pathLst>
            </a:custGeom>
            <a:ln w="1524">
              <a:solidFill>
                <a:srgbClr val="937E64"/>
              </a:solidFill>
            </a:ln>
          </p:spPr>
          <p:txBody>
            <a:bodyPr wrap="square" lIns="0" tIns="0" rIns="0" bIns="0" rtlCol="0">
              <a:noAutofit/>
            </a:bodyPr>
            <a:lstStyle/>
            <a:p>
              <a:endParaRPr sz="700"/>
            </a:p>
          </p:txBody>
        </p:sp>
        <p:sp>
          <p:nvSpPr>
            <p:cNvPr id="149" name="object 190"/>
            <p:cNvSpPr/>
            <p:nvPr/>
          </p:nvSpPr>
          <p:spPr>
            <a:xfrm>
              <a:off x="5206640" y="1281399"/>
              <a:ext cx="135459" cy="52664"/>
            </a:xfrm>
            <a:custGeom>
              <a:avLst/>
              <a:gdLst/>
              <a:ahLst/>
              <a:cxnLst/>
              <a:rect l="l" t="t" r="r" b="b"/>
              <a:pathLst>
                <a:path w="50292" h="19812">
                  <a:moveTo>
                    <a:pt x="0" y="10668"/>
                  </a:moveTo>
                  <a:lnTo>
                    <a:pt x="1524" y="12192"/>
                  </a:lnTo>
                  <a:lnTo>
                    <a:pt x="3048" y="13716"/>
                  </a:lnTo>
                  <a:lnTo>
                    <a:pt x="4572" y="15240"/>
                  </a:lnTo>
                  <a:lnTo>
                    <a:pt x="7619" y="16764"/>
                  </a:lnTo>
                  <a:lnTo>
                    <a:pt x="12192" y="18288"/>
                  </a:lnTo>
                  <a:lnTo>
                    <a:pt x="15239" y="18288"/>
                  </a:lnTo>
                  <a:lnTo>
                    <a:pt x="21335" y="19812"/>
                  </a:lnTo>
                  <a:lnTo>
                    <a:pt x="30479" y="19812"/>
                  </a:lnTo>
                  <a:lnTo>
                    <a:pt x="35051" y="18288"/>
                  </a:lnTo>
                  <a:lnTo>
                    <a:pt x="39624" y="18288"/>
                  </a:lnTo>
                  <a:lnTo>
                    <a:pt x="42672" y="16764"/>
                  </a:lnTo>
                  <a:lnTo>
                    <a:pt x="45719" y="15240"/>
                  </a:lnTo>
                  <a:lnTo>
                    <a:pt x="47243" y="13716"/>
                  </a:lnTo>
                  <a:lnTo>
                    <a:pt x="48768" y="10668"/>
                  </a:lnTo>
                  <a:lnTo>
                    <a:pt x="50292" y="9144"/>
                  </a:lnTo>
                  <a:lnTo>
                    <a:pt x="48768" y="7620"/>
                  </a:lnTo>
                  <a:lnTo>
                    <a:pt x="47243" y="4572"/>
                  </a:lnTo>
                  <a:lnTo>
                    <a:pt x="45719" y="4572"/>
                  </a:lnTo>
                  <a:lnTo>
                    <a:pt x="42672" y="3048"/>
                  </a:lnTo>
                  <a:lnTo>
                    <a:pt x="39624" y="1524"/>
                  </a:lnTo>
                  <a:lnTo>
                    <a:pt x="35051" y="0"/>
                  </a:lnTo>
                  <a:lnTo>
                    <a:pt x="15239" y="0"/>
                  </a:lnTo>
                  <a:lnTo>
                    <a:pt x="10668" y="1524"/>
                  </a:lnTo>
                  <a:lnTo>
                    <a:pt x="7619" y="3048"/>
                  </a:lnTo>
                  <a:lnTo>
                    <a:pt x="4572" y="4572"/>
                  </a:lnTo>
                  <a:lnTo>
                    <a:pt x="3048" y="6096"/>
                  </a:lnTo>
                  <a:lnTo>
                    <a:pt x="1524" y="9144"/>
                  </a:lnTo>
                  <a:lnTo>
                    <a:pt x="0" y="10668"/>
                  </a:lnTo>
                  <a:close/>
                </a:path>
              </a:pathLst>
            </a:custGeom>
            <a:solidFill>
              <a:srgbClr val="EF9D45"/>
            </a:solidFill>
          </p:spPr>
          <p:txBody>
            <a:bodyPr wrap="square" lIns="0" tIns="0" rIns="0" bIns="0" rtlCol="0">
              <a:noAutofit/>
            </a:bodyPr>
            <a:lstStyle/>
            <a:p>
              <a:endParaRPr sz="700"/>
            </a:p>
          </p:txBody>
        </p:sp>
        <p:sp>
          <p:nvSpPr>
            <p:cNvPr id="150" name="object 191"/>
            <p:cNvSpPr/>
            <p:nvPr/>
          </p:nvSpPr>
          <p:spPr>
            <a:xfrm>
              <a:off x="5206640" y="1281399"/>
              <a:ext cx="135459" cy="52664"/>
            </a:xfrm>
            <a:custGeom>
              <a:avLst/>
              <a:gdLst/>
              <a:ahLst/>
              <a:cxnLst/>
              <a:rect l="l" t="t" r="r" b="b"/>
              <a:pathLst>
                <a:path w="50292" h="19812">
                  <a:moveTo>
                    <a:pt x="25907" y="0"/>
                  </a:moveTo>
                  <a:lnTo>
                    <a:pt x="35051" y="0"/>
                  </a:lnTo>
                  <a:lnTo>
                    <a:pt x="39624" y="1524"/>
                  </a:lnTo>
                  <a:lnTo>
                    <a:pt x="42672" y="3048"/>
                  </a:lnTo>
                  <a:lnTo>
                    <a:pt x="45719" y="3048"/>
                  </a:lnTo>
                  <a:lnTo>
                    <a:pt x="47243" y="4572"/>
                  </a:lnTo>
                  <a:lnTo>
                    <a:pt x="48768" y="7620"/>
                  </a:lnTo>
                  <a:lnTo>
                    <a:pt x="50292" y="9144"/>
                  </a:lnTo>
                  <a:lnTo>
                    <a:pt x="48768" y="10668"/>
                  </a:lnTo>
                  <a:lnTo>
                    <a:pt x="47243" y="12192"/>
                  </a:lnTo>
                  <a:lnTo>
                    <a:pt x="45719" y="15240"/>
                  </a:lnTo>
                  <a:lnTo>
                    <a:pt x="42672" y="16764"/>
                  </a:lnTo>
                  <a:lnTo>
                    <a:pt x="39624" y="16764"/>
                  </a:lnTo>
                  <a:lnTo>
                    <a:pt x="35051" y="18288"/>
                  </a:lnTo>
                  <a:lnTo>
                    <a:pt x="30479" y="19812"/>
                  </a:lnTo>
                  <a:lnTo>
                    <a:pt x="21335" y="19812"/>
                  </a:lnTo>
                  <a:lnTo>
                    <a:pt x="15239" y="18288"/>
                  </a:lnTo>
                  <a:lnTo>
                    <a:pt x="12192" y="18288"/>
                  </a:lnTo>
                  <a:lnTo>
                    <a:pt x="7619" y="16764"/>
                  </a:lnTo>
                  <a:lnTo>
                    <a:pt x="4572" y="15240"/>
                  </a:lnTo>
                  <a:lnTo>
                    <a:pt x="3048" y="13716"/>
                  </a:lnTo>
                  <a:lnTo>
                    <a:pt x="1524" y="12192"/>
                  </a:lnTo>
                  <a:lnTo>
                    <a:pt x="0" y="10668"/>
                  </a:lnTo>
                  <a:lnTo>
                    <a:pt x="1524" y="7620"/>
                  </a:lnTo>
                  <a:lnTo>
                    <a:pt x="3048" y="6096"/>
                  </a:lnTo>
                  <a:lnTo>
                    <a:pt x="4572" y="4572"/>
                  </a:lnTo>
                  <a:lnTo>
                    <a:pt x="7619" y="3048"/>
                  </a:lnTo>
                  <a:lnTo>
                    <a:pt x="10668" y="1524"/>
                  </a:lnTo>
                  <a:lnTo>
                    <a:pt x="15239" y="0"/>
                  </a:lnTo>
                  <a:lnTo>
                    <a:pt x="25907" y="0"/>
                  </a:lnTo>
                </a:path>
              </a:pathLst>
            </a:custGeom>
            <a:ln w="1524">
              <a:solidFill>
                <a:srgbClr val="937E64"/>
              </a:solidFill>
            </a:ln>
          </p:spPr>
          <p:txBody>
            <a:bodyPr wrap="square" lIns="0" tIns="0" rIns="0" bIns="0" rtlCol="0">
              <a:noAutofit/>
            </a:bodyPr>
            <a:lstStyle/>
            <a:p>
              <a:endParaRPr sz="700"/>
            </a:p>
          </p:txBody>
        </p:sp>
        <p:sp>
          <p:nvSpPr>
            <p:cNvPr id="151" name="object 192"/>
            <p:cNvSpPr/>
            <p:nvPr/>
          </p:nvSpPr>
          <p:spPr>
            <a:xfrm>
              <a:off x="5214850" y="1285453"/>
              <a:ext cx="28731" cy="44559"/>
            </a:xfrm>
            <a:custGeom>
              <a:avLst/>
              <a:gdLst/>
              <a:ahLst/>
              <a:cxnLst/>
              <a:rect l="l" t="t" r="r" b="b"/>
              <a:pathLst>
                <a:path w="10667" h="16763">
                  <a:moveTo>
                    <a:pt x="10667" y="16764"/>
                  </a:moveTo>
                  <a:lnTo>
                    <a:pt x="9143" y="6096"/>
                  </a:lnTo>
                  <a:lnTo>
                    <a:pt x="9143" y="15240"/>
                  </a:lnTo>
                  <a:lnTo>
                    <a:pt x="10667" y="16764"/>
                  </a:lnTo>
                  <a:close/>
                </a:path>
                <a:path w="10667" h="16763">
                  <a:moveTo>
                    <a:pt x="38100" y="3048"/>
                  </a:moveTo>
                  <a:lnTo>
                    <a:pt x="38100" y="7620"/>
                  </a:lnTo>
                  <a:lnTo>
                    <a:pt x="36575" y="7620"/>
                  </a:lnTo>
                  <a:lnTo>
                    <a:pt x="36575" y="1524"/>
                  </a:lnTo>
                  <a:lnTo>
                    <a:pt x="35051" y="1524"/>
                  </a:lnTo>
                  <a:lnTo>
                    <a:pt x="35051" y="0"/>
                  </a:lnTo>
                  <a:lnTo>
                    <a:pt x="22859" y="0"/>
                  </a:lnTo>
                  <a:lnTo>
                    <a:pt x="22859" y="4572"/>
                  </a:lnTo>
                  <a:lnTo>
                    <a:pt x="21335" y="4572"/>
                  </a:lnTo>
                  <a:lnTo>
                    <a:pt x="21335" y="0"/>
                  </a:lnTo>
                  <a:lnTo>
                    <a:pt x="10667" y="0"/>
                  </a:lnTo>
                  <a:lnTo>
                    <a:pt x="10667" y="4572"/>
                  </a:lnTo>
                  <a:lnTo>
                    <a:pt x="9143" y="4572"/>
                  </a:lnTo>
                  <a:lnTo>
                    <a:pt x="9143" y="3048"/>
                  </a:lnTo>
                  <a:lnTo>
                    <a:pt x="7619" y="3048"/>
                  </a:lnTo>
                  <a:lnTo>
                    <a:pt x="7619" y="1524"/>
                  </a:lnTo>
                  <a:lnTo>
                    <a:pt x="6095" y="3048"/>
                  </a:lnTo>
                  <a:lnTo>
                    <a:pt x="4571" y="3048"/>
                  </a:lnTo>
                  <a:lnTo>
                    <a:pt x="4571" y="7620"/>
                  </a:lnTo>
                  <a:lnTo>
                    <a:pt x="4571" y="3048"/>
                  </a:lnTo>
                  <a:lnTo>
                    <a:pt x="3047" y="3048"/>
                  </a:lnTo>
                  <a:lnTo>
                    <a:pt x="3047" y="4572"/>
                  </a:lnTo>
                  <a:lnTo>
                    <a:pt x="1524" y="4572"/>
                  </a:lnTo>
                  <a:lnTo>
                    <a:pt x="1524" y="6096"/>
                  </a:lnTo>
                  <a:lnTo>
                    <a:pt x="0" y="7620"/>
                  </a:lnTo>
                  <a:lnTo>
                    <a:pt x="0" y="10668"/>
                  </a:lnTo>
                  <a:lnTo>
                    <a:pt x="1524" y="10668"/>
                  </a:lnTo>
                  <a:lnTo>
                    <a:pt x="1524" y="12192"/>
                  </a:lnTo>
                  <a:lnTo>
                    <a:pt x="4571" y="12192"/>
                  </a:lnTo>
                  <a:lnTo>
                    <a:pt x="4571" y="9144"/>
                  </a:lnTo>
                  <a:lnTo>
                    <a:pt x="6095" y="9144"/>
                  </a:lnTo>
                  <a:lnTo>
                    <a:pt x="6095" y="15240"/>
                  </a:lnTo>
                  <a:lnTo>
                    <a:pt x="9143" y="15240"/>
                  </a:lnTo>
                  <a:lnTo>
                    <a:pt x="9143" y="6096"/>
                  </a:lnTo>
                  <a:lnTo>
                    <a:pt x="10667" y="16764"/>
                  </a:lnTo>
                  <a:lnTo>
                    <a:pt x="13715" y="16764"/>
                  </a:lnTo>
                  <a:lnTo>
                    <a:pt x="13715" y="9144"/>
                  </a:lnTo>
                  <a:lnTo>
                    <a:pt x="15239" y="10668"/>
                  </a:lnTo>
                  <a:lnTo>
                    <a:pt x="15239" y="16764"/>
                  </a:lnTo>
                  <a:lnTo>
                    <a:pt x="21335" y="16764"/>
                  </a:lnTo>
                  <a:lnTo>
                    <a:pt x="21335" y="12192"/>
                  </a:lnTo>
                  <a:lnTo>
                    <a:pt x="22859" y="12192"/>
                  </a:lnTo>
                  <a:lnTo>
                    <a:pt x="22859" y="16764"/>
                  </a:lnTo>
                  <a:lnTo>
                    <a:pt x="30479" y="16764"/>
                  </a:lnTo>
                  <a:lnTo>
                    <a:pt x="30479" y="10668"/>
                  </a:lnTo>
                  <a:lnTo>
                    <a:pt x="32003" y="12192"/>
                  </a:lnTo>
                  <a:lnTo>
                    <a:pt x="30479" y="9144"/>
                  </a:lnTo>
                  <a:lnTo>
                    <a:pt x="32003" y="12192"/>
                  </a:lnTo>
                  <a:lnTo>
                    <a:pt x="32003" y="16764"/>
                  </a:lnTo>
                  <a:lnTo>
                    <a:pt x="33527" y="15240"/>
                  </a:lnTo>
                  <a:lnTo>
                    <a:pt x="36575" y="15240"/>
                  </a:lnTo>
                  <a:lnTo>
                    <a:pt x="38100" y="13716"/>
                  </a:lnTo>
                  <a:lnTo>
                    <a:pt x="39624" y="13716"/>
                  </a:lnTo>
                  <a:lnTo>
                    <a:pt x="41147" y="12192"/>
                  </a:lnTo>
                  <a:lnTo>
                    <a:pt x="42671" y="12192"/>
                  </a:lnTo>
                  <a:lnTo>
                    <a:pt x="42671" y="10668"/>
                  </a:lnTo>
                  <a:lnTo>
                    <a:pt x="44195" y="10668"/>
                  </a:lnTo>
                  <a:lnTo>
                    <a:pt x="44195" y="6096"/>
                  </a:lnTo>
                  <a:lnTo>
                    <a:pt x="42671" y="6096"/>
                  </a:lnTo>
                  <a:lnTo>
                    <a:pt x="42671" y="3048"/>
                  </a:lnTo>
                  <a:lnTo>
                    <a:pt x="38100" y="3048"/>
                  </a:lnTo>
                  <a:close/>
                </a:path>
              </a:pathLst>
            </a:custGeom>
            <a:solidFill>
              <a:srgbClr val="937E64"/>
            </a:solidFill>
          </p:spPr>
          <p:txBody>
            <a:bodyPr wrap="square" lIns="0" tIns="0" rIns="0" bIns="0" rtlCol="0">
              <a:noAutofit/>
            </a:bodyPr>
            <a:lstStyle/>
            <a:p>
              <a:endParaRPr sz="700"/>
            </a:p>
          </p:txBody>
        </p:sp>
        <p:sp>
          <p:nvSpPr>
            <p:cNvPr id="152" name="object 193"/>
            <p:cNvSpPr/>
            <p:nvPr/>
          </p:nvSpPr>
          <p:spPr>
            <a:xfrm>
              <a:off x="5214850" y="1285453"/>
              <a:ext cx="119037" cy="44559"/>
            </a:xfrm>
            <a:custGeom>
              <a:avLst/>
              <a:gdLst/>
              <a:ahLst/>
              <a:cxnLst/>
              <a:rect l="l" t="t" r="r" b="b"/>
              <a:pathLst>
                <a:path w="44195" h="16763">
                  <a:moveTo>
                    <a:pt x="22859" y="4572"/>
                  </a:moveTo>
                  <a:lnTo>
                    <a:pt x="22859" y="0"/>
                  </a:lnTo>
                  <a:lnTo>
                    <a:pt x="24383" y="0"/>
                  </a:lnTo>
                  <a:lnTo>
                    <a:pt x="25907" y="0"/>
                  </a:lnTo>
                  <a:lnTo>
                    <a:pt x="30479" y="0"/>
                  </a:lnTo>
                  <a:lnTo>
                    <a:pt x="32003" y="0"/>
                  </a:lnTo>
                  <a:lnTo>
                    <a:pt x="35051" y="0"/>
                  </a:lnTo>
                  <a:lnTo>
                    <a:pt x="35051" y="1524"/>
                  </a:lnTo>
                  <a:lnTo>
                    <a:pt x="36575" y="1524"/>
                  </a:lnTo>
                  <a:lnTo>
                    <a:pt x="36575" y="6096"/>
                  </a:lnTo>
                  <a:lnTo>
                    <a:pt x="38100" y="7620"/>
                  </a:lnTo>
                  <a:lnTo>
                    <a:pt x="38100" y="1524"/>
                  </a:lnTo>
                  <a:lnTo>
                    <a:pt x="39624" y="1524"/>
                  </a:lnTo>
                  <a:lnTo>
                    <a:pt x="41147" y="3048"/>
                  </a:lnTo>
                  <a:lnTo>
                    <a:pt x="42671" y="3048"/>
                  </a:lnTo>
                  <a:lnTo>
                    <a:pt x="42671" y="6096"/>
                  </a:lnTo>
                  <a:lnTo>
                    <a:pt x="44195" y="6096"/>
                  </a:lnTo>
                  <a:lnTo>
                    <a:pt x="44195" y="10668"/>
                  </a:lnTo>
                  <a:lnTo>
                    <a:pt x="42671" y="10668"/>
                  </a:lnTo>
                  <a:lnTo>
                    <a:pt x="42671" y="12192"/>
                  </a:lnTo>
                  <a:lnTo>
                    <a:pt x="41147" y="12192"/>
                  </a:lnTo>
                  <a:lnTo>
                    <a:pt x="39624" y="13716"/>
                  </a:lnTo>
                  <a:lnTo>
                    <a:pt x="38100" y="13716"/>
                  </a:lnTo>
                  <a:lnTo>
                    <a:pt x="36575" y="15240"/>
                  </a:lnTo>
                  <a:lnTo>
                    <a:pt x="35051" y="15240"/>
                  </a:lnTo>
                  <a:lnTo>
                    <a:pt x="33527" y="15240"/>
                  </a:lnTo>
                  <a:lnTo>
                    <a:pt x="32003" y="15240"/>
                  </a:lnTo>
                  <a:lnTo>
                    <a:pt x="32003" y="12192"/>
                  </a:lnTo>
                  <a:lnTo>
                    <a:pt x="30479" y="10668"/>
                  </a:lnTo>
                  <a:lnTo>
                    <a:pt x="30479" y="9144"/>
                  </a:lnTo>
                  <a:lnTo>
                    <a:pt x="30479" y="15240"/>
                  </a:lnTo>
                  <a:lnTo>
                    <a:pt x="28955" y="15240"/>
                  </a:lnTo>
                  <a:lnTo>
                    <a:pt x="27431" y="16764"/>
                  </a:lnTo>
                  <a:lnTo>
                    <a:pt x="24383" y="16764"/>
                  </a:lnTo>
                  <a:lnTo>
                    <a:pt x="22859" y="15240"/>
                  </a:lnTo>
                  <a:lnTo>
                    <a:pt x="22859" y="10668"/>
                  </a:lnTo>
                  <a:lnTo>
                    <a:pt x="21335" y="12192"/>
                  </a:lnTo>
                  <a:lnTo>
                    <a:pt x="21335" y="16764"/>
                  </a:lnTo>
                  <a:lnTo>
                    <a:pt x="19811" y="16764"/>
                  </a:lnTo>
                  <a:lnTo>
                    <a:pt x="18287" y="16764"/>
                  </a:lnTo>
                  <a:lnTo>
                    <a:pt x="16763" y="16764"/>
                  </a:lnTo>
                  <a:lnTo>
                    <a:pt x="15239" y="16764"/>
                  </a:lnTo>
                  <a:lnTo>
                    <a:pt x="15239" y="10668"/>
                  </a:lnTo>
                  <a:lnTo>
                    <a:pt x="13715" y="9144"/>
                  </a:lnTo>
                  <a:lnTo>
                    <a:pt x="13715" y="15240"/>
                  </a:lnTo>
                  <a:lnTo>
                    <a:pt x="10667" y="15240"/>
                  </a:lnTo>
                  <a:lnTo>
                    <a:pt x="6095" y="15240"/>
                  </a:lnTo>
                  <a:lnTo>
                    <a:pt x="6095" y="9144"/>
                  </a:lnTo>
                  <a:lnTo>
                    <a:pt x="4571" y="9144"/>
                  </a:lnTo>
                  <a:lnTo>
                    <a:pt x="4571" y="7620"/>
                  </a:lnTo>
                  <a:lnTo>
                    <a:pt x="4571" y="12192"/>
                  </a:lnTo>
                  <a:lnTo>
                    <a:pt x="3047" y="12192"/>
                  </a:lnTo>
                  <a:lnTo>
                    <a:pt x="1524" y="10668"/>
                  </a:lnTo>
                  <a:lnTo>
                    <a:pt x="0" y="10668"/>
                  </a:lnTo>
                  <a:lnTo>
                    <a:pt x="0" y="6096"/>
                  </a:lnTo>
                  <a:lnTo>
                    <a:pt x="1524" y="6096"/>
                  </a:lnTo>
                  <a:lnTo>
                    <a:pt x="1524" y="4572"/>
                  </a:lnTo>
                  <a:lnTo>
                    <a:pt x="3047" y="4572"/>
                  </a:lnTo>
                  <a:lnTo>
                    <a:pt x="3047" y="3048"/>
                  </a:lnTo>
                  <a:lnTo>
                    <a:pt x="4571" y="3048"/>
                  </a:lnTo>
                  <a:lnTo>
                    <a:pt x="6095" y="3048"/>
                  </a:lnTo>
                  <a:lnTo>
                    <a:pt x="6095" y="1524"/>
                  </a:lnTo>
                  <a:lnTo>
                    <a:pt x="7619" y="1524"/>
                  </a:lnTo>
                  <a:lnTo>
                    <a:pt x="9143" y="1524"/>
                  </a:lnTo>
                  <a:lnTo>
                    <a:pt x="9143" y="6096"/>
                  </a:lnTo>
                  <a:lnTo>
                    <a:pt x="9143" y="4572"/>
                  </a:lnTo>
                  <a:lnTo>
                    <a:pt x="10667" y="4572"/>
                  </a:lnTo>
                  <a:lnTo>
                    <a:pt x="10667" y="0"/>
                  </a:lnTo>
                  <a:lnTo>
                    <a:pt x="19811" y="0"/>
                  </a:lnTo>
                  <a:lnTo>
                    <a:pt x="21335" y="0"/>
                  </a:lnTo>
                  <a:lnTo>
                    <a:pt x="21335" y="4572"/>
                  </a:lnTo>
                  <a:lnTo>
                    <a:pt x="22859" y="4572"/>
                  </a:lnTo>
                </a:path>
              </a:pathLst>
            </a:custGeom>
            <a:ln w="1524">
              <a:solidFill>
                <a:srgbClr val="937E64"/>
              </a:solidFill>
            </a:ln>
          </p:spPr>
          <p:txBody>
            <a:bodyPr wrap="square" lIns="0" tIns="0" rIns="0" bIns="0" rtlCol="0">
              <a:noAutofit/>
            </a:bodyPr>
            <a:lstStyle/>
            <a:p>
              <a:endParaRPr sz="700"/>
            </a:p>
          </p:txBody>
        </p:sp>
        <p:sp>
          <p:nvSpPr>
            <p:cNvPr id="153" name="object 194"/>
            <p:cNvSpPr/>
            <p:nvPr/>
          </p:nvSpPr>
          <p:spPr>
            <a:xfrm>
              <a:off x="5218955" y="1285453"/>
              <a:ext cx="110827" cy="44559"/>
            </a:xfrm>
            <a:custGeom>
              <a:avLst/>
              <a:gdLst/>
              <a:ahLst/>
              <a:cxnLst/>
              <a:rect l="l" t="t" r="r" b="b"/>
              <a:pathLst>
                <a:path w="41147" h="16763">
                  <a:moveTo>
                    <a:pt x="7619" y="15240"/>
                  </a:moveTo>
                  <a:lnTo>
                    <a:pt x="10667" y="15240"/>
                  </a:lnTo>
                  <a:lnTo>
                    <a:pt x="12191" y="13716"/>
                  </a:lnTo>
                  <a:lnTo>
                    <a:pt x="12191" y="9144"/>
                  </a:lnTo>
                  <a:lnTo>
                    <a:pt x="13715" y="9144"/>
                  </a:lnTo>
                  <a:lnTo>
                    <a:pt x="13715" y="16764"/>
                  </a:lnTo>
                  <a:lnTo>
                    <a:pt x="19811" y="16764"/>
                  </a:lnTo>
                  <a:lnTo>
                    <a:pt x="19811" y="10668"/>
                  </a:lnTo>
                  <a:lnTo>
                    <a:pt x="21335" y="10668"/>
                  </a:lnTo>
                  <a:lnTo>
                    <a:pt x="21335" y="15240"/>
                  </a:lnTo>
                  <a:lnTo>
                    <a:pt x="22859" y="15240"/>
                  </a:lnTo>
                  <a:lnTo>
                    <a:pt x="22859" y="16764"/>
                  </a:lnTo>
                  <a:lnTo>
                    <a:pt x="27431" y="16764"/>
                  </a:lnTo>
                  <a:lnTo>
                    <a:pt x="27431" y="7620"/>
                  </a:lnTo>
                  <a:lnTo>
                    <a:pt x="28955" y="7620"/>
                  </a:lnTo>
                  <a:lnTo>
                    <a:pt x="28955" y="9144"/>
                  </a:lnTo>
                  <a:lnTo>
                    <a:pt x="30479" y="10668"/>
                  </a:lnTo>
                  <a:lnTo>
                    <a:pt x="30479" y="15240"/>
                  </a:lnTo>
                  <a:lnTo>
                    <a:pt x="33527" y="15240"/>
                  </a:lnTo>
                  <a:lnTo>
                    <a:pt x="33527" y="13716"/>
                  </a:lnTo>
                  <a:lnTo>
                    <a:pt x="38100" y="13716"/>
                  </a:lnTo>
                  <a:lnTo>
                    <a:pt x="38100" y="12192"/>
                  </a:lnTo>
                  <a:lnTo>
                    <a:pt x="41147" y="12192"/>
                  </a:lnTo>
                  <a:lnTo>
                    <a:pt x="41147" y="4572"/>
                  </a:lnTo>
                  <a:lnTo>
                    <a:pt x="39623" y="4572"/>
                  </a:lnTo>
                  <a:lnTo>
                    <a:pt x="39623" y="3048"/>
                  </a:lnTo>
                  <a:lnTo>
                    <a:pt x="38100" y="3048"/>
                  </a:lnTo>
                  <a:lnTo>
                    <a:pt x="38100" y="4572"/>
                  </a:lnTo>
                  <a:lnTo>
                    <a:pt x="36575" y="4572"/>
                  </a:lnTo>
                  <a:lnTo>
                    <a:pt x="36575" y="7620"/>
                  </a:lnTo>
                  <a:lnTo>
                    <a:pt x="35051" y="7620"/>
                  </a:lnTo>
                  <a:lnTo>
                    <a:pt x="35051" y="1524"/>
                  </a:lnTo>
                  <a:lnTo>
                    <a:pt x="32003" y="1524"/>
                  </a:lnTo>
                  <a:lnTo>
                    <a:pt x="30479" y="0"/>
                  </a:lnTo>
                  <a:lnTo>
                    <a:pt x="21335" y="0"/>
                  </a:lnTo>
                  <a:lnTo>
                    <a:pt x="21335" y="6096"/>
                  </a:lnTo>
                  <a:lnTo>
                    <a:pt x="19811" y="6096"/>
                  </a:lnTo>
                  <a:lnTo>
                    <a:pt x="19811" y="4572"/>
                  </a:lnTo>
                  <a:lnTo>
                    <a:pt x="18287" y="3048"/>
                  </a:lnTo>
                  <a:lnTo>
                    <a:pt x="19811" y="3048"/>
                  </a:lnTo>
                  <a:lnTo>
                    <a:pt x="19811" y="1524"/>
                  </a:lnTo>
                  <a:lnTo>
                    <a:pt x="18287" y="0"/>
                  </a:lnTo>
                  <a:lnTo>
                    <a:pt x="13715" y="0"/>
                  </a:lnTo>
                  <a:lnTo>
                    <a:pt x="12191" y="1524"/>
                  </a:lnTo>
                  <a:lnTo>
                    <a:pt x="9143" y="1524"/>
                  </a:lnTo>
                  <a:lnTo>
                    <a:pt x="9143" y="6096"/>
                  </a:lnTo>
                  <a:lnTo>
                    <a:pt x="7619" y="6096"/>
                  </a:lnTo>
                  <a:lnTo>
                    <a:pt x="6095" y="4572"/>
                  </a:lnTo>
                  <a:lnTo>
                    <a:pt x="6095" y="3048"/>
                  </a:lnTo>
                  <a:lnTo>
                    <a:pt x="3047" y="3048"/>
                  </a:lnTo>
                  <a:lnTo>
                    <a:pt x="3047" y="4572"/>
                  </a:lnTo>
                  <a:lnTo>
                    <a:pt x="1523" y="4572"/>
                  </a:lnTo>
                  <a:lnTo>
                    <a:pt x="1523" y="6096"/>
                  </a:lnTo>
                  <a:lnTo>
                    <a:pt x="0" y="6096"/>
                  </a:lnTo>
                  <a:lnTo>
                    <a:pt x="0" y="10668"/>
                  </a:lnTo>
                  <a:lnTo>
                    <a:pt x="1523" y="10668"/>
                  </a:lnTo>
                  <a:lnTo>
                    <a:pt x="1523" y="9144"/>
                  </a:lnTo>
                  <a:lnTo>
                    <a:pt x="3047" y="7620"/>
                  </a:lnTo>
                  <a:lnTo>
                    <a:pt x="4571" y="7620"/>
                  </a:lnTo>
                  <a:lnTo>
                    <a:pt x="4571" y="12192"/>
                  </a:lnTo>
                  <a:lnTo>
                    <a:pt x="6095" y="13716"/>
                  </a:lnTo>
                  <a:lnTo>
                    <a:pt x="6095" y="15240"/>
                  </a:lnTo>
                  <a:lnTo>
                    <a:pt x="7619" y="15240"/>
                  </a:lnTo>
                  <a:close/>
                </a:path>
              </a:pathLst>
            </a:custGeom>
            <a:solidFill>
              <a:srgbClr val="EF9D45"/>
            </a:solidFill>
          </p:spPr>
          <p:txBody>
            <a:bodyPr wrap="square" lIns="0" tIns="0" rIns="0" bIns="0" rtlCol="0">
              <a:noAutofit/>
            </a:bodyPr>
            <a:lstStyle/>
            <a:p>
              <a:endParaRPr sz="700"/>
            </a:p>
          </p:txBody>
        </p:sp>
        <p:sp>
          <p:nvSpPr>
            <p:cNvPr id="154" name="object 195"/>
            <p:cNvSpPr/>
            <p:nvPr/>
          </p:nvSpPr>
          <p:spPr>
            <a:xfrm>
              <a:off x="5218955" y="1285453"/>
              <a:ext cx="110827" cy="44559"/>
            </a:xfrm>
            <a:custGeom>
              <a:avLst/>
              <a:gdLst/>
              <a:ahLst/>
              <a:cxnLst/>
              <a:rect l="l" t="t" r="r" b="b"/>
              <a:pathLst>
                <a:path w="41147" h="16763">
                  <a:moveTo>
                    <a:pt x="19811" y="6096"/>
                  </a:moveTo>
                  <a:lnTo>
                    <a:pt x="21335" y="6096"/>
                  </a:lnTo>
                  <a:lnTo>
                    <a:pt x="21335" y="0"/>
                  </a:lnTo>
                  <a:lnTo>
                    <a:pt x="22859" y="0"/>
                  </a:lnTo>
                  <a:lnTo>
                    <a:pt x="27431" y="0"/>
                  </a:lnTo>
                  <a:lnTo>
                    <a:pt x="28955" y="0"/>
                  </a:lnTo>
                  <a:lnTo>
                    <a:pt x="30479" y="0"/>
                  </a:lnTo>
                  <a:lnTo>
                    <a:pt x="32003" y="1524"/>
                  </a:lnTo>
                  <a:lnTo>
                    <a:pt x="33527" y="1524"/>
                  </a:lnTo>
                  <a:lnTo>
                    <a:pt x="35051" y="1524"/>
                  </a:lnTo>
                  <a:lnTo>
                    <a:pt x="35051" y="7620"/>
                  </a:lnTo>
                  <a:lnTo>
                    <a:pt x="36575" y="7620"/>
                  </a:lnTo>
                  <a:lnTo>
                    <a:pt x="36575" y="4572"/>
                  </a:lnTo>
                  <a:lnTo>
                    <a:pt x="38100" y="4572"/>
                  </a:lnTo>
                  <a:lnTo>
                    <a:pt x="38100" y="3048"/>
                  </a:lnTo>
                  <a:lnTo>
                    <a:pt x="39623" y="3048"/>
                  </a:lnTo>
                  <a:lnTo>
                    <a:pt x="39623" y="4572"/>
                  </a:lnTo>
                  <a:lnTo>
                    <a:pt x="41147" y="4572"/>
                  </a:lnTo>
                  <a:lnTo>
                    <a:pt x="41147" y="10668"/>
                  </a:lnTo>
                  <a:lnTo>
                    <a:pt x="39623" y="10668"/>
                  </a:lnTo>
                  <a:lnTo>
                    <a:pt x="39623" y="12192"/>
                  </a:lnTo>
                  <a:lnTo>
                    <a:pt x="38100" y="12192"/>
                  </a:lnTo>
                  <a:lnTo>
                    <a:pt x="38100" y="13716"/>
                  </a:lnTo>
                  <a:lnTo>
                    <a:pt x="36575" y="13716"/>
                  </a:lnTo>
                  <a:lnTo>
                    <a:pt x="35051" y="13716"/>
                  </a:lnTo>
                  <a:lnTo>
                    <a:pt x="33527" y="13716"/>
                  </a:lnTo>
                  <a:lnTo>
                    <a:pt x="33527" y="15240"/>
                  </a:lnTo>
                  <a:lnTo>
                    <a:pt x="32003" y="15240"/>
                  </a:lnTo>
                  <a:lnTo>
                    <a:pt x="30479" y="15240"/>
                  </a:lnTo>
                  <a:lnTo>
                    <a:pt x="30479" y="10668"/>
                  </a:lnTo>
                  <a:lnTo>
                    <a:pt x="28955" y="9144"/>
                  </a:lnTo>
                  <a:lnTo>
                    <a:pt x="28955" y="7620"/>
                  </a:lnTo>
                  <a:lnTo>
                    <a:pt x="27431" y="7620"/>
                  </a:lnTo>
                  <a:lnTo>
                    <a:pt x="27431" y="15240"/>
                  </a:lnTo>
                  <a:lnTo>
                    <a:pt x="25907" y="15240"/>
                  </a:lnTo>
                  <a:lnTo>
                    <a:pt x="24383" y="15240"/>
                  </a:lnTo>
                  <a:lnTo>
                    <a:pt x="22859" y="15240"/>
                  </a:lnTo>
                  <a:lnTo>
                    <a:pt x="21335" y="15240"/>
                  </a:lnTo>
                  <a:lnTo>
                    <a:pt x="21335" y="10668"/>
                  </a:lnTo>
                  <a:lnTo>
                    <a:pt x="19811" y="10668"/>
                  </a:lnTo>
                  <a:lnTo>
                    <a:pt x="19811" y="16764"/>
                  </a:lnTo>
                  <a:lnTo>
                    <a:pt x="18287" y="15240"/>
                  </a:lnTo>
                  <a:lnTo>
                    <a:pt x="16763" y="15240"/>
                  </a:lnTo>
                  <a:lnTo>
                    <a:pt x="15239" y="15240"/>
                  </a:lnTo>
                  <a:lnTo>
                    <a:pt x="13715" y="15240"/>
                  </a:lnTo>
                  <a:lnTo>
                    <a:pt x="13715" y="9144"/>
                  </a:lnTo>
                  <a:lnTo>
                    <a:pt x="12191" y="9144"/>
                  </a:lnTo>
                  <a:lnTo>
                    <a:pt x="12191" y="13716"/>
                  </a:lnTo>
                  <a:lnTo>
                    <a:pt x="10667" y="15240"/>
                  </a:lnTo>
                  <a:lnTo>
                    <a:pt x="7619" y="15240"/>
                  </a:lnTo>
                  <a:lnTo>
                    <a:pt x="6095" y="15240"/>
                  </a:lnTo>
                  <a:lnTo>
                    <a:pt x="4571" y="13716"/>
                  </a:lnTo>
                  <a:lnTo>
                    <a:pt x="4571" y="7620"/>
                  </a:lnTo>
                  <a:lnTo>
                    <a:pt x="3047" y="7620"/>
                  </a:lnTo>
                  <a:lnTo>
                    <a:pt x="3047" y="6096"/>
                  </a:lnTo>
                  <a:lnTo>
                    <a:pt x="3047" y="7620"/>
                  </a:lnTo>
                  <a:lnTo>
                    <a:pt x="1523" y="9144"/>
                  </a:lnTo>
                  <a:lnTo>
                    <a:pt x="1523" y="10668"/>
                  </a:lnTo>
                  <a:lnTo>
                    <a:pt x="0" y="10668"/>
                  </a:lnTo>
                  <a:lnTo>
                    <a:pt x="0" y="6096"/>
                  </a:lnTo>
                  <a:lnTo>
                    <a:pt x="1523" y="6096"/>
                  </a:lnTo>
                  <a:lnTo>
                    <a:pt x="1523" y="4572"/>
                  </a:lnTo>
                  <a:lnTo>
                    <a:pt x="3047" y="4572"/>
                  </a:lnTo>
                  <a:lnTo>
                    <a:pt x="3047" y="3048"/>
                  </a:lnTo>
                  <a:lnTo>
                    <a:pt x="4571" y="3048"/>
                  </a:lnTo>
                  <a:lnTo>
                    <a:pt x="4571" y="1524"/>
                  </a:lnTo>
                  <a:lnTo>
                    <a:pt x="6095" y="1524"/>
                  </a:lnTo>
                  <a:lnTo>
                    <a:pt x="6095" y="4572"/>
                  </a:lnTo>
                  <a:lnTo>
                    <a:pt x="7619" y="6096"/>
                  </a:lnTo>
                  <a:lnTo>
                    <a:pt x="9143" y="6096"/>
                  </a:lnTo>
                  <a:lnTo>
                    <a:pt x="9143" y="1524"/>
                  </a:lnTo>
                  <a:lnTo>
                    <a:pt x="10667" y="1524"/>
                  </a:lnTo>
                  <a:lnTo>
                    <a:pt x="12191" y="1524"/>
                  </a:lnTo>
                  <a:lnTo>
                    <a:pt x="13715" y="0"/>
                  </a:lnTo>
                  <a:lnTo>
                    <a:pt x="18287" y="0"/>
                  </a:lnTo>
                  <a:lnTo>
                    <a:pt x="19811" y="1524"/>
                  </a:lnTo>
                  <a:lnTo>
                    <a:pt x="18287" y="3048"/>
                  </a:lnTo>
                  <a:lnTo>
                    <a:pt x="19811" y="4572"/>
                  </a:lnTo>
                  <a:lnTo>
                    <a:pt x="19811" y="6096"/>
                  </a:lnTo>
                </a:path>
              </a:pathLst>
            </a:custGeom>
            <a:ln w="1524">
              <a:solidFill>
                <a:srgbClr val="937E64"/>
              </a:solidFill>
            </a:ln>
          </p:spPr>
          <p:txBody>
            <a:bodyPr wrap="square" lIns="0" tIns="0" rIns="0" bIns="0" rtlCol="0">
              <a:noAutofit/>
            </a:bodyPr>
            <a:lstStyle/>
            <a:p>
              <a:endParaRPr sz="700"/>
            </a:p>
          </p:txBody>
        </p:sp>
        <p:sp>
          <p:nvSpPr>
            <p:cNvPr id="155" name="object 196"/>
            <p:cNvSpPr/>
            <p:nvPr/>
          </p:nvSpPr>
          <p:spPr>
            <a:xfrm>
              <a:off x="5239479" y="1666251"/>
              <a:ext cx="131351" cy="72919"/>
            </a:xfrm>
            <a:custGeom>
              <a:avLst/>
              <a:gdLst/>
              <a:ahLst/>
              <a:cxnLst/>
              <a:rect l="l" t="t" r="r" b="b"/>
              <a:pathLst>
                <a:path w="48767" h="27432">
                  <a:moveTo>
                    <a:pt x="33527" y="0"/>
                  </a:moveTo>
                  <a:lnTo>
                    <a:pt x="28956" y="1524"/>
                  </a:lnTo>
                  <a:lnTo>
                    <a:pt x="24383" y="3048"/>
                  </a:lnTo>
                  <a:lnTo>
                    <a:pt x="19811" y="4572"/>
                  </a:lnTo>
                  <a:lnTo>
                    <a:pt x="15239" y="7620"/>
                  </a:lnTo>
                  <a:lnTo>
                    <a:pt x="10667" y="9144"/>
                  </a:lnTo>
                  <a:lnTo>
                    <a:pt x="7619" y="12192"/>
                  </a:lnTo>
                  <a:lnTo>
                    <a:pt x="4571" y="15240"/>
                  </a:lnTo>
                  <a:lnTo>
                    <a:pt x="3047" y="18288"/>
                  </a:lnTo>
                  <a:lnTo>
                    <a:pt x="1523" y="19812"/>
                  </a:lnTo>
                  <a:lnTo>
                    <a:pt x="0" y="22860"/>
                  </a:lnTo>
                  <a:lnTo>
                    <a:pt x="1523" y="24384"/>
                  </a:lnTo>
                  <a:lnTo>
                    <a:pt x="3047" y="25908"/>
                  </a:lnTo>
                  <a:lnTo>
                    <a:pt x="4571" y="27432"/>
                  </a:lnTo>
                  <a:lnTo>
                    <a:pt x="19811" y="27432"/>
                  </a:lnTo>
                  <a:lnTo>
                    <a:pt x="24383" y="25908"/>
                  </a:lnTo>
                  <a:lnTo>
                    <a:pt x="30480" y="22860"/>
                  </a:lnTo>
                  <a:lnTo>
                    <a:pt x="33527" y="21336"/>
                  </a:lnTo>
                  <a:lnTo>
                    <a:pt x="38100" y="18288"/>
                  </a:lnTo>
                  <a:lnTo>
                    <a:pt x="42671" y="16764"/>
                  </a:lnTo>
                  <a:lnTo>
                    <a:pt x="44195" y="13716"/>
                  </a:lnTo>
                  <a:lnTo>
                    <a:pt x="47243" y="10668"/>
                  </a:lnTo>
                  <a:lnTo>
                    <a:pt x="48767" y="9144"/>
                  </a:lnTo>
                  <a:lnTo>
                    <a:pt x="48767" y="4572"/>
                  </a:lnTo>
                  <a:lnTo>
                    <a:pt x="47243" y="1524"/>
                  </a:lnTo>
                  <a:lnTo>
                    <a:pt x="44195" y="1524"/>
                  </a:lnTo>
                  <a:lnTo>
                    <a:pt x="41147" y="0"/>
                  </a:lnTo>
                  <a:lnTo>
                    <a:pt x="33527" y="0"/>
                  </a:lnTo>
                  <a:close/>
                </a:path>
              </a:pathLst>
            </a:custGeom>
            <a:solidFill>
              <a:srgbClr val="937E64"/>
            </a:solidFill>
          </p:spPr>
          <p:txBody>
            <a:bodyPr wrap="square" lIns="0" tIns="0" rIns="0" bIns="0" rtlCol="0">
              <a:noAutofit/>
            </a:bodyPr>
            <a:lstStyle/>
            <a:p>
              <a:endParaRPr sz="700"/>
            </a:p>
          </p:txBody>
        </p:sp>
        <p:sp>
          <p:nvSpPr>
            <p:cNvPr id="156" name="object 197"/>
            <p:cNvSpPr/>
            <p:nvPr/>
          </p:nvSpPr>
          <p:spPr>
            <a:xfrm>
              <a:off x="5239479" y="1666251"/>
              <a:ext cx="131351" cy="72919"/>
            </a:xfrm>
            <a:custGeom>
              <a:avLst/>
              <a:gdLst/>
              <a:ahLst/>
              <a:cxnLst/>
              <a:rect l="l" t="t" r="r" b="b"/>
              <a:pathLst>
                <a:path w="48767" h="27432">
                  <a:moveTo>
                    <a:pt x="19811" y="4572"/>
                  </a:moveTo>
                  <a:lnTo>
                    <a:pt x="24383" y="3048"/>
                  </a:lnTo>
                  <a:lnTo>
                    <a:pt x="28956" y="1524"/>
                  </a:lnTo>
                  <a:lnTo>
                    <a:pt x="33527" y="0"/>
                  </a:lnTo>
                  <a:lnTo>
                    <a:pt x="41147" y="0"/>
                  </a:lnTo>
                  <a:lnTo>
                    <a:pt x="44195" y="1524"/>
                  </a:lnTo>
                  <a:lnTo>
                    <a:pt x="47243" y="1524"/>
                  </a:lnTo>
                  <a:lnTo>
                    <a:pt x="48767" y="4572"/>
                  </a:lnTo>
                  <a:lnTo>
                    <a:pt x="48767" y="9144"/>
                  </a:lnTo>
                  <a:lnTo>
                    <a:pt x="47243" y="10668"/>
                  </a:lnTo>
                  <a:lnTo>
                    <a:pt x="44195" y="13716"/>
                  </a:lnTo>
                  <a:lnTo>
                    <a:pt x="42671" y="16764"/>
                  </a:lnTo>
                  <a:lnTo>
                    <a:pt x="38100" y="18288"/>
                  </a:lnTo>
                  <a:lnTo>
                    <a:pt x="33527" y="21336"/>
                  </a:lnTo>
                  <a:lnTo>
                    <a:pt x="30480" y="22860"/>
                  </a:lnTo>
                  <a:lnTo>
                    <a:pt x="24383" y="25908"/>
                  </a:lnTo>
                  <a:lnTo>
                    <a:pt x="19811" y="27432"/>
                  </a:lnTo>
                  <a:lnTo>
                    <a:pt x="4571" y="27432"/>
                  </a:lnTo>
                  <a:lnTo>
                    <a:pt x="3047" y="25908"/>
                  </a:lnTo>
                  <a:lnTo>
                    <a:pt x="1523" y="24384"/>
                  </a:lnTo>
                  <a:lnTo>
                    <a:pt x="0" y="22860"/>
                  </a:lnTo>
                  <a:lnTo>
                    <a:pt x="1523" y="19812"/>
                  </a:lnTo>
                  <a:lnTo>
                    <a:pt x="3047" y="18288"/>
                  </a:lnTo>
                  <a:lnTo>
                    <a:pt x="4571" y="15240"/>
                  </a:lnTo>
                  <a:lnTo>
                    <a:pt x="7619" y="12192"/>
                  </a:lnTo>
                  <a:lnTo>
                    <a:pt x="10667" y="9144"/>
                  </a:lnTo>
                  <a:lnTo>
                    <a:pt x="15239" y="7620"/>
                  </a:lnTo>
                  <a:lnTo>
                    <a:pt x="19811" y="4572"/>
                  </a:lnTo>
                </a:path>
              </a:pathLst>
            </a:custGeom>
            <a:ln w="1524">
              <a:solidFill>
                <a:srgbClr val="937E64"/>
              </a:solidFill>
            </a:ln>
          </p:spPr>
          <p:txBody>
            <a:bodyPr wrap="square" lIns="0" tIns="0" rIns="0" bIns="0" rtlCol="0">
              <a:noAutofit/>
            </a:bodyPr>
            <a:lstStyle/>
            <a:p>
              <a:endParaRPr sz="700"/>
            </a:p>
          </p:txBody>
        </p:sp>
        <p:sp>
          <p:nvSpPr>
            <p:cNvPr id="157" name="object 198"/>
            <p:cNvSpPr/>
            <p:nvPr/>
          </p:nvSpPr>
          <p:spPr>
            <a:xfrm>
              <a:off x="5243583" y="1670304"/>
              <a:ext cx="123142" cy="68868"/>
            </a:xfrm>
            <a:custGeom>
              <a:avLst/>
              <a:gdLst/>
              <a:ahLst/>
              <a:cxnLst/>
              <a:rect l="l" t="t" r="r" b="b"/>
              <a:pathLst>
                <a:path w="45719" h="25907">
                  <a:moveTo>
                    <a:pt x="4572" y="25907"/>
                  </a:moveTo>
                  <a:lnTo>
                    <a:pt x="15239" y="25907"/>
                  </a:lnTo>
                  <a:lnTo>
                    <a:pt x="18287" y="24383"/>
                  </a:lnTo>
                  <a:lnTo>
                    <a:pt x="22860" y="22859"/>
                  </a:lnTo>
                  <a:lnTo>
                    <a:pt x="28956" y="21335"/>
                  </a:lnTo>
                  <a:lnTo>
                    <a:pt x="32004" y="19811"/>
                  </a:lnTo>
                  <a:lnTo>
                    <a:pt x="36576" y="16763"/>
                  </a:lnTo>
                  <a:lnTo>
                    <a:pt x="39624" y="15239"/>
                  </a:lnTo>
                  <a:lnTo>
                    <a:pt x="42672" y="12191"/>
                  </a:lnTo>
                  <a:lnTo>
                    <a:pt x="44196" y="9143"/>
                  </a:lnTo>
                  <a:lnTo>
                    <a:pt x="45719" y="7619"/>
                  </a:lnTo>
                  <a:lnTo>
                    <a:pt x="45719" y="3047"/>
                  </a:lnTo>
                  <a:lnTo>
                    <a:pt x="44196" y="1523"/>
                  </a:lnTo>
                  <a:lnTo>
                    <a:pt x="41148" y="0"/>
                  </a:lnTo>
                  <a:lnTo>
                    <a:pt x="32004" y="0"/>
                  </a:lnTo>
                  <a:lnTo>
                    <a:pt x="27432" y="1523"/>
                  </a:lnTo>
                  <a:lnTo>
                    <a:pt x="22860" y="3047"/>
                  </a:lnTo>
                  <a:lnTo>
                    <a:pt x="18287" y="3047"/>
                  </a:lnTo>
                  <a:lnTo>
                    <a:pt x="13716" y="6095"/>
                  </a:lnTo>
                  <a:lnTo>
                    <a:pt x="10668" y="7619"/>
                  </a:lnTo>
                  <a:lnTo>
                    <a:pt x="6096" y="10667"/>
                  </a:lnTo>
                  <a:lnTo>
                    <a:pt x="4572" y="13715"/>
                  </a:lnTo>
                  <a:lnTo>
                    <a:pt x="1524" y="16763"/>
                  </a:lnTo>
                  <a:lnTo>
                    <a:pt x="0" y="18287"/>
                  </a:lnTo>
                  <a:lnTo>
                    <a:pt x="0" y="21335"/>
                  </a:lnTo>
                  <a:lnTo>
                    <a:pt x="1524" y="22859"/>
                  </a:lnTo>
                  <a:lnTo>
                    <a:pt x="3048" y="24383"/>
                  </a:lnTo>
                  <a:lnTo>
                    <a:pt x="4572" y="25907"/>
                  </a:lnTo>
                  <a:close/>
                </a:path>
              </a:pathLst>
            </a:custGeom>
            <a:solidFill>
              <a:srgbClr val="EF9D45"/>
            </a:solidFill>
          </p:spPr>
          <p:txBody>
            <a:bodyPr wrap="square" lIns="0" tIns="0" rIns="0" bIns="0" rtlCol="0">
              <a:noAutofit/>
            </a:bodyPr>
            <a:lstStyle/>
            <a:p>
              <a:endParaRPr sz="700"/>
            </a:p>
          </p:txBody>
        </p:sp>
        <p:sp>
          <p:nvSpPr>
            <p:cNvPr id="158" name="object 199"/>
            <p:cNvSpPr/>
            <p:nvPr/>
          </p:nvSpPr>
          <p:spPr>
            <a:xfrm>
              <a:off x="5243583" y="1670304"/>
              <a:ext cx="123142" cy="68868"/>
            </a:xfrm>
            <a:custGeom>
              <a:avLst/>
              <a:gdLst/>
              <a:ahLst/>
              <a:cxnLst/>
              <a:rect l="l" t="t" r="r" b="b"/>
              <a:pathLst>
                <a:path w="45719" h="25907">
                  <a:moveTo>
                    <a:pt x="18287" y="3047"/>
                  </a:moveTo>
                  <a:lnTo>
                    <a:pt x="22860" y="3047"/>
                  </a:lnTo>
                  <a:lnTo>
                    <a:pt x="27432" y="1523"/>
                  </a:lnTo>
                  <a:lnTo>
                    <a:pt x="32004" y="0"/>
                  </a:lnTo>
                  <a:lnTo>
                    <a:pt x="41148" y="0"/>
                  </a:lnTo>
                  <a:lnTo>
                    <a:pt x="44196" y="1523"/>
                  </a:lnTo>
                  <a:lnTo>
                    <a:pt x="45719" y="3047"/>
                  </a:lnTo>
                  <a:lnTo>
                    <a:pt x="45719" y="7619"/>
                  </a:lnTo>
                  <a:lnTo>
                    <a:pt x="44196" y="9143"/>
                  </a:lnTo>
                  <a:lnTo>
                    <a:pt x="42672" y="12191"/>
                  </a:lnTo>
                  <a:lnTo>
                    <a:pt x="39624" y="15239"/>
                  </a:lnTo>
                  <a:lnTo>
                    <a:pt x="36576" y="16763"/>
                  </a:lnTo>
                  <a:lnTo>
                    <a:pt x="32004" y="19811"/>
                  </a:lnTo>
                  <a:lnTo>
                    <a:pt x="28956" y="21335"/>
                  </a:lnTo>
                  <a:lnTo>
                    <a:pt x="22860" y="22859"/>
                  </a:lnTo>
                  <a:lnTo>
                    <a:pt x="18287" y="24383"/>
                  </a:lnTo>
                  <a:lnTo>
                    <a:pt x="15239" y="25907"/>
                  </a:lnTo>
                  <a:lnTo>
                    <a:pt x="4572" y="25907"/>
                  </a:lnTo>
                  <a:lnTo>
                    <a:pt x="3048" y="24383"/>
                  </a:lnTo>
                  <a:lnTo>
                    <a:pt x="1524" y="22859"/>
                  </a:lnTo>
                  <a:lnTo>
                    <a:pt x="0" y="21335"/>
                  </a:lnTo>
                  <a:lnTo>
                    <a:pt x="0" y="18287"/>
                  </a:lnTo>
                  <a:lnTo>
                    <a:pt x="1524" y="16763"/>
                  </a:lnTo>
                  <a:lnTo>
                    <a:pt x="4572" y="13715"/>
                  </a:lnTo>
                  <a:lnTo>
                    <a:pt x="6096" y="10667"/>
                  </a:lnTo>
                  <a:lnTo>
                    <a:pt x="10668" y="7619"/>
                  </a:lnTo>
                  <a:lnTo>
                    <a:pt x="13716" y="6095"/>
                  </a:lnTo>
                  <a:lnTo>
                    <a:pt x="18287" y="3047"/>
                  </a:lnTo>
                </a:path>
              </a:pathLst>
            </a:custGeom>
            <a:ln w="1524">
              <a:solidFill>
                <a:srgbClr val="937E64"/>
              </a:solidFill>
            </a:ln>
          </p:spPr>
          <p:txBody>
            <a:bodyPr wrap="square" lIns="0" tIns="0" rIns="0" bIns="0" rtlCol="0">
              <a:noAutofit/>
            </a:bodyPr>
            <a:lstStyle/>
            <a:p>
              <a:endParaRPr sz="700"/>
            </a:p>
          </p:txBody>
        </p:sp>
        <p:sp>
          <p:nvSpPr>
            <p:cNvPr id="159" name="object 200"/>
            <p:cNvSpPr/>
            <p:nvPr/>
          </p:nvSpPr>
          <p:spPr>
            <a:xfrm>
              <a:off x="5260003" y="1678407"/>
              <a:ext cx="53363" cy="56712"/>
            </a:xfrm>
            <a:custGeom>
              <a:avLst/>
              <a:gdLst/>
              <a:ahLst/>
              <a:cxnLst/>
              <a:rect l="l" t="t" r="r" b="b"/>
              <a:pathLst>
                <a:path w="19812" h="21335">
                  <a:moveTo>
                    <a:pt x="4571" y="6095"/>
                  </a:moveTo>
                  <a:lnTo>
                    <a:pt x="4571" y="7619"/>
                  </a:lnTo>
                  <a:lnTo>
                    <a:pt x="3047" y="7619"/>
                  </a:lnTo>
                  <a:lnTo>
                    <a:pt x="4571" y="9143"/>
                  </a:lnTo>
                  <a:lnTo>
                    <a:pt x="4571" y="12191"/>
                  </a:lnTo>
                  <a:lnTo>
                    <a:pt x="3047" y="12191"/>
                  </a:lnTo>
                  <a:lnTo>
                    <a:pt x="3047" y="9143"/>
                  </a:lnTo>
                  <a:lnTo>
                    <a:pt x="0" y="9143"/>
                  </a:lnTo>
                  <a:lnTo>
                    <a:pt x="1523" y="16763"/>
                  </a:lnTo>
                  <a:lnTo>
                    <a:pt x="3047" y="18287"/>
                  </a:lnTo>
                  <a:lnTo>
                    <a:pt x="3047" y="19811"/>
                  </a:lnTo>
                  <a:lnTo>
                    <a:pt x="4571" y="19811"/>
                  </a:lnTo>
                  <a:lnTo>
                    <a:pt x="4571" y="21335"/>
                  </a:lnTo>
                  <a:lnTo>
                    <a:pt x="12191" y="21335"/>
                  </a:lnTo>
                  <a:lnTo>
                    <a:pt x="12191" y="18287"/>
                  </a:lnTo>
                  <a:lnTo>
                    <a:pt x="10667" y="18287"/>
                  </a:lnTo>
                  <a:lnTo>
                    <a:pt x="10667" y="13715"/>
                  </a:lnTo>
                  <a:lnTo>
                    <a:pt x="12191" y="15239"/>
                  </a:lnTo>
                  <a:lnTo>
                    <a:pt x="12191" y="16763"/>
                  </a:lnTo>
                  <a:lnTo>
                    <a:pt x="13715" y="18287"/>
                  </a:lnTo>
                  <a:lnTo>
                    <a:pt x="15239" y="19811"/>
                  </a:lnTo>
                  <a:lnTo>
                    <a:pt x="16763" y="19811"/>
                  </a:lnTo>
                  <a:lnTo>
                    <a:pt x="16763" y="18287"/>
                  </a:lnTo>
                  <a:lnTo>
                    <a:pt x="18287" y="18287"/>
                  </a:lnTo>
                  <a:lnTo>
                    <a:pt x="18287" y="13715"/>
                  </a:lnTo>
                  <a:lnTo>
                    <a:pt x="19812" y="0"/>
                  </a:lnTo>
                  <a:lnTo>
                    <a:pt x="16763" y="0"/>
                  </a:lnTo>
                  <a:lnTo>
                    <a:pt x="15239" y="1523"/>
                  </a:lnTo>
                  <a:lnTo>
                    <a:pt x="13715" y="1523"/>
                  </a:lnTo>
                  <a:lnTo>
                    <a:pt x="15239" y="4571"/>
                  </a:lnTo>
                  <a:lnTo>
                    <a:pt x="15239" y="7619"/>
                  </a:lnTo>
                  <a:lnTo>
                    <a:pt x="13715" y="6095"/>
                  </a:lnTo>
                  <a:lnTo>
                    <a:pt x="13715" y="4571"/>
                  </a:lnTo>
                  <a:lnTo>
                    <a:pt x="12191" y="4571"/>
                  </a:lnTo>
                  <a:lnTo>
                    <a:pt x="12191" y="3047"/>
                  </a:lnTo>
                  <a:lnTo>
                    <a:pt x="9143" y="3047"/>
                  </a:lnTo>
                  <a:lnTo>
                    <a:pt x="9143" y="4571"/>
                  </a:lnTo>
                  <a:lnTo>
                    <a:pt x="7619" y="4571"/>
                  </a:lnTo>
                  <a:lnTo>
                    <a:pt x="6095" y="6095"/>
                  </a:lnTo>
                  <a:lnTo>
                    <a:pt x="4571" y="6095"/>
                  </a:lnTo>
                  <a:close/>
                </a:path>
              </a:pathLst>
            </a:custGeom>
            <a:solidFill>
              <a:srgbClr val="937E64"/>
            </a:solidFill>
          </p:spPr>
          <p:txBody>
            <a:bodyPr wrap="square" lIns="0" tIns="0" rIns="0" bIns="0" rtlCol="0">
              <a:noAutofit/>
            </a:bodyPr>
            <a:lstStyle/>
            <a:p>
              <a:endParaRPr sz="700"/>
            </a:p>
          </p:txBody>
        </p:sp>
        <p:sp>
          <p:nvSpPr>
            <p:cNvPr id="160" name="object 201"/>
            <p:cNvSpPr/>
            <p:nvPr/>
          </p:nvSpPr>
          <p:spPr>
            <a:xfrm>
              <a:off x="5268212" y="1698662"/>
              <a:ext cx="4105" cy="4048"/>
            </a:xfrm>
            <a:custGeom>
              <a:avLst/>
              <a:gdLst/>
              <a:ahLst/>
              <a:cxnLst/>
              <a:rect l="l" t="t" r="r" b="b"/>
              <a:pathLst>
                <a:path w="1524" h="1524">
                  <a:moveTo>
                    <a:pt x="1524" y="1524"/>
                  </a:moveTo>
                  <a:lnTo>
                    <a:pt x="0" y="0"/>
                  </a:lnTo>
                  <a:lnTo>
                    <a:pt x="0" y="1524"/>
                  </a:lnTo>
                  <a:lnTo>
                    <a:pt x="1524" y="1524"/>
                  </a:lnTo>
                  <a:close/>
                </a:path>
              </a:pathLst>
            </a:custGeom>
            <a:solidFill>
              <a:srgbClr val="937E64"/>
            </a:solidFill>
          </p:spPr>
          <p:txBody>
            <a:bodyPr wrap="square" lIns="0" tIns="0" rIns="0" bIns="0" rtlCol="0">
              <a:noAutofit/>
            </a:bodyPr>
            <a:lstStyle/>
            <a:p>
              <a:endParaRPr sz="700"/>
            </a:p>
          </p:txBody>
        </p:sp>
        <p:sp>
          <p:nvSpPr>
            <p:cNvPr id="161" name="object 202"/>
            <p:cNvSpPr/>
            <p:nvPr/>
          </p:nvSpPr>
          <p:spPr>
            <a:xfrm>
              <a:off x="5329785" y="1698662"/>
              <a:ext cx="4105" cy="4048"/>
            </a:xfrm>
            <a:custGeom>
              <a:avLst/>
              <a:gdLst/>
              <a:ahLst/>
              <a:cxnLst/>
              <a:rect l="l" t="t" r="r" b="b"/>
              <a:pathLst>
                <a:path w="1524" h="1524">
                  <a:moveTo>
                    <a:pt x="1524" y="1524"/>
                  </a:moveTo>
                  <a:lnTo>
                    <a:pt x="0" y="0"/>
                  </a:lnTo>
                  <a:lnTo>
                    <a:pt x="0" y="1524"/>
                  </a:lnTo>
                  <a:lnTo>
                    <a:pt x="1524" y="1524"/>
                  </a:lnTo>
                  <a:close/>
                </a:path>
              </a:pathLst>
            </a:custGeom>
            <a:solidFill>
              <a:srgbClr val="937E64"/>
            </a:solidFill>
          </p:spPr>
          <p:txBody>
            <a:bodyPr wrap="square" lIns="0" tIns="0" rIns="0" bIns="0" rtlCol="0">
              <a:noAutofit/>
            </a:bodyPr>
            <a:lstStyle/>
            <a:p>
              <a:endParaRPr sz="700"/>
            </a:p>
          </p:txBody>
        </p:sp>
        <p:sp>
          <p:nvSpPr>
            <p:cNvPr id="162" name="object 203"/>
            <p:cNvSpPr/>
            <p:nvPr/>
          </p:nvSpPr>
          <p:spPr>
            <a:xfrm>
              <a:off x="5296946" y="1682455"/>
              <a:ext cx="4105" cy="8102"/>
            </a:xfrm>
            <a:custGeom>
              <a:avLst/>
              <a:gdLst/>
              <a:ahLst/>
              <a:cxnLst/>
              <a:rect l="l" t="t" r="r" b="b"/>
              <a:pathLst>
                <a:path w="1524" h="3048">
                  <a:moveTo>
                    <a:pt x="1524" y="3048"/>
                  </a:moveTo>
                  <a:lnTo>
                    <a:pt x="0" y="0"/>
                  </a:lnTo>
                  <a:lnTo>
                    <a:pt x="0" y="3048"/>
                  </a:lnTo>
                  <a:lnTo>
                    <a:pt x="1524" y="3048"/>
                  </a:lnTo>
                  <a:close/>
                </a:path>
              </a:pathLst>
            </a:custGeom>
            <a:solidFill>
              <a:srgbClr val="937E64"/>
            </a:solidFill>
          </p:spPr>
          <p:txBody>
            <a:bodyPr wrap="square" lIns="0" tIns="0" rIns="0" bIns="0" rtlCol="0">
              <a:noAutofit/>
            </a:bodyPr>
            <a:lstStyle/>
            <a:p>
              <a:endParaRPr sz="700"/>
            </a:p>
          </p:txBody>
        </p:sp>
        <p:sp>
          <p:nvSpPr>
            <p:cNvPr id="163" name="object 204"/>
            <p:cNvSpPr/>
            <p:nvPr/>
          </p:nvSpPr>
          <p:spPr>
            <a:xfrm>
              <a:off x="5251793" y="1702713"/>
              <a:ext cx="16417" cy="32409"/>
            </a:xfrm>
            <a:custGeom>
              <a:avLst/>
              <a:gdLst/>
              <a:ahLst/>
              <a:cxnLst/>
              <a:rect l="l" t="t" r="r" b="b"/>
              <a:pathLst>
                <a:path w="6095" h="12192">
                  <a:moveTo>
                    <a:pt x="1524" y="10668"/>
                  </a:moveTo>
                  <a:lnTo>
                    <a:pt x="3048" y="10668"/>
                  </a:lnTo>
                  <a:lnTo>
                    <a:pt x="4571" y="12192"/>
                  </a:lnTo>
                  <a:lnTo>
                    <a:pt x="6095" y="12192"/>
                  </a:lnTo>
                  <a:lnTo>
                    <a:pt x="6095" y="10668"/>
                  </a:lnTo>
                  <a:lnTo>
                    <a:pt x="4571" y="10668"/>
                  </a:lnTo>
                  <a:lnTo>
                    <a:pt x="4571" y="9143"/>
                  </a:lnTo>
                  <a:lnTo>
                    <a:pt x="3048" y="7620"/>
                  </a:lnTo>
                  <a:lnTo>
                    <a:pt x="4571" y="7620"/>
                  </a:lnTo>
                  <a:lnTo>
                    <a:pt x="3048" y="0"/>
                  </a:lnTo>
                  <a:lnTo>
                    <a:pt x="3048" y="1524"/>
                  </a:lnTo>
                  <a:lnTo>
                    <a:pt x="1524" y="1524"/>
                  </a:lnTo>
                  <a:lnTo>
                    <a:pt x="1524" y="4572"/>
                  </a:lnTo>
                  <a:lnTo>
                    <a:pt x="0" y="4572"/>
                  </a:lnTo>
                  <a:lnTo>
                    <a:pt x="0" y="10668"/>
                  </a:lnTo>
                  <a:lnTo>
                    <a:pt x="1524" y="10668"/>
                  </a:lnTo>
                  <a:close/>
                </a:path>
              </a:pathLst>
            </a:custGeom>
            <a:solidFill>
              <a:srgbClr val="937E64"/>
            </a:solidFill>
          </p:spPr>
          <p:txBody>
            <a:bodyPr wrap="square" lIns="0" tIns="0" rIns="0" bIns="0" rtlCol="0">
              <a:noAutofit/>
            </a:bodyPr>
            <a:lstStyle/>
            <a:p>
              <a:endParaRPr sz="700"/>
            </a:p>
          </p:txBody>
        </p:sp>
        <p:sp>
          <p:nvSpPr>
            <p:cNvPr id="164" name="object 205"/>
            <p:cNvSpPr/>
            <p:nvPr/>
          </p:nvSpPr>
          <p:spPr>
            <a:xfrm>
              <a:off x="5309261" y="1674353"/>
              <a:ext cx="53363" cy="52664"/>
            </a:xfrm>
            <a:custGeom>
              <a:avLst/>
              <a:gdLst/>
              <a:ahLst/>
              <a:cxnLst/>
              <a:rect l="l" t="t" r="r" b="b"/>
              <a:pathLst>
                <a:path w="19812" h="19811">
                  <a:moveTo>
                    <a:pt x="7619" y="13716"/>
                  </a:moveTo>
                  <a:lnTo>
                    <a:pt x="7619" y="10668"/>
                  </a:lnTo>
                  <a:lnTo>
                    <a:pt x="6095" y="9144"/>
                  </a:lnTo>
                  <a:lnTo>
                    <a:pt x="7619" y="9144"/>
                  </a:lnTo>
                  <a:lnTo>
                    <a:pt x="9143" y="10668"/>
                  </a:lnTo>
                  <a:lnTo>
                    <a:pt x="9143" y="12192"/>
                  </a:lnTo>
                  <a:lnTo>
                    <a:pt x="10668" y="13716"/>
                  </a:lnTo>
                  <a:lnTo>
                    <a:pt x="12192" y="13716"/>
                  </a:lnTo>
                  <a:lnTo>
                    <a:pt x="13715" y="12192"/>
                  </a:lnTo>
                  <a:lnTo>
                    <a:pt x="15239" y="10668"/>
                  </a:lnTo>
                  <a:lnTo>
                    <a:pt x="16763" y="10668"/>
                  </a:lnTo>
                  <a:lnTo>
                    <a:pt x="16763" y="9144"/>
                  </a:lnTo>
                  <a:lnTo>
                    <a:pt x="18287" y="9144"/>
                  </a:lnTo>
                  <a:lnTo>
                    <a:pt x="18287" y="6096"/>
                  </a:lnTo>
                  <a:lnTo>
                    <a:pt x="19812" y="6096"/>
                  </a:lnTo>
                  <a:lnTo>
                    <a:pt x="19812" y="3048"/>
                  </a:lnTo>
                  <a:lnTo>
                    <a:pt x="18287" y="3048"/>
                  </a:lnTo>
                  <a:lnTo>
                    <a:pt x="18287" y="1524"/>
                  </a:lnTo>
                  <a:lnTo>
                    <a:pt x="16763" y="1524"/>
                  </a:lnTo>
                  <a:lnTo>
                    <a:pt x="16763" y="0"/>
                  </a:lnTo>
                  <a:lnTo>
                    <a:pt x="10668" y="0"/>
                  </a:lnTo>
                  <a:lnTo>
                    <a:pt x="10668" y="1524"/>
                  </a:lnTo>
                  <a:lnTo>
                    <a:pt x="12192" y="3048"/>
                  </a:lnTo>
                  <a:lnTo>
                    <a:pt x="12192" y="4572"/>
                  </a:lnTo>
                  <a:lnTo>
                    <a:pt x="10668" y="4572"/>
                  </a:lnTo>
                  <a:lnTo>
                    <a:pt x="10668" y="3048"/>
                  </a:lnTo>
                  <a:lnTo>
                    <a:pt x="9143" y="1524"/>
                  </a:lnTo>
                  <a:lnTo>
                    <a:pt x="9143" y="0"/>
                  </a:lnTo>
                  <a:lnTo>
                    <a:pt x="3048" y="0"/>
                  </a:lnTo>
                  <a:lnTo>
                    <a:pt x="1524" y="1524"/>
                  </a:lnTo>
                  <a:lnTo>
                    <a:pt x="0" y="15240"/>
                  </a:lnTo>
                  <a:lnTo>
                    <a:pt x="0" y="19812"/>
                  </a:lnTo>
                  <a:lnTo>
                    <a:pt x="1524" y="19812"/>
                  </a:lnTo>
                  <a:lnTo>
                    <a:pt x="1524" y="15240"/>
                  </a:lnTo>
                  <a:lnTo>
                    <a:pt x="3048" y="16764"/>
                  </a:lnTo>
                  <a:lnTo>
                    <a:pt x="3048" y="18288"/>
                  </a:lnTo>
                  <a:lnTo>
                    <a:pt x="6095" y="18288"/>
                  </a:lnTo>
                  <a:lnTo>
                    <a:pt x="6095" y="16764"/>
                  </a:lnTo>
                  <a:lnTo>
                    <a:pt x="7619" y="16764"/>
                  </a:lnTo>
                  <a:lnTo>
                    <a:pt x="9143" y="15240"/>
                  </a:lnTo>
                  <a:lnTo>
                    <a:pt x="9143" y="13716"/>
                  </a:lnTo>
                  <a:lnTo>
                    <a:pt x="7619" y="13716"/>
                  </a:lnTo>
                  <a:close/>
                </a:path>
              </a:pathLst>
            </a:custGeom>
            <a:solidFill>
              <a:srgbClr val="937E64"/>
            </a:solidFill>
          </p:spPr>
          <p:txBody>
            <a:bodyPr wrap="square" lIns="0" tIns="0" rIns="0" bIns="0" rtlCol="0">
              <a:noAutofit/>
            </a:bodyPr>
            <a:lstStyle/>
            <a:p>
              <a:endParaRPr sz="700"/>
            </a:p>
          </p:txBody>
        </p:sp>
        <p:sp>
          <p:nvSpPr>
            <p:cNvPr id="165" name="object 206"/>
            <p:cNvSpPr/>
            <p:nvPr/>
          </p:nvSpPr>
          <p:spPr>
            <a:xfrm>
              <a:off x="5313365" y="1714866"/>
              <a:ext cx="4105" cy="12151"/>
            </a:xfrm>
            <a:custGeom>
              <a:avLst/>
              <a:gdLst/>
              <a:ahLst/>
              <a:cxnLst/>
              <a:rect l="l" t="t" r="r" b="b"/>
              <a:pathLst>
                <a:path w="1524" h="4572">
                  <a:moveTo>
                    <a:pt x="0" y="0"/>
                  </a:moveTo>
                  <a:lnTo>
                    <a:pt x="0" y="4571"/>
                  </a:lnTo>
                  <a:lnTo>
                    <a:pt x="0" y="1524"/>
                  </a:lnTo>
                  <a:lnTo>
                    <a:pt x="1524" y="1524"/>
                  </a:lnTo>
                  <a:lnTo>
                    <a:pt x="0" y="0"/>
                  </a:lnTo>
                  <a:close/>
                </a:path>
              </a:pathLst>
            </a:custGeom>
            <a:solidFill>
              <a:srgbClr val="937E64"/>
            </a:solidFill>
          </p:spPr>
          <p:txBody>
            <a:bodyPr wrap="square" lIns="0" tIns="0" rIns="0" bIns="0" rtlCol="0">
              <a:noAutofit/>
            </a:bodyPr>
            <a:lstStyle/>
            <a:p>
              <a:endParaRPr sz="700"/>
            </a:p>
          </p:txBody>
        </p:sp>
        <p:sp>
          <p:nvSpPr>
            <p:cNvPr id="166" name="object 207"/>
            <p:cNvSpPr/>
            <p:nvPr/>
          </p:nvSpPr>
          <p:spPr>
            <a:xfrm>
              <a:off x="5251793" y="1674353"/>
              <a:ext cx="110830" cy="60766"/>
            </a:xfrm>
            <a:custGeom>
              <a:avLst/>
              <a:gdLst/>
              <a:ahLst/>
              <a:cxnLst/>
              <a:rect l="l" t="t" r="r" b="b"/>
              <a:pathLst>
                <a:path w="41148" h="22859">
                  <a:moveTo>
                    <a:pt x="18287" y="9144"/>
                  </a:moveTo>
                  <a:lnTo>
                    <a:pt x="18287" y="6096"/>
                  </a:lnTo>
                  <a:lnTo>
                    <a:pt x="16763" y="6096"/>
                  </a:lnTo>
                  <a:lnTo>
                    <a:pt x="16763" y="3048"/>
                  </a:lnTo>
                  <a:lnTo>
                    <a:pt x="18287" y="3048"/>
                  </a:lnTo>
                  <a:lnTo>
                    <a:pt x="19812" y="1524"/>
                  </a:lnTo>
                  <a:lnTo>
                    <a:pt x="22860" y="1524"/>
                  </a:lnTo>
                  <a:lnTo>
                    <a:pt x="24384" y="0"/>
                  </a:lnTo>
                  <a:lnTo>
                    <a:pt x="25908" y="0"/>
                  </a:lnTo>
                  <a:lnTo>
                    <a:pt x="27431" y="0"/>
                  </a:lnTo>
                  <a:lnTo>
                    <a:pt x="28956" y="0"/>
                  </a:lnTo>
                  <a:lnTo>
                    <a:pt x="30480" y="0"/>
                  </a:lnTo>
                  <a:lnTo>
                    <a:pt x="30480" y="1524"/>
                  </a:lnTo>
                  <a:lnTo>
                    <a:pt x="32004" y="3048"/>
                  </a:lnTo>
                  <a:lnTo>
                    <a:pt x="32004" y="4572"/>
                  </a:lnTo>
                  <a:lnTo>
                    <a:pt x="33528" y="4572"/>
                  </a:lnTo>
                  <a:lnTo>
                    <a:pt x="33528" y="3048"/>
                  </a:lnTo>
                  <a:lnTo>
                    <a:pt x="32004" y="1524"/>
                  </a:lnTo>
                  <a:lnTo>
                    <a:pt x="32004" y="0"/>
                  </a:lnTo>
                  <a:lnTo>
                    <a:pt x="33528" y="0"/>
                  </a:lnTo>
                  <a:lnTo>
                    <a:pt x="35051" y="0"/>
                  </a:lnTo>
                  <a:lnTo>
                    <a:pt x="36575" y="0"/>
                  </a:lnTo>
                  <a:lnTo>
                    <a:pt x="38100" y="0"/>
                  </a:lnTo>
                  <a:lnTo>
                    <a:pt x="38100" y="1524"/>
                  </a:lnTo>
                  <a:lnTo>
                    <a:pt x="39624" y="1524"/>
                  </a:lnTo>
                  <a:lnTo>
                    <a:pt x="39624" y="3048"/>
                  </a:lnTo>
                  <a:lnTo>
                    <a:pt x="41148" y="3048"/>
                  </a:lnTo>
                  <a:lnTo>
                    <a:pt x="41148" y="6096"/>
                  </a:lnTo>
                  <a:lnTo>
                    <a:pt x="39624" y="6096"/>
                  </a:lnTo>
                  <a:lnTo>
                    <a:pt x="39624" y="9144"/>
                  </a:lnTo>
                  <a:lnTo>
                    <a:pt x="38100" y="9144"/>
                  </a:lnTo>
                  <a:lnTo>
                    <a:pt x="38100" y="10668"/>
                  </a:lnTo>
                  <a:lnTo>
                    <a:pt x="36575" y="10668"/>
                  </a:lnTo>
                  <a:lnTo>
                    <a:pt x="35051" y="12192"/>
                  </a:lnTo>
                  <a:lnTo>
                    <a:pt x="33528" y="13716"/>
                  </a:lnTo>
                  <a:lnTo>
                    <a:pt x="32004" y="13716"/>
                  </a:lnTo>
                  <a:lnTo>
                    <a:pt x="30480" y="12192"/>
                  </a:lnTo>
                  <a:lnTo>
                    <a:pt x="30480" y="10668"/>
                  </a:lnTo>
                  <a:lnTo>
                    <a:pt x="28956" y="10668"/>
                  </a:lnTo>
                  <a:lnTo>
                    <a:pt x="28956" y="9144"/>
                  </a:lnTo>
                  <a:lnTo>
                    <a:pt x="27431" y="9144"/>
                  </a:lnTo>
                  <a:lnTo>
                    <a:pt x="28956" y="10668"/>
                  </a:lnTo>
                  <a:lnTo>
                    <a:pt x="28956" y="13716"/>
                  </a:lnTo>
                  <a:lnTo>
                    <a:pt x="30480" y="13716"/>
                  </a:lnTo>
                  <a:lnTo>
                    <a:pt x="30480" y="15240"/>
                  </a:lnTo>
                  <a:lnTo>
                    <a:pt x="28956" y="16764"/>
                  </a:lnTo>
                  <a:lnTo>
                    <a:pt x="27431" y="16764"/>
                  </a:lnTo>
                  <a:lnTo>
                    <a:pt x="27431" y="18288"/>
                  </a:lnTo>
                  <a:lnTo>
                    <a:pt x="25908" y="18288"/>
                  </a:lnTo>
                  <a:lnTo>
                    <a:pt x="24384" y="18288"/>
                  </a:lnTo>
                  <a:lnTo>
                    <a:pt x="24384" y="16764"/>
                  </a:lnTo>
                  <a:lnTo>
                    <a:pt x="22860" y="16764"/>
                  </a:lnTo>
                  <a:lnTo>
                    <a:pt x="22860" y="15240"/>
                  </a:lnTo>
                  <a:lnTo>
                    <a:pt x="21336" y="15240"/>
                  </a:lnTo>
                  <a:lnTo>
                    <a:pt x="22860" y="15240"/>
                  </a:lnTo>
                  <a:lnTo>
                    <a:pt x="22860" y="19812"/>
                  </a:lnTo>
                  <a:lnTo>
                    <a:pt x="21336" y="19812"/>
                  </a:lnTo>
                  <a:lnTo>
                    <a:pt x="19812" y="19812"/>
                  </a:lnTo>
                  <a:lnTo>
                    <a:pt x="19812" y="21336"/>
                  </a:lnTo>
                  <a:lnTo>
                    <a:pt x="18287" y="21336"/>
                  </a:lnTo>
                  <a:lnTo>
                    <a:pt x="16763" y="19812"/>
                  </a:lnTo>
                  <a:lnTo>
                    <a:pt x="15239" y="18288"/>
                  </a:lnTo>
                  <a:lnTo>
                    <a:pt x="15239" y="16764"/>
                  </a:lnTo>
                  <a:lnTo>
                    <a:pt x="13715" y="15240"/>
                  </a:lnTo>
                  <a:lnTo>
                    <a:pt x="13715" y="19812"/>
                  </a:lnTo>
                  <a:lnTo>
                    <a:pt x="15239" y="19812"/>
                  </a:lnTo>
                  <a:lnTo>
                    <a:pt x="15239" y="22860"/>
                  </a:lnTo>
                  <a:lnTo>
                    <a:pt x="12191" y="22860"/>
                  </a:lnTo>
                  <a:lnTo>
                    <a:pt x="10668" y="22860"/>
                  </a:lnTo>
                  <a:lnTo>
                    <a:pt x="9143" y="22860"/>
                  </a:lnTo>
                  <a:lnTo>
                    <a:pt x="7619" y="22860"/>
                  </a:lnTo>
                  <a:lnTo>
                    <a:pt x="7619" y="21336"/>
                  </a:lnTo>
                  <a:lnTo>
                    <a:pt x="6095" y="21336"/>
                  </a:lnTo>
                  <a:lnTo>
                    <a:pt x="6095" y="19812"/>
                  </a:lnTo>
                  <a:lnTo>
                    <a:pt x="4571" y="18288"/>
                  </a:lnTo>
                  <a:lnTo>
                    <a:pt x="3048" y="18288"/>
                  </a:lnTo>
                  <a:lnTo>
                    <a:pt x="4571" y="19812"/>
                  </a:lnTo>
                  <a:lnTo>
                    <a:pt x="4571" y="21336"/>
                  </a:lnTo>
                  <a:lnTo>
                    <a:pt x="6095" y="21336"/>
                  </a:lnTo>
                  <a:lnTo>
                    <a:pt x="6095" y="22860"/>
                  </a:lnTo>
                  <a:lnTo>
                    <a:pt x="4571" y="22860"/>
                  </a:lnTo>
                  <a:lnTo>
                    <a:pt x="3048" y="21336"/>
                  </a:lnTo>
                  <a:lnTo>
                    <a:pt x="1524" y="21336"/>
                  </a:lnTo>
                  <a:lnTo>
                    <a:pt x="0" y="21336"/>
                  </a:lnTo>
                  <a:lnTo>
                    <a:pt x="0" y="15240"/>
                  </a:lnTo>
                  <a:lnTo>
                    <a:pt x="1524" y="15240"/>
                  </a:lnTo>
                  <a:lnTo>
                    <a:pt x="1524" y="12192"/>
                  </a:lnTo>
                  <a:lnTo>
                    <a:pt x="3048" y="12192"/>
                  </a:lnTo>
                  <a:lnTo>
                    <a:pt x="3048" y="10668"/>
                  </a:lnTo>
                  <a:lnTo>
                    <a:pt x="4571" y="10668"/>
                  </a:lnTo>
                  <a:lnTo>
                    <a:pt x="6095" y="10668"/>
                  </a:lnTo>
                  <a:lnTo>
                    <a:pt x="6095" y="13716"/>
                  </a:lnTo>
                  <a:lnTo>
                    <a:pt x="7619" y="13716"/>
                  </a:lnTo>
                  <a:lnTo>
                    <a:pt x="7619" y="10668"/>
                  </a:lnTo>
                  <a:lnTo>
                    <a:pt x="6095" y="10668"/>
                  </a:lnTo>
                  <a:lnTo>
                    <a:pt x="6095" y="9144"/>
                  </a:lnTo>
                  <a:lnTo>
                    <a:pt x="7619" y="9144"/>
                  </a:lnTo>
                  <a:lnTo>
                    <a:pt x="7619" y="7620"/>
                  </a:lnTo>
                  <a:lnTo>
                    <a:pt x="9143" y="7620"/>
                  </a:lnTo>
                  <a:lnTo>
                    <a:pt x="10668" y="6096"/>
                  </a:lnTo>
                  <a:lnTo>
                    <a:pt x="12191" y="4572"/>
                  </a:lnTo>
                  <a:lnTo>
                    <a:pt x="13715" y="4572"/>
                  </a:lnTo>
                  <a:lnTo>
                    <a:pt x="15239" y="4572"/>
                  </a:lnTo>
                  <a:lnTo>
                    <a:pt x="15239" y="6096"/>
                  </a:lnTo>
                  <a:lnTo>
                    <a:pt x="16763" y="6096"/>
                  </a:lnTo>
                  <a:lnTo>
                    <a:pt x="16763" y="7620"/>
                  </a:lnTo>
                  <a:lnTo>
                    <a:pt x="18287" y="9144"/>
                  </a:lnTo>
                </a:path>
              </a:pathLst>
            </a:custGeom>
            <a:ln w="1524">
              <a:solidFill>
                <a:srgbClr val="937E64"/>
              </a:solidFill>
            </a:ln>
          </p:spPr>
          <p:txBody>
            <a:bodyPr wrap="square" lIns="0" tIns="0" rIns="0" bIns="0" rtlCol="0">
              <a:noAutofit/>
            </a:bodyPr>
            <a:lstStyle/>
            <a:p>
              <a:endParaRPr sz="700"/>
            </a:p>
          </p:txBody>
        </p:sp>
        <p:sp>
          <p:nvSpPr>
            <p:cNvPr id="167" name="object 208"/>
            <p:cNvSpPr/>
            <p:nvPr/>
          </p:nvSpPr>
          <p:spPr>
            <a:xfrm>
              <a:off x="5251793" y="1674353"/>
              <a:ext cx="106725" cy="60766"/>
            </a:xfrm>
            <a:custGeom>
              <a:avLst/>
              <a:gdLst/>
              <a:ahLst/>
              <a:cxnLst/>
              <a:rect l="l" t="t" r="r" b="b"/>
              <a:pathLst>
                <a:path w="39624" h="22859">
                  <a:moveTo>
                    <a:pt x="28956" y="10668"/>
                  </a:moveTo>
                  <a:lnTo>
                    <a:pt x="27431" y="10668"/>
                  </a:lnTo>
                  <a:lnTo>
                    <a:pt x="27431" y="7620"/>
                  </a:lnTo>
                  <a:lnTo>
                    <a:pt x="28956" y="7620"/>
                  </a:lnTo>
                  <a:lnTo>
                    <a:pt x="28956" y="9144"/>
                  </a:lnTo>
                  <a:lnTo>
                    <a:pt x="30480" y="10668"/>
                  </a:lnTo>
                  <a:lnTo>
                    <a:pt x="32004" y="12192"/>
                  </a:lnTo>
                  <a:lnTo>
                    <a:pt x="32004" y="13716"/>
                  </a:lnTo>
                  <a:lnTo>
                    <a:pt x="33528" y="13716"/>
                  </a:lnTo>
                  <a:lnTo>
                    <a:pt x="33528" y="12192"/>
                  </a:lnTo>
                  <a:lnTo>
                    <a:pt x="35051" y="12192"/>
                  </a:lnTo>
                  <a:lnTo>
                    <a:pt x="35051" y="10668"/>
                  </a:lnTo>
                  <a:lnTo>
                    <a:pt x="36575" y="10668"/>
                  </a:lnTo>
                  <a:lnTo>
                    <a:pt x="38100" y="9144"/>
                  </a:lnTo>
                  <a:lnTo>
                    <a:pt x="38100" y="7620"/>
                  </a:lnTo>
                  <a:lnTo>
                    <a:pt x="39624" y="7620"/>
                  </a:lnTo>
                  <a:lnTo>
                    <a:pt x="39624" y="3048"/>
                  </a:lnTo>
                  <a:lnTo>
                    <a:pt x="38100" y="1524"/>
                  </a:lnTo>
                  <a:lnTo>
                    <a:pt x="36575" y="1524"/>
                  </a:lnTo>
                  <a:lnTo>
                    <a:pt x="35051" y="0"/>
                  </a:lnTo>
                  <a:lnTo>
                    <a:pt x="32004" y="0"/>
                  </a:lnTo>
                  <a:lnTo>
                    <a:pt x="33528" y="1524"/>
                  </a:lnTo>
                  <a:lnTo>
                    <a:pt x="33528" y="4572"/>
                  </a:lnTo>
                  <a:lnTo>
                    <a:pt x="32004" y="4572"/>
                  </a:lnTo>
                  <a:lnTo>
                    <a:pt x="30480" y="3048"/>
                  </a:lnTo>
                  <a:lnTo>
                    <a:pt x="30480" y="1524"/>
                  </a:lnTo>
                  <a:lnTo>
                    <a:pt x="28956" y="1524"/>
                  </a:lnTo>
                  <a:lnTo>
                    <a:pt x="28956" y="0"/>
                  </a:lnTo>
                  <a:lnTo>
                    <a:pt x="25908" y="0"/>
                  </a:lnTo>
                  <a:lnTo>
                    <a:pt x="25908" y="1524"/>
                  </a:lnTo>
                  <a:lnTo>
                    <a:pt x="19812" y="1524"/>
                  </a:lnTo>
                  <a:lnTo>
                    <a:pt x="18287" y="3048"/>
                  </a:lnTo>
                  <a:lnTo>
                    <a:pt x="16763" y="3048"/>
                  </a:lnTo>
                  <a:lnTo>
                    <a:pt x="16763" y="6096"/>
                  </a:lnTo>
                  <a:lnTo>
                    <a:pt x="18287" y="6096"/>
                  </a:lnTo>
                  <a:lnTo>
                    <a:pt x="19812" y="7620"/>
                  </a:lnTo>
                  <a:lnTo>
                    <a:pt x="19812" y="9144"/>
                  </a:lnTo>
                  <a:lnTo>
                    <a:pt x="16763" y="9144"/>
                  </a:lnTo>
                  <a:lnTo>
                    <a:pt x="16763" y="7620"/>
                  </a:lnTo>
                  <a:lnTo>
                    <a:pt x="15239" y="6096"/>
                  </a:lnTo>
                  <a:lnTo>
                    <a:pt x="13715" y="4572"/>
                  </a:lnTo>
                  <a:lnTo>
                    <a:pt x="13715" y="6096"/>
                  </a:lnTo>
                  <a:lnTo>
                    <a:pt x="10668" y="6096"/>
                  </a:lnTo>
                  <a:lnTo>
                    <a:pt x="9143" y="7620"/>
                  </a:lnTo>
                  <a:lnTo>
                    <a:pt x="7619" y="9144"/>
                  </a:lnTo>
                  <a:lnTo>
                    <a:pt x="7619" y="13716"/>
                  </a:lnTo>
                  <a:lnTo>
                    <a:pt x="9143" y="13716"/>
                  </a:lnTo>
                  <a:lnTo>
                    <a:pt x="6095" y="13716"/>
                  </a:lnTo>
                  <a:lnTo>
                    <a:pt x="6095" y="12192"/>
                  </a:lnTo>
                  <a:lnTo>
                    <a:pt x="4571" y="12192"/>
                  </a:lnTo>
                  <a:lnTo>
                    <a:pt x="4571" y="10668"/>
                  </a:lnTo>
                  <a:lnTo>
                    <a:pt x="3048" y="12192"/>
                  </a:lnTo>
                  <a:lnTo>
                    <a:pt x="3048" y="13716"/>
                  </a:lnTo>
                  <a:lnTo>
                    <a:pt x="1524" y="13716"/>
                  </a:lnTo>
                  <a:lnTo>
                    <a:pt x="1524" y="16764"/>
                  </a:lnTo>
                  <a:lnTo>
                    <a:pt x="0" y="16764"/>
                  </a:lnTo>
                  <a:lnTo>
                    <a:pt x="0" y="18288"/>
                  </a:lnTo>
                  <a:lnTo>
                    <a:pt x="1524" y="18288"/>
                  </a:lnTo>
                  <a:lnTo>
                    <a:pt x="1524" y="21336"/>
                  </a:lnTo>
                  <a:lnTo>
                    <a:pt x="4571" y="21336"/>
                  </a:lnTo>
                  <a:lnTo>
                    <a:pt x="4571" y="19812"/>
                  </a:lnTo>
                  <a:lnTo>
                    <a:pt x="3048" y="19812"/>
                  </a:lnTo>
                  <a:lnTo>
                    <a:pt x="3048" y="16764"/>
                  </a:lnTo>
                  <a:lnTo>
                    <a:pt x="4571" y="16764"/>
                  </a:lnTo>
                  <a:lnTo>
                    <a:pt x="4571" y="18288"/>
                  </a:lnTo>
                  <a:lnTo>
                    <a:pt x="6095" y="18288"/>
                  </a:lnTo>
                  <a:lnTo>
                    <a:pt x="6095" y="19812"/>
                  </a:lnTo>
                  <a:lnTo>
                    <a:pt x="7619" y="19812"/>
                  </a:lnTo>
                  <a:lnTo>
                    <a:pt x="7619" y="15240"/>
                  </a:lnTo>
                  <a:lnTo>
                    <a:pt x="7619" y="21336"/>
                  </a:lnTo>
                  <a:lnTo>
                    <a:pt x="9143" y="21336"/>
                  </a:lnTo>
                  <a:lnTo>
                    <a:pt x="9143" y="22860"/>
                  </a:lnTo>
                  <a:lnTo>
                    <a:pt x="12191" y="22860"/>
                  </a:lnTo>
                  <a:lnTo>
                    <a:pt x="12191" y="21336"/>
                  </a:lnTo>
                  <a:lnTo>
                    <a:pt x="15239" y="21336"/>
                  </a:lnTo>
                  <a:lnTo>
                    <a:pt x="15239" y="19812"/>
                  </a:lnTo>
                  <a:lnTo>
                    <a:pt x="13715" y="19812"/>
                  </a:lnTo>
                  <a:lnTo>
                    <a:pt x="13715" y="16764"/>
                  </a:lnTo>
                  <a:lnTo>
                    <a:pt x="12191" y="15240"/>
                  </a:lnTo>
                  <a:lnTo>
                    <a:pt x="15239" y="15240"/>
                  </a:lnTo>
                  <a:lnTo>
                    <a:pt x="15239" y="16764"/>
                  </a:lnTo>
                  <a:lnTo>
                    <a:pt x="16763" y="18288"/>
                  </a:lnTo>
                  <a:lnTo>
                    <a:pt x="16763" y="19812"/>
                  </a:lnTo>
                  <a:lnTo>
                    <a:pt x="22860" y="19812"/>
                  </a:lnTo>
                  <a:lnTo>
                    <a:pt x="22860" y="16764"/>
                  </a:lnTo>
                  <a:lnTo>
                    <a:pt x="21336" y="16764"/>
                  </a:lnTo>
                  <a:lnTo>
                    <a:pt x="21336" y="13716"/>
                  </a:lnTo>
                  <a:lnTo>
                    <a:pt x="22860" y="15240"/>
                  </a:lnTo>
                  <a:lnTo>
                    <a:pt x="24384" y="16764"/>
                  </a:lnTo>
                  <a:lnTo>
                    <a:pt x="25908" y="18288"/>
                  </a:lnTo>
                  <a:lnTo>
                    <a:pt x="27431" y="16764"/>
                  </a:lnTo>
                  <a:lnTo>
                    <a:pt x="28956" y="16764"/>
                  </a:lnTo>
                  <a:lnTo>
                    <a:pt x="28956" y="10668"/>
                  </a:lnTo>
                  <a:close/>
                </a:path>
              </a:pathLst>
            </a:custGeom>
            <a:solidFill>
              <a:srgbClr val="EF9D45"/>
            </a:solidFill>
          </p:spPr>
          <p:txBody>
            <a:bodyPr wrap="square" lIns="0" tIns="0" rIns="0" bIns="0" rtlCol="0">
              <a:noAutofit/>
            </a:bodyPr>
            <a:lstStyle/>
            <a:p>
              <a:endParaRPr sz="700"/>
            </a:p>
          </p:txBody>
        </p:sp>
        <p:sp>
          <p:nvSpPr>
            <p:cNvPr id="168" name="object 209"/>
            <p:cNvSpPr/>
            <p:nvPr/>
          </p:nvSpPr>
          <p:spPr>
            <a:xfrm>
              <a:off x="5251793" y="1674353"/>
              <a:ext cx="106725" cy="60766"/>
            </a:xfrm>
            <a:custGeom>
              <a:avLst/>
              <a:gdLst/>
              <a:ahLst/>
              <a:cxnLst/>
              <a:rect l="l" t="t" r="r" b="b"/>
              <a:pathLst>
                <a:path w="39624" h="22859">
                  <a:moveTo>
                    <a:pt x="18287" y="9144"/>
                  </a:moveTo>
                  <a:lnTo>
                    <a:pt x="19812" y="9144"/>
                  </a:lnTo>
                  <a:lnTo>
                    <a:pt x="19812" y="7620"/>
                  </a:lnTo>
                  <a:lnTo>
                    <a:pt x="18287" y="6096"/>
                  </a:lnTo>
                  <a:lnTo>
                    <a:pt x="16763" y="6096"/>
                  </a:lnTo>
                  <a:lnTo>
                    <a:pt x="16763" y="3048"/>
                  </a:lnTo>
                  <a:lnTo>
                    <a:pt x="18287" y="3048"/>
                  </a:lnTo>
                  <a:lnTo>
                    <a:pt x="19812" y="1524"/>
                  </a:lnTo>
                  <a:lnTo>
                    <a:pt x="22860" y="1524"/>
                  </a:lnTo>
                  <a:lnTo>
                    <a:pt x="24384" y="1524"/>
                  </a:lnTo>
                  <a:lnTo>
                    <a:pt x="25908" y="1524"/>
                  </a:lnTo>
                  <a:lnTo>
                    <a:pt x="25908" y="0"/>
                  </a:lnTo>
                  <a:lnTo>
                    <a:pt x="27431" y="0"/>
                  </a:lnTo>
                  <a:lnTo>
                    <a:pt x="28956" y="0"/>
                  </a:lnTo>
                  <a:lnTo>
                    <a:pt x="28956" y="1524"/>
                  </a:lnTo>
                  <a:lnTo>
                    <a:pt x="30480" y="1524"/>
                  </a:lnTo>
                  <a:lnTo>
                    <a:pt x="30480" y="3048"/>
                  </a:lnTo>
                  <a:lnTo>
                    <a:pt x="32004" y="4572"/>
                  </a:lnTo>
                  <a:lnTo>
                    <a:pt x="33528" y="4572"/>
                  </a:lnTo>
                  <a:lnTo>
                    <a:pt x="33528" y="1524"/>
                  </a:lnTo>
                  <a:lnTo>
                    <a:pt x="32004" y="0"/>
                  </a:lnTo>
                  <a:lnTo>
                    <a:pt x="33528" y="0"/>
                  </a:lnTo>
                  <a:lnTo>
                    <a:pt x="35051" y="0"/>
                  </a:lnTo>
                  <a:lnTo>
                    <a:pt x="36575" y="1524"/>
                  </a:lnTo>
                  <a:lnTo>
                    <a:pt x="38100" y="1524"/>
                  </a:lnTo>
                  <a:lnTo>
                    <a:pt x="39624" y="3048"/>
                  </a:lnTo>
                  <a:lnTo>
                    <a:pt x="39624" y="7620"/>
                  </a:lnTo>
                  <a:lnTo>
                    <a:pt x="38100" y="7620"/>
                  </a:lnTo>
                  <a:lnTo>
                    <a:pt x="38100" y="9144"/>
                  </a:lnTo>
                  <a:lnTo>
                    <a:pt x="36575" y="10668"/>
                  </a:lnTo>
                  <a:lnTo>
                    <a:pt x="35051" y="10668"/>
                  </a:lnTo>
                  <a:lnTo>
                    <a:pt x="35051" y="12192"/>
                  </a:lnTo>
                  <a:lnTo>
                    <a:pt x="33528" y="12192"/>
                  </a:lnTo>
                  <a:lnTo>
                    <a:pt x="33528" y="13716"/>
                  </a:lnTo>
                  <a:lnTo>
                    <a:pt x="32004" y="13716"/>
                  </a:lnTo>
                  <a:lnTo>
                    <a:pt x="32004" y="12192"/>
                  </a:lnTo>
                  <a:lnTo>
                    <a:pt x="30480" y="10668"/>
                  </a:lnTo>
                  <a:lnTo>
                    <a:pt x="28956" y="9144"/>
                  </a:lnTo>
                  <a:lnTo>
                    <a:pt x="28956" y="7620"/>
                  </a:lnTo>
                  <a:lnTo>
                    <a:pt x="27431" y="7620"/>
                  </a:lnTo>
                  <a:lnTo>
                    <a:pt x="27431" y="10668"/>
                  </a:lnTo>
                  <a:lnTo>
                    <a:pt x="28956" y="10668"/>
                  </a:lnTo>
                  <a:lnTo>
                    <a:pt x="28956" y="15240"/>
                  </a:lnTo>
                  <a:lnTo>
                    <a:pt x="30480" y="15240"/>
                  </a:lnTo>
                  <a:lnTo>
                    <a:pt x="28956" y="15240"/>
                  </a:lnTo>
                  <a:lnTo>
                    <a:pt x="28956" y="16764"/>
                  </a:lnTo>
                  <a:lnTo>
                    <a:pt x="27431" y="16764"/>
                  </a:lnTo>
                  <a:lnTo>
                    <a:pt x="25908" y="18288"/>
                  </a:lnTo>
                  <a:lnTo>
                    <a:pt x="25908" y="18288"/>
                  </a:lnTo>
                  <a:lnTo>
                    <a:pt x="21336" y="13716"/>
                  </a:lnTo>
                  <a:lnTo>
                    <a:pt x="21336" y="16764"/>
                  </a:lnTo>
                  <a:lnTo>
                    <a:pt x="22860" y="16764"/>
                  </a:lnTo>
                  <a:lnTo>
                    <a:pt x="22860" y="19812"/>
                  </a:lnTo>
                  <a:lnTo>
                    <a:pt x="21336" y="19812"/>
                  </a:lnTo>
                  <a:lnTo>
                    <a:pt x="19812" y="19812"/>
                  </a:lnTo>
                  <a:lnTo>
                    <a:pt x="18287" y="19812"/>
                  </a:lnTo>
                  <a:lnTo>
                    <a:pt x="16763" y="19812"/>
                  </a:lnTo>
                  <a:lnTo>
                    <a:pt x="16763" y="18288"/>
                  </a:lnTo>
                  <a:lnTo>
                    <a:pt x="15239" y="16764"/>
                  </a:lnTo>
                  <a:lnTo>
                    <a:pt x="15239" y="15240"/>
                  </a:lnTo>
                  <a:lnTo>
                    <a:pt x="13715" y="15240"/>
                  </a:lnTo>
                  <a:lnTo>
                    <a:pt x="12191" y="15240"/>
                  </a:lnTo>
                  <a:lnTo>
                    <a:pt x="13715" y="16764"/>
                  </a:lnTo>
                  <a:lnTo>
                    <a:pt x="13715" y="19812"/>
                  </a:lnTo>
                  <a:lnTo>
                    <a:pt x="15239" y="19812"/>
                  </a:lnTo>
                  <a:lnTo>
                    <a:pt x="15239" y="21336"/>
                  </a:lnTo>
                  <a:lnTo>
                    <a:pt x="13715" y="21336"/>
                  </a:lnTo>
                  <a:lnTo>
                    <a:pt x="12191" y="21336"/>
                  </a:lnTo>
                  <a:lnTo>
                    <a:pt x="10668" y="22860"/>
                  </a:lnTo>
                  <a:lnTo>
                    <a:pt x="9143" y="22860"/>
                  </a:lnTo>
                  <a:lnTo>
                    <a:pt x="9143" y="21336"/>
                  </a:lnTo>
                  <a:lnTo>
                    <a:pt x="7619" y="21336"/>
                  </a:lnTo>
                  <a:lnTo>
                    <a:pt x="7619" y="19812"/>
                  </a:lnTo>
                  <a:lnTo>
                    <a:pt x="6095" y="19812"/>
                  </a:lnTo>
                  <a:lnTo>
                    <a:pt x="6095" y="18288"/>
                  </a:lnTo>
                  <a:lnTo>
                    <a:pt x="4571" y="18288"/>
                  </a:lnTo>
                  <a:lnTo>
                    <a:pt x="4571" y="16764"/>
                  </a:lnTo>
                  <a:lnTo>
                    <a:pt x="3048" y="16764"/>
                  </a:lnTo>
                  <a:lnTo>
                    <a:pt x="3048" y="19812"/>
                  </a:lnTo>
                  <a:lnTo>
                    <a:pt x="4571" y="19812"/>
                  </a:lnTo>
                  <a:lnTo>
                    <a:pt x="4571" y="21336"/>
                  </a:lnTo>
                  <a:lnTo>
                    <a:pt x="3048" y="21336"/>
                  </a:lnTo>
                  <a:lnTo>
                    <a:pt x="1524" y="21336"/>
                  </a:lnTo>
                  <a:lnTo>
                    <a:pt x="1524" y="18288"/>
                  </a:lnTo>
                  <a:lnTo>
                    <a:pt x="0" y="18288"/>
                  </a:lnTo>
                  <a:lnTo>
                    <a:pt x="0" y="16764"/>
                  </a:lnTo>
                  <a:lnTo>
                    <a:pt x="1524" y="16764"/>
                  </a:lnTo>
                  <a:lnTo>
                    <a:pt x="1524" y="13716"/>
                  </a:lnTo>
                  <a:lnTo>
                    <a:pt x="3048" y="13716"/>
                  </a:lnTo>
                  <a:lnTo>
                    <a:pt x="3048" y="12192"/>
                  </a:lnTo>
                  <a:lnTo>
                    <a:pt x="4571" y="10668"/>
                  </a:lnTo>
                  <a:lnTo>
                    <a:pt x="4571" y="12192"/>
                  </a:lnTo>
                  <a:lnTo>
                    <a:pt x="6095" y="12192"/>
                  </a:lnTo>
                  <a:lnTo>
                    <a:pt x="6095" y="13716"/>
                  </a:lnTo>
                  <a:lnTo>
                    <a:pt x="7619" y="13716"/>
                  </a:lnTo>
                  <a:lnTo>
                    <a:pt x="7619" y="15240"/>
                  </a:lnTo>
                  <a:lnTo>
                    <a:pt x="7619" y="13716"/>
                  </a:lnTo>
                  <a:lnTo>
                    <a:pt x="9143" y="13716"/>
                  </a:lnTo>
                  <a:lnTo>
                    <a:pt x="7619" y="13716"/>
                  </a:lnTo>
                  <a:lnTo>
                    <a:pt x="7619" y="9144"/>
                  </a:lnTo>
                  <a:lnTo>
                    <a:pt x="9143" y="7620"/>
                  </a:lnTo>
                  <a:lnTo>
                    <a:pt x="10668" y="6096"/>
                  </a:lnTo>
                  <a:lnTo>
                    <a:pt x="13715" y="6096"/>
                  </a:lnTo>
                  <a:lnTo>
                    <a:pt x="13715" y="4572"/>
                  </a:lnTo>
                  <a:lnTo>
                    <a:pt x="15239" y="6096"/>
                  </a:lnTo>
                  <a:lnTo>
                    <a:pt x="16763" y="7620"/>
                  </a:lnTo>
                  <a:lnTo>
                    <a:pt x="16763" y="9144"/>
                  </a:lnTo>
                  <a:lnTo>
                    <a:pt x="18287" y="9144"/>
                  </a:lnTo>
                </a:path>
              </a:pathLst>
            </a:custGeom>
            <a:ln w="1524">
              <a:solidFill>
                <a:srgbClr val="937E64"/>
              </a:solidFill>
            </a:ln>
          </p:spPr>
          <p:txBody>
            <a:bodyPr wrap="square" lIns="0" tIns="0" rIns="0" bIns="0" rtlCol="0">
              <a:noAutofit/>
            </a:bodyPr>
            <a:lstStyle/>
            <a:p>
              <a:endParaRPr sz="700"/>
            </a:p>
          </p:txBody>
        </p:sp>
        <p:sp>
          <p:nvSpPr>
            <p:cNvPr id="169" name="object 210"/>
            <p:cNvSpPr/>
            <p:nvPr/>
          </p:nvSpPr>
          <p:spPr>
            <a:xfrm>
              <a:off x="5428300" y="2585843"/>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170" name="object 211"/>
            <p:cNvSpPr/>
            <p:nvPr/>
          </p:nvSpPr>
          <p:spPr>
            <a:xfrm>
              <a:off x="5428300" y="2585843"/>
              <a:ext cx="8210" cy="4051"/>
            </a:xfrm>
            <a:custGeom>
              <a:avLst/>
              <a:gdLst/>
              <a:ahLst/>
              <a:cxnLst/>
              <a:rect l="l" t="t" r="r" b="b"/>
              <a:pathLst>
                <a:path w="3048" h="1524">
                  <a:moveTo>
                    <a:pt x="3048" y="1524"/>
                  </a:moveTo>
                  <a:lnTo>
                    <a:pt x="1524" y="0"/>
                  </a:lnTo>
                  <a:lnTo>
                    <a:pt x="0" y="0"/>
                  </a:lnTo>
                  <a:lnTo>
                    <a:pt x="0" y="1524"/>
                  </a:lnTo>
                  <a:lnTo>
                    <a:pt x="3048" y="1524"/>
                  </a:lnTo>
                  <a:close/>
                </a:path>
              </a:pathLst>
            </a:custGeom>
            <a:solidFill>
              <a:srgbClr val="475E5F"/>
            </a:solidFill>
          </p:spPr>
          <p:txBody>
            <a:bodyPr wrap="square" lIns="0" tIns="0" rIns="0" bIns="0" rtlCol="0">
              <a:noAutofit/>
            </a:bodyPr>
            <a:lstStyle/>
            <a:p>
              <a:endParaRPr sz="700"/>
            </a:p>
          </p:txBody>
        </p:sp>
        <p:sp>
          <p:nvSpPr>
            <p:cNvPr id="171" name="object 212"/>
            <p:cNvSpPr/>
            <p:nvPr/>
          </p:nvSpPr>
          <p:spPr>
            <a:xfrm>
              <a:off x="5428300" y="2587871"/>
              <a:ext cx="4105" cy="0"/>
            </a:xfrm>
            <a:custGeom>
              <a:avLst/>
              <a:gdLst/>
              <a:ahLst/>
              <a:cxnLst/>
              <a:rect l="l" t="t" r="r" b="b"/>
              <a:pathLst>
                <a:path w="1524">
                  <a:moveTo>
                    <a:pt x="0" y="0"/>
                  </a:moveTo>
                  <a:lnTo>
                    <a:pt x="1524" y="0"/>
                  </a:lnTo>
                </a:path>
              </a:pathLst>
            </a:custGeom>
            <a:ln w="2794">
              <a:solidFill>
                <a:srgbClr val="46615F"/>
              </a:solidFill>
            </a:ln>
          </p:spPr>
          <p:txBody>
            <a:bodyPr wrap="square" lIns="0" tIns="0" rIns="0" bIns="0" rtlCol="0">
              <a:noAutofit/>
            </a:bodyPr>
            <a:lstStyle/>
            <a:p>
              <a:endParaRPr sz="700"/>
            </a:p>
          </p:txBody>
        </p:sp>
        <p:sp>
          <p:nvSpPr>
            <p:cNvPr id="172" name="object 213"/>
            <p:cNvSpPr/>
            <p:nvPr/>
          </p:nvSpPr>
          <p:spPr>
            <a:xfrm>
              <a:off x="5432405" y="2591923"/>
              <a:ext cx="8210" cy="0"/>
            </a:xfrm>
            <a:custGeom>
              <a:avLst/>
              <a:gdLst/>
              <a:ahLst/>
              <a:cxnLst/>
              <a:rect l="l" t="t" r="r" b="b"/>
              <a:pathLst>
                <a:path w="3048">
                  <a:moveTo>
                    <a:pt x="0" y="0"/>
                  </a:moveTo>
                  <a:lnTo>
                    <a:pt x="3048" y="0"/>
                  </a:lnTo>
                </a:path>
              </a:pathLst>
            </a:custGeom>
            <a:ln w="2793">
              <a:solidFill>
                <a:srgbClr val="466461"/>
              </a:solidFill>
            </a:ln>
          </p:spPr>
          <p:txBody>
            <a:bodyPr wrap="square" lIns="0" tIns="0" rIns="0" bIns="0" rtlCol="0">
              <a:noAutofit/>
            </a:bodyPr>
            <a:lstStyle/>
            <a:p>
              <a:endParaRPr sz="700"/>
            </a:p>
          </p:txBody>
        </p:sp>
        <p:sp>
          <p:nvSpPr>
            <p:cNvPr id="173" name="object 214"/>
            <p:cNvSpPr/>
            <p:nvPr/>
          </p:nvSpPr>
          <p:spPr>
            <a:xfrm>
              <a:off x="5432405" y="2591923"/>
              <a:ext cx="8210" cy="0"/>
            </a:xfrm>
            <a:custGeom>
              <a:avLst/>
              <a:gdLst/>
              <a:ahLst/>
              <a:cxnLst/>
              <a:rect l="l" t="t" r="r" b="b"/>
              <a:pathLst>
                <a:path w="3048">
                  <a:moveTo>
                    <a:pt x="0" y="0"/>
                  </a:moveTo>
                  <a:lnTo>
                    <a:pt x="3048" y="0"/>
                  </a:lnTo>
                </a:path>
              </a:pathLst>
            </a:custGeom>
            <a:ln w="2793">
              <a:solidFill>
                <a:srgbClr val="456863"/>
              </a:solidFill>
            </a:ln>
          </p:spPr>
          <p:txBody>
            <a:bodyPr wrap="square" lIns="0" tIns="0" rIns="0" bIns="0" rtlCol="0">
              <a:noAutofit/>
            </a:bodyPr>
            <a:lstStyle/>
            <a:p>
              <a:endParaRPr sz="700"/>
            </a:p>
          </p:txBody>
        </p:sp>
        <p:sp>
          <p:nvSpPr>
            <p:cNvPr id="174" name="object 215"/>
            <p:cNvSpPr/>
            <p:nvPr/>
          </p:nvSpPr>
          <p:spPr>
            <a:xfrm>
              <a:off x="5432405" y="2593945"/>
              <a:ext cx="12314" cy="0"/>
            </a:xfrm>
            <a:custGeom>
              <a:avLst/>
              <a:gdLst/>
              <a:ahLst/>
              <a:cxnLst/>
              <a:rect l="l" t="t" r="r" b="b"/>
              <a:pathLst>
                <a:path w="4572">
                  <a:moveTo>
                    <a:pt x="0" y="0"/>
                  </a:moveTo>
                  <a:lnTo>
                    <a:pt x="4572" y="0"/>
                  </a:lnTo>
                  <a:lnTo>
                    <a:pt x="1524" y="0"/>
                  </a:lnTo>
                  <a:lnTo>
                    <a:pt x="0" y="0"/>
                  </a:lnTo>
                  <a:close/>
                </a:path>
              </a:pathLst>
            </a:custGeom>
            <a:solidFill>
              <a:srgbClr val="456B63"/>
            </a:solidFill>
          </p:spPr>
          <p:txBody>
            <a:bodyPr wrap="square" lIns="0" tIns="0" rIns="0" bIns="0" rtlCol="0">
              <a:noAutofit/>
            </a:bodyPr>
            <a:lstStyle/>
            <a:p>
              <a:endParaRPr sz="700"/>
            </a:p>
          </p:txBody>
        </p:sp>
        <p:sp>
          <p:nvSpPr>
            <p:cNvPr id="175" name="object 216"/>
            <p:cNvSpPr/>
            <p:nvPr/>
          </p:nvSpPr>
          <p:spPr>
            <a:xfrm>
              <a:off x="5436510" y="2595974"/>
              <a:ext cx="8210" cy="0"/>
            </a:xfrm>
            <a:custGeom>
              <a:avLst/>
              <a:gdLst/>
              <a:ahLst/>
              <a:cxnLst/>
              <a:rect l="l" t="t" r="r" b="b"/>
              <a:pathLst>
                <a:path w="3048">
                  <a:moveTo>
                    <a:pt x="0" y="0"/>
                  </a:moveTo>
                  <a:lnTo>
                    <a:pt x="3048" y="0"/>
                  </a:lnTo>
                </a:path>
              </a:pathLst>
            </a:custGeom>
            <a:ln w="2793">
              <a:solidFill>
                <a:srgbClr val="416E64"/>
              </a:solidFill>
            </a:ln>
          </p:spPr>
          <p:txBody>
            <a:bodyPr wrap="square" lIns="0" tIns="0" rIns="0" bIns="0" rtlCol="0">
              <a:noAutofit/>
            </a:bodyPr>
            <a:lstStyle/>
            <a:p>
              <a:endParaRPr sz="700"/>
            </a:p>
          </p:txBody>
        </p:sp>
        <p:sp>
          <p:nvSpPr>
            <p:cNvPr id="176" name="object 217"/>
            <p:cNvSpPr/>
            <p:nvPr/>
          </p:nvSpPr>
          <p:spPr>
            <a:xfrm>
              <a:off x="5436510" y="2595974"/>
              <a:ext cx="8210" cy="0"/>
            </a:xfrm>
            <a:custGeom>
              <a:avLst/>
              <a:gdLst/>
              <a:ahLst/>
              <a:cxnLst/>
              <a:rect l="l" t="t" r="r" b="b"/>
              <a:pathLst>
                <a:path w="3048">
                  <a:moveTo>
                    <a:pt x="0" y="0"/>
                  </a:moveTo>
                  <a:lnTo>
                    <a:pt x="3048" y="0"/>
                  </a:lnTo>
                </a:path>
              </a:pathLst>
            </a:custGeom>
            <a:ln w="2793">
              <a:solidFill>
                <a:srgbClr val="3B7063"/>
              </a:solidFill>
            </a:ln>
          </p:spPr>
          <p:txBody>
            <a:bodyPr wrap="square" lIns="0" tIns="0" rIns="0" bIns="0" rtlCol="0">
              <a:noAutofit/>
            </a:bodyPr>
            <a:lstStyle/>
            <a:p>
              <a:endParaRPr sz="700"/>
            </a:p>
          </p:txBody>
        </p:sp>
        <p:sp>
          <p:nvSpPr>
            <p:cNvPr id="177" name="object 218"/>
            <p:cNvSpPr/>
            <p:nvPr/>
          </p:nvSpPr>
          <p:spPr>
            <a:xfrm>
              <a:off x="5440615" y="2600025"/>
              <a:ext cx="8207" cy="0"/>
            </a:xfrm>
            <a:custGeom>
              <a:avLst/>
              <a:gdLst/>
              <a:ahLst/>
              <a:cxnLst/>
              <a:rect l="l" t="t" r="r" b="b"/>
              <a:pathLst>
                <a:path w="3047">
                  <a:moveTo>
                    <a:pt x="0" y="0"/>
                  </a:moveTo>
                  <a:lnTo>
                    <a:pt x="3047" y="0"/>
                  </a:lnTo>
                </a:path>
              </a:pathLst>
            </a:custGeom>
            <a:ln w="2794">
              <a:solidFill>
                <a:srgbClr val="387464"/>
              </a:solidFill>
            </a:ln>
          </p:spPr>
          <p:txBody>
            <a:bodyPr wrap="square" lIns="0" tIns="0" rIns="0" bIns="0" rtlCol="0">
              <a:noAutofit/>
            </a:bodyPr>
            <a:lstStyle/>
            <a:p>
              <a:endParaRPr sz="700"/>
            </a:p>
          </p:txBody>
        </p:sp>
        <p:sp>
          <p:nvSpPr>
            <p:cNvPr id="178" name="object 219"/>
            <p:cNvSpPr/>
            <p:nvPr/>
          </p:nvSpPr>
          <p:spPr>
            <a:xfrm>
              <a:off x="5440615" y="2600025"/>
              <a:ext cx="8207" cy="0"/>
            </a:xfrm>
            <a:custGeom>
              <a:avLst/>
              <a:gdLst/>
              <a:ahLst/>
              <a:cxnLst/>
              <a:rect l="l" t="t" r="r" b="b"/>
              <a:pathLst>
                <a:path w="3047">
                  <a:moveTo>
                    <a:pt x="0" y="0"/>
                  </a:moveTo>
                  <a:lnTo>
                    <a:pt x="3047" y="0"/>
                  </a:lnTo>
                </a:path>
              </a:pathLst>
            </a:custGeom>
            <a:ln w="2794">
              <a:solidFill>
                <a:srgbClr val="317863"/>
              </a:solidFill>
            </a:ln>
          </p:spPr>
          <p:txBody>
            <a:bodyPr wrap="square" lIns="0" tIns="0" rIns="0" bIns="0" rtlCol="0">
              <a:noAutofit/>
            </a:bodyPr>
            <a:lstStyle/>
            <a:p>
              <a:endParaRPr sz="700"/>
            </a:p>
          </p:txBody>
        </p:sp>
        <p:sp>
          <p:nvSpPr>
            <p:cNvPr id="179" name="object 220"/>
            <p:cNvSpPr/>
            <p:nvPr/>
          </p:nvSpPr>
          <p:spPr>
            <a:xfrm>
              <a:off x="5440615" y="2604076"/>
              <a:ext cx="12312" cy="0"/>
            </a:xfrm>
            <a:custGeom>
              <a:avLst/>
              <a:gdLst/>
              <a:ahLst/>
              <a:cxnLst/>
              <a:rect l="l" t="t" r="r" b="b"/>
              <a:pathLst>
                <a:path w="4571">
                  <a:moveTo>
                    <a:pt x="0" y="0"/>
                  </a:moveTo>
                  <a:lnTo>
                    <a:pt x="4571" y="0"/>
                  </a:lnTo>
                </a:path>
              </a:pathLst>
            </a:custGeom>
            <a:ln w="2793">
              <a:solidFill>
                <a:srgbClr val="287962"/>
              </a:solidFill>
            </a:ln>
          </p:spPr>
          <p:txBody>
            <a:bodyPr wrap="square" lIns="0" tIns="0" rIns="0" bIns="0" rtlCol="0">
              <a:noAutofit/>
            </a:bodyPr>
            <a:lstStyle/>
            <a:p>
              <a:endParaRPr sz="700"/>
            </a:p>
          </p:txBody>
        </p:sp>
        <p:sp>
          <p:nvSpPr>
            <p:cNvPr id="180" name="object 221"/>
            <p:cNvSpPr/>
            <p:nvPr/>
          </p:nvSpPr>
          <p:spPr>
            <a:xfrm>
              <a:off x="5440615" y="2604076"/>
              <a:ext cx="12312" cy="0"/>
            </a:xfrm>
            <a:custGeom>
              <a:avLst/>
              <a:gdLst/>
              <a:ahLst/>
              <a:cxnLst/>
              <a:rect l="l" t="t" r="r" b="b"/>
              <a:pathLst>
                <a:path w="4571">
                  <a:moveTo>
                    <a:pt x="0" y="0"/>
                  </a:moveTo>
                  <a:lnTo>
                    <a:pt x="4571" y="0"/>
                  </a:lnTo>
                </a:path>
              </a:pathLst>
            </a:custGeom>
            <a:ln w="2793">
              <a:solidFill>
                <a:srgbClr val="207B5F"/>
              </a:solidFill>
            </a:ln>
          </p:spPr>
          <p:txBody>
            <a:bodyPr wrap="square" lIns="0" tIns="0" rIns="0" bIns="0" rtlCol="0">
              <a:noAutofit/>
            </a:bodyPr>
            <a:lstStyle/>
            <a:p>
              <a:endParaRPr sz="700"/>
            </a:p>
          </p:txBody>
        </p:sp>
        <p:sp>
          <p:nvSpPr>
            <p:cNvPr id="181" name="object 222"/>
            <p:cNvSpPr/>
            <p:nvPr/>
          </p:nvSpPr>
          <p:spPr>
            <a:xfrm>
              <a:off x="5440615" y="2606101"/>
              <a:ext cx="12312" cy="0"/>
            </a:xfrm>
            <a:custGeom>
              <a:avLst/>
              <a:gdLst/>
              <a:ahLst/>
              <a:cxnLst/>
              <a:rect l="l" t="t" r="r" b="b"/>
              <a:pathLst>
                <a:path w="4571">
                  <a:moveTo>
                    <a:pt x="0" y="0"/>
                  </a:moveTo>
                  <a:lnTo>
                    <a:pt x="4571" y="0"/>
                  </a:lnTo>
                  <a:lnTo>
                    <a:pt x="0" y="0"/>
                  </a:lnTo>
                  <a:close/>
                </a:path>
              </a:pathLst>
            </a:custGeom>
            <a:solidFill>
              <a:srgbClr val="167E5F"/>
            </a:solidFill>
          </p:spPr>
          <p:txBody>
            <a:bodyPr wrap="square" lIns="0" tIns="0" rIns="0" bIns="0" rtlCol="0">
              <a:noAutofit/>
            </a:bodyPr>
            <a:lstStyle/>
            <a:p>
              <a:endParaRPr sz="700"/>
            </a:p>
          </p:txBody>
        </p:sp>
        <p:sp>
          <p:nvSpPr>
            <p:cNvPr id="182" name="object 223"/>
            <p:cNvSpPr/>
            <p:nvPr/>
          </p:nvSpPr>
          <p:spPr>
            <a:xfrm>
              <a:off x="5444719" y="2608127"/>
              <a:ext cx="8207" cy="0"/>
            </a:xfrm>
            <a:custGeom>
              <a:avLst/>
              <a:gdLst/>
              <a:ahLst/>
              <a:cxnLst/>
              <a:rect l="l" t="t" r="r" b="b"/>
              <a:pathLst>
                <a:path w="3047">
                  <a:moveTo>
                    <a:pt x="0" y="0"/>
                  </a:moveTo>
                  <a:lnTo>
                    <a:pt x="3047" y="0"/>
                  </a:lnTo>
                </a:path>
              </a:pathLst>
            </a:custGeom>
            <a:ln w="2794">
              <a:solidFill>
                <a:srgbClr val="10835C"/>
              </a:solidFill>
            </a:ln>
          </p:spPr>
          <p:txBody>
            <a:bodyPr wrap="square" lIns="0" tIns="0" rIns="0" bIns="0" rtlCol="0">
              <a:noAutofit/>
            </a:bodyPr>
            <a:lstStyle/>
            <a:p>
              <a:endParaRPr sz="700"/>
            </a:p>
          </p:txBody>
        </p:sp>
        <p:sp>
          <p:nvSpPr>
            <p:cNvPr id="183" name="object 224"/>
            <p:cNvSpPr/>
            <p:nvPr/>
          </p:nvSpPr>
          <p:spPr>
            <a:xfrm>
              <a:off x="5444719" y="2608127"/>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184" name="object 225"/>
            <p:cNvSpPr/>
            <p:nvPr/>
          </p:nvSpPr>
          <p:spPr>
            <a:xfrm>
              <a:off x="5444719" y="2612178"/>
              <a:ext cx="8207" cy="0"/>
            </a:xfrm>
            <a:custGeom>
              <a:avLst/>
              <a:gdLst/>
              <a:ahLst/>
              <a:cxnLst/>
              <a:rect l="l" t="t" r="r" b="b"/>
              <a:pathLst>
                <a:path w="3047">
                  <a:moveTo>
                    <a:pt x="0" y="0"/>
                  </a:moveTo>
                  <a:lnTo>
                    <a:pt x="3047" y="0"/>
                  </a:lnTo>
                </a:path>
              </a:pathLst>
            </a:custGeom>
            <a:ln w="2793">
              <a:solidFill>
                <a:srgbClr val="048656"/>
              </a:solidFill>
            </a:ln>
          </p:spPr>
          <p:txBody>
            <a:bodyPr wrap="square" lIns="0" tIns="0" rIns="0" bIns="0" rtlCol="0">
              <a:noAutofit/>
            </a:bodyPr>
            <a:lstStyle/>
            <a:p>
              <a:endParaRPr sz="700"/>
            </a:p>
          </p:txBody>
        </p:sp>
        <p:sp>
          <p:nvSpPr>
            <p:cNvPr id="185" name="object 226"/>
            <p:cNvSpPr/>
            <p:nvPr/>
          </p:nvSpPr>
          <p:spPr>
            <a:xfrm>
              <a:off x="5444719" y="2612178"/>
              <a:ext cx="8207" cy="0"/>
            </a:xfrm>
            <a:custGeom>
              <a:avLst/>
              <a:gdLst/>
              <a:ahLst/>
              <a:cxnLst/>
              <a:rect l="l" t="t" r="r" b="b"/>
              <a:pathLst>
                <a:path w="3047">
                  <a:moveTo>
                    <a:pt x="0" y="0"/>
                  </a:moveTo>
                  <a:lnTo>
                    <a:pt x="3047" y="0"/>
                  </a:lnTo>
                </a:path>
              </a:pathLst>
            </a:custGeom>
            <a:ln w="2793">
              <a:solidFill>
                <a:srgbClr val="008A53"/>
              </a:solidFill>
            </a:ln>
          </p:spPr>
          <p:txBody>
            <a:bodyPr wrap="square" lIns="0" tIns="0" rIns="0" bIns="0" rtlCol="0">
              <a:noAutofit/>
            </a:bodyPr>
            <a:lstStyle/>
            <a:p>
              <a:endParaRPr sz="700"/>
            </a:p>
          </p:txBody>
        </p:sp>
        <p:sp>
          <p:nvSpPr>
            <p:cNvPr id="186" name="object 227"/>
            <p:cNvSpPr/>
            <p:nvPr/>
          </p:nvSpPr>
          <p:spPr>
            <a:xfrm>
              <a:off x="5444719" y="2616229"/>
              <a:ext cx="12312" cy="0"/>
            </a:xfrm>
            <a:custGeom>
              <a:avLst/>
              <a:gdLst/>
              <a:ahLst/>
              <a:cxnLst/>
              <a:rect l="l" t="t" r="r" b="b"/>
              <a:pathLst>
                <a:path w="4571">
                  <a:moveTo>
                    <a:pt x="0" y="0"/>
                  </a:moveTo>
                  <a:lnTo>
                    <a:pt x="4571" y="0"/>
                  </a:lnTo>
                </a:path>
              </a:pathLst>
            </a:custGeom>
            <a:ln w="2794">
              <a:solidFill>
                <a:srgbClr val="008D50"/>
              </a:solidFill>
            </a:ln>
          </p:spPr>
          <p:txBody>
            <a:bodyPr wrap="square" lIns="0" tIns="0" rIns="0" bIns="0" rtlCol="0">
              <a:noAutofit/>
            </a:bodyPr>
            <a:lstStyle/>
            <a:p>
              <a:endParaRPr sz="700"/>
            </a:p>
          </p:txBody>
        </p:sp>
        <p:sp>
          <p:nvSpPr>
            <p:cNvPr id="187" name="object 228"/>
            <p:cNvSpPr/>
            <p:nvPr/>
          </p:nvSpPr>
          <p:spPr>
            <a:xfrm>
              <a:off x="5444719" y="2616229"/>
              <a:ext cx="12312" cy="0"/>
            </a:xfrm>
            <a:custGeom>
              <a:avLst/>
              <a:gdLst/>
              <a:ahLst/>
              <a:cxnLst/>
              <a:rect l="l" t="t" r="r" b="b"/>
              <a:pathLst>
                <a:path w="4571">
                  <a:moveTo>
                    <a:pt x="0" y="0"/>
                  </a:moveTo>
                  <a:lnTo>
                    <a:pt x="4571" y="0"/>
                  </a:lnTo>
                </a:path>
              </a:pathLst>
            </a:custGeom>
            <a:ln w="2794">
              <a:solidFill>
                <a:srgbClr val="008F4D"/>
              </a:solidFill>
            </a:ln>
          </p:spPr>
          <p:txBody>
            <a:bodyPr wrap="square" lIns="0" tIns="0" rIns="0" bIns="0" rtlCol="0">
              <a:noAutofit/>
            </a:bodyPr>
            <a:lstStyle/>
            <a:p>
              <a:endParaRPr sz="700"/>
            </a:p>
          </p:txBody>
        </p:sp>
        <p:sp>
          <p:nvSpPr>
            <p:cNvPr id="188" name="object 229"/>
            <p:cNvSpPr/>
            <p:nvPr/>
          </p:nvSpPr>
          <p:spPr>
            <a:xfrm>
              <a:off x="5444719" y="2618254"/>
              <a:ext cx="12312" cy="0"/>
            </a:xfrm>
            <a:custGeom>
              <a:avLst/>
              <a:gdLst/>
              <a:ahLst/>
              <a:cxnLst/>
              <a:rect l="l" t="t" r="r" b="b"/>
              <a:pathLst>
                <a:path w="4571">
                  <a:moveTo>
                    <a:pt x="0" y="0"/>
                  </a:moveTo>
                  <a:lnTo>
                    <a:pt x="4571" y="0"/>
                  </a:lnTo>
                  <a:lnTo>
                    <a:pt x="0" y="0"/>
                  </a:lnTo>
                  <a:close/>
                </a:path>
              </a:pathLst>
            </a:custGeom>
            <a:solidFill>
              <a:srgbClr val="009146"/>
            </a:solidFill>
          </p:spPr>
          <p:txBody>
            <a:bodyPr wrap="square" lIns="0" tIns="0" rIns="0" bIns="0" rtlCol="0">
              <a:noAutofit/>
            </a:bodyPr>
            <a:lstStyle/>
            <a:p>
              <a:endParaRPr sz="700"/>
            </a:p>
          </p:txBody>
        </p:sp>
        <p:sp>
          <p:nvSpPr>
            <p:cNvPr id="189" name="object 230"/>
            <p:cNvSpPr/>
            <p:nvPr/>
          </p:nvSpPr>
          <p:spPr>
            <a:xfrm>
              <a:off x="5444719" y="2620280"/>
              <a:ext cx="12312" cy="0"/>
            </a:xfrm>
            <a:custGeom>
              <a:avLst/>
              <a:gdLst/>
              <a:ahLst/>
              <a:cxnLst/>
              <a:rect l="l" t="t" r="r" b="b"/>
              <a:pathLst>
                <a:path w="4571">
                  <a:moveTo>
                    <a:pt x="0" y="0"/>
                  </a:moveTo>
                  <a:lnTo>
                    <a:pt x="4571" y="0"/>
                  </a:lnTo>
                </a:path>
              </a:pathLst>
            </a:custGeom>
            <a:ln w="2794">
              <a:solidFill>
                <a:srgbClr val="00923E"/>
              </a:solidFill>
            </a:ln>
          </p:spPr>
          <p:txBody>
            <a:bodyPr wrap="square" lIns="0" tIns="0" rIns="0" bIns="0" rtlCol="0">
              <a:noAutofit/>
            </a:bodyPr>
            <a:lstStyle/>
            <a:p>
              <a:endParaRPr sz="700"/>
            </a:p>
          </p:txBody>
        </p:sp>
        <p:sp>
          <p:nvSpPr>
            <p:cNvPr id="190" name="object 231"/>
            <p:cNvSpPr/>
            <p:nvPr/>
          </p:nvSpPr>
          <p:spPr>
            <a:xfrm>
              <a:off x="5444719" y="2620280"/>
              <a:ext cx="12312" cy="0"/>
            </a:xfrm>
            <a:custGeom>
              <a:avLst/>
              <a:gdLst/>
              <a:ahLst/>
              <a:cxnLst/>
              <a:rect l="l" t="t" r="r" b="b"/>
              <a:pathLst>
                <a:path w="4571">
                  <a:moveTo>
                    <a:pt x="0" y="0"/>
                  </a:moveTo>
                  <a:lnTo>
                    <a:pt x="4571" y="0"/>
                  </a:lnTo>
                </a:path>
              </a:pathLst>
            </a:custGeom>
            <a:ln w="2794">
              <a:solidFill>
                <a:srgbClr val="009145"/>
              </a:solidFill>
            </a:ln>
          </p:spPr>
          <p:txBody>
            <a:bodyPr wrap="square" lIns="0" tIns="0" rIns="0" bIns="0" rtlCol="0">
              <a:noAutofit/>
            </a:bodyPr>
            <a:lstStyle/>
            <a:p>
              <a:endParaRPr sz="700"/>
            </a:p>
          </p:txBody>
        </p:sp>
        <p:sp>
          <p:nvSpPr>
            <p:cNvPr id="191" name="object 232"/>
            <p:cNvSpPr/>
            <p:nvPr/>
          </p:nvSpPr>
          <p:spPr>
            <a:xfrm>
              <a:off x="5448824" y="2624331"/>
              <a:ext cx="8210" cy="0"/>
            </a:xfrm>
            <a:custGeom>
              <a:avLst/>
              <a:gdLst/>
              <a:ahLst/>
              <a:cxnLst/>
              <a:rect l="l" t="t" r="r" b="b"/>
              <a:pathLst>
                <a:path w="3048">
                  <a:moveTo>
                    <a:pt x="0" y="0"/>
                  </a:moveTo>
                  <a:lnTo>
                    <a:pt x="3048" y="0"/>
                  </a:lnTo>
                </a:path>
              </a:pathLst>
            </a:custGeom>
            <a:ln w="2794">
              <a:solidFill>
                <a:srgbClr val="00904A"/>
              </a:solidFill>
            </a:ln>
          </p:spPr>
          <p:txBody>
            <a:bodyPr wrap="square" lIns="0" tIns="0" rIns="0" bIns="0" rtlCol="0">
              <a:noAutofit/>
            </a:bodyPr>
            <a:lstStyle/>
            <a:p>
              <a:endParaRPr sz="700"/>
            </a:p>
          </p:txBody>
        </p:sp>
        <p:sp>
          <p:nvSpPr>
            <p:cNvPr id="192" name="object 233"/>
            <p:cNvSpPr/>
            <p:nvPr/>
          </p:nvSpPr>
          <p:spPr>
            <a:xfrm>
              <a:off x="5448824" y="2624331"/>
              <a:ext cx="8210" cy="0"/>
            </a:xfrm>
            <a:custGeom>
              <a:avLst/>
              <a:gdLst/>
              <a:ahLst/>
              <a:cxnLst/>
              <a:rect l="l" t="t" r="r" b="b"/>
              <a:pathLst>
                <a:path w="3048">
                  <a:moveTo>
                    <a:pt x="0" y="0"/>
                  </a:moveTo>
                  <a:lnTo>
                    <a:pt x="3048" y="0"/>
                  </a:lnTo>
                </a:path>
              </a:pathLst>
            </a:custGeom>
            <a:ln w="2794">
              <a:solidFill>
                <a:srgbClr val="008E50"/>
              </a:solidFill>
            </a:ln>
          </p:spPr>
          <p:txBody>
            <a:bodyPr wrap="square" lIns="0" tIns="0" rIns="0" bIns="0" rtlCol="0">
              <a:noAutofit/>
            </a:bodyPr>
            <a:lstStyle/>
            <a:p>
              <a:endParaRPr sz="700"/>
            </a:p>
          </p:txBody>
        </p:sp>
        <p:sp>
          <p:nvSpPr>
            <p:cNvPr id="193" name="object 234"/>
            <p:cNvSpPr/>
            <p:nvPr/>
          </p:nvSpPr>
          <p:spPr>
            <a:xfrm>
              <a:off x="5448824" y="2626357"/>
              <a:ext cx="12314" cy="4051"/>
            </a:xfrm>
            <a:custGeom>
              <a:avLst/>
              <a:gdLst/>
              <a:ahLst/>
              <a:cxnLst/>
              <a:rect l="l" t="t" r="r" b="b"/>
              <a:pathLst>
                <a:path w="4572" h="1524">
                  <a:moveTo>
                    <a:pt x="0" y="0"/>
                  </a:moveTo>
                  <a:lnTo>
                    <a:pt x="0" y="1524"/>
                  </a:lnTo>
                  <a:lnTo>
                    <a:pt x="4572" y="1524"/>
                  </a:lnTo>
                  <a:lnTo>
                    <a:pt x="3048" y="0"/>
                  </a:lnTo>
                  <a:lnTo>
                    <a:pt x="0" y="0"/>
                  </a:lnTo>
                  <a:close/>
                </a:path>
              </a:pathLst>
            </a:custGeom>
            <a:solidFill>
              <a:srgbClr val="008A52"/>
            </a:solidFill>
          </p:spPr>
          <p:txBody>
            <a:bodyPr wrap="square" lIns="0" tIns="0" rIns="0" bIns="0" rtlCol="0">
              <a:noAutofit/>
            </a:bodyPr>
            <a:lstStyle/>
            <a:p>
              <a:endParaRPr sz="700"/>
            </a:p>
          </p:txBody>
        </p:sp>
        <p:sp>
          <p:nvSpPr>
            <p:cNvPr id="194" name="object 235"/>
            <p:cNvSpPr/>
            <p:nvPr/>
          </p:nvSpPr>
          <p:spPr>
            <a:xfrm>
              <a:off x="5448824" y="2626357"/>
              <a:ext cx="12314" cy="4051"/>
            </a:xfrm>
            <a:custGeom>
              <a:avLst/>
              <a:gdLst/>
              <a:ahLst/>
              <a:cxnLst/>
              <a:rect l="l" t="t" r="r" b="b"/>
              <a:pathLst>
                <a:path w="4572" h="1524">
                  <a:moveTo>
                    <a:pt x="0" y="0"/>
                  </a:moveTo>
                  <a:lnTo>
                    <a:pt x="0" y="1524"/>
                  </a:lnTo>
                  <a:lnTo>
                    <a:pt x="4572" y="1524"/>
                  </a:lnTo>
                  <a:lnTo>
                    <a:pt x="3048" y="0"/>
                  </a:lnTo>
                  <a:lnTo>
                    <a:pt x="0" y="0"/>
                  </a:lnTo>
                  <a:close/>
                </a:path>
              </a:pathLst>
            </a:custGeom>
            <a:solidFill>
              <a:srgbClr val="018857"/>
            </a:solidFill>
          </p:spPr>
          <p:txBody>
            <a:bodyPr wrap="square" lIns="0" tIns="0" rIns="0" bIns="0" rtlCol="0">
              <a:noAutofit/>
            </a:bodyPr>
            <a:lstStyle/>
            <a:p>
              <a:endParaRPr sz="700"/>
            </a:p>
          </p:txBody>
        </p:sp>
        <p:sp>
          <p:nvSpPr>
            <p:cNvPr id="195" name="object 236"/>
            <p:cNvSpPr/>
            <p:nvPr/>
          </p:nvSpPr>
          <p:spPr>
            <a:xfrm>
              <a:off x="5448824" y="2630408"/>
              <a:ext cx="12314" cy="0"/>
            </a:xfrm>
            <a:custGeom>
              <a:avLst/>
              <a:gdLst/>
              <a:ahLst/>
              <a:cxnLst/>
              <a:rect l="l" t="t" r="r" b="b"/>
              <a:pathLst>
                <a:path w="4572">
                  <a:moveTo>
                    <a:pt x="0" y="0"/>
                  </a:moveTo>
                  <a:lnTo>
                    <a:pt x="4572" y="0"/>
                  </a:lnTo>
                  <a:lnTo>
                    <a:pt x="0" y="0"/>
                  </a:lnTo>
                  <a:close/>
                </a:path>
              </a:pathLst>
            </a:custGeom>
            <a:solidFill>
              <a:srgbClr val="06855A"/>
            </a:solidFill>
          </p:spPr>
          <p:txBody>
            <a:bodyPr wrap="square" lIns="0" tIns="0" rIns="0" bIns="0" rtlCol="0">
              <a:noAutofit/>
            </a:bodyPr>
            <a:lstStyle/>
            <a:p>
              <a:endParaRPr sz="700"/>
            </a:p>
          </p:txBody>
        </p:sp>
        <p:sp>
          <p:nvSpPr>
            <p:cNvPr id="196" name="object 237"/>
            <p:cNvSpPr/>
            <p:nvPr/>
          </p:nvSpPr>
          <p:spPr>
            <a:xfrm>
              <a:off x="5448824" y="2630408"/>
              <a:ext cx="12314" cy="4051"/>
            </a:xfrm>
            <a:custGeom>
              <a:avLst/>
              <a:gdLst/>
              <a:ahLst/>
              <a:cxnLst/>
              <a:rect l="l" t="t" r="r" b="b"/>
              <a:pathLst>
                <a:path w="4572" h="1524">
                  <a:moveTo>
                    <a:pt x="0" y="0"/>
                  </a:moveTo>
                  <a:lnTo>
                    <a:pt x="1524" y="1524"/>
                  </a:lnTo>
                  <a:lnTo>
                    <a:pt x="4572" y="1524"/>
                  </a:lnTo>
                  <a:lnTo>
                    <a:pt x="4572" y="0"/>
                  </a:lnTo>
                  <a:lnTo>
                    <a:pt x="0" y="0"/>
                  </a:lnTo>
                  <a:close/>
                </a:path>
              </a:pathLst>
            </a:custGeom>
            <a:solidFill>
              <a:srgbClr val="0F835D"/>
            </a:solidFill>
          </p:spPr>
          <p:txBody>
            <a:bodyPr wrap="square" lIns="0" tIns="0" rIns="0" bIns="0" rtlCol="0">
              <a:noAutofit/>
            </a:bodyPr>
            <a:lstStyle/>
            <a:p>
              <a:endParaRPr sz="700"/>
            </a:p>
          </p:txBody>
        </p:sp>
        <p:sp>
          <p:nvSpPr>
            <p:cNvPr id="197" name="object 238"/>
            <p:cNvSpPr/>
            <p:nvPr/>
          </p:nvSpPr>
          <p:spPr>
            <a:xfrm>
              <a:off x="5448824" y="2630408"/>
              <a:ext cx="12314" cy="4051"/>
            </a:xfrm>
            <a:custGeom>
              <a:avLst/>
              <a:gdLst/>
              <a:ahLst/>
              <a:cxnLst/>
              <a:rect l="l" t="t" r="r" b="b"/>
              <a:pathLst>
                <a:path w="4572" h="1524">
                  <a:moveTo>
                    <a:pt x="0" y="0"/>
                  </a:moveTo>
                  <a:lnTo>
                    <a:pt x="1524" y="1524"/>
                  </a:lnTo>
                  <a:lnTo>
                    <a:pt x="4572" y="1524"/>
                  </a:lnTo>
                  <a:lnTo>
                    <a:pt x="4572" y="0"/>
                  </a:lnTo>
                  <a:lnTo>
                    <a:pt x="0" y="0"/>
                  </a:lnTo>
                  <a:close/>
                </a:path>
              </a:pathLst>
            </a:custGeom>
            <a:solidFill>
              <a:srgbClr val="137E5F"/>
            </a:solidFill>
          </p:spPr>
          <p:txBody>
            <a:bodyPr wrap="square" lIns="0" tIns="0" rIns="0" bIns="0" rtlCol="0">
              <a:noAutofit/>
            </a:bodyPr>
            <a:lstStyle/>
            <a:p>
              <a:endParaRPr sz="700"/>
            </a:p>
          </p:txBody>
        </p:sp>
        <p:sp>
          <p:nvSpPr>
            <p:cNvPr id="198" name="object 239"/>
            <p:cNvSpPr/>
            <p:nvPr/>
          </p:nvSpPr>
          <p:spPr>
            <a:xfrm>
              <a:off x="5452929" y="2634459"/>
              <a:ext cx="12314" cy="4048"/>
            </a:xfrm>
            <a:custGeom>
              <a:avLst/>
              <a:gdLst/>
              <a:ahLst/>
              <a:cxnLst/>
              <a:rect l="l" t="t" r="r" b="b"/>
              <a:pathLst>
                <a:path w="4572" h="1524">
                  <a:moveTo>
                    <a:pt x="0" y="0"/>
                  </a:moveTo>
                  <a:lnTo>
                    <a:pt x="0" y="1523"/>
                  </a:lnTo>
                  <a:lnTo>
                    <a:pt x="4572" y="1523"/>
                  </a:lnTo>
                  <a:lnTo>
                    <a:pt x="3048" y="0"/>
                  </a:lnTo>
                  <a:lnTo>
                    <a:pt x="0" y="0"/>
                  </a:lnTo>
                  <a:close/>
                </a:path>
              </a:pathLst>
            </a:custGeom>
            <a:solidFill>
              <a:srgbClr val="207B60"/>
            </a:solidFill>
          </p:spPr>
          <p:txBody>
            <a:bodyPr wrap="square" lIns="0" tIns="0" rIns="0" bIns="0" rtlCol="0">
              <a:noAutofit/>
            </a:bodyPr>
            <a:lstStyle/>
            <a:p>
              <a:endParaRPr sz="700"/>
            </a:p>
          </p:txBody>
        </p:sp>
        <p:sp>
          <p:nvSpPr>
            <p:cNvPr id="199" name="object 240"/>
            <p:cNvSpPr/>
            <p:nvPr/>
          </p:nvSpPr>
          <p:spPr>
            <a:xfrm>
              <a:off x="5452929" y="2634459"/>
              <a:ext cx="12314" cy="4048"/>
            </a:xfrm>
            <a:custGeom>
              <a:avLst/>
              <a:gdLst/>
              <a:ahLst/>
              <a:cxnLst/>
              <a:rect l="l" t="t" r="r" b="b"/>
              <a:pathLst>
                <a:path w="4572" h="1524">
                  <a:moveTo>
                    <a:pt x="0" y="0"/>
                  </a:moveTo>
                  <a:lnTo>
                    <a:pt x="0" y="1523"/>
                  </a:lnTo>
                  <a:lnTo>
                    <a:pt x="4572" y="1523"/>
                  </a:lnTo>
                  <a:lnTo>
                    <a:pt x="3048" y="0"/>
                  </a:lnTo>
                  <a:lnTo>
                    <a:pt x="0" y="0"/>
                  </a:lnTo>
                  <a:close/>
                </a:path>
              </a:pathLst>
            </a:custGeom>
            <a:solidFill>
              <a:srgbClr val="2B7962"/>
            </a:solidFill>
          </p:spPr>
          <p:txBody>
            <a:bodyPr wrap="square" lIns="0" tIns="0" rIns="0" bIns="0" rtlCol="0">
              <a:noAutofit/>
            </a:bodyPr>
            <a:lstStyle/>
            <a:p>
              <a:endParaRPr sz="700"/>
            </a:p>
          </p:txBody>
        </p:sp>
        <p:sp>
          <p:nvSpPr>
            <p:cNvPr id="200" name="object 241"/>
            <p:cNvSpPr/>
            <p:nvPr/>
          </p:nvSpPr>
          <p:spPr>
            <a:xfrm>
              <a:off x="5457034" y="2640535"/>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201" name="object 242"/>
            <p:cNvSpPr/>
            <p:nvPr/>
          </p:nvSpPr>
          <p:spPr>
            <a:xfrm>
              <a:off x="5457034" y="2640535"/>
              <a:ext cx="8210" cy="0"/>
            </a:xfrm>
            <a:custGeom>
              <a:avLst/>
              <a:gdLst/>
              <a:ahLst/>
              <a:cxnLst/>
              <a:rect l="l" t="t" r="r" b="b"/>
              <a:pathLst>
                <a:path w="3048">
                  <a:moveTo>
                    <a:pt x="0" y="0"/>
                  </a:moveTo>
                  <a:lnTo>
                    <a:pt x="3048" y="0"/>
                  </a:lnTo>
                </a:path>
              </a:pathLst>
            </a:custGeom>
            <a:ln w="2794">
              <a:solidFill>
                <a:srgbClr val="387464"/>
              </a:solidFill>
            </a:ln>
          </p:spPr>
          <p:txBody>
            <a:bodyPr wrap="square" lIns="0" tIns="0" rIns="0" bIns="0" rtlCol="0">
              <a:noAutofit/>
            </a:bodyPr>
            <a:lstStyle/>
            <a:p>
              <a:endParaRPr sz="700"/>
            </a:p>
          </p:txBody>
        </p:sp>
        <p:sp>
          <p:nvSpPr>
            <p:cNvPr id="202" name="object 243"/>
            <p:cNvSpPr/>
            <p:nvPr/>
          </p:nvSpPr>
          <p:spPr>
            <a:xfrm>
              <a:off x="5457034" y="2642561"/>
              <a:ext cx="12312" cy="0"/>
            </a:xfrm>
            <a:custGeom>
              <a:avLst/>
              <a:gdLst/>
              <a:ahLst/>
              <a:cxnLst/>
              <a:rect l="l" t="t" r="r" b="b"/>
              <a:pathLst>
                <a:path w="4571">
                  <a:moveTo>
                    <a:pt x="0" y="0"/>
                  </a:moveTo>
                  <a:lnTo>
                    <a:pt x="3048" y="0"/>
                  </a:lnTo>
                  <a:lnTo>
                    <a:pt x="4571" y="0"/>
                  </a:lnTo>
                  <a:lnTo>
                    <a:pt x="1524" y="0"/>
                  </a:lnTo>
                  <a:lnTo>
                    <a:pt x="0" y="0"/>
                  </a:lnTo>
                  <a:close/>
                </a:path>
              </a:pathLst>
            </a:custGeom>
            <a:solidFill>
              <a:srgbClr val="3B7064"/>
            </a:solidFill>
          </p:spPr>
          <p:txBody>
            <a:bodyPr wrap="square" lIns="0" tIns="0" rIns="0" bIns="0" rtlCol="0">
              <a:noAutofit/>
            </a:bodyPr>
            <a:lstStyle/>
            <a:p>
              <a:endParaRPr sz="700"/>
            </a:p>
          </p:txBody>
        </p:sp>
        <p:sp>
          <p:nvSpPr>
            <p:cNvPr id="203" name="object 244"/>
            <p:cNvSpPr/>
            <p:nvPr/>
          </p:nvSpPr>
          <p:spPr>
            <a:xfrm>
              <a:off x="5461139" y="2644586"/>
              <a:ext cx="8207" cy="0"/>
            </a:xfrm>
            <a:custGeom>
              <a:avLst/>
              <a:gdLst/>
              <a:ahLst/>
              <a:cxnLst/>
              <a:rect l="l" t="t" r="r" b="b"/>
              <a:pathLst>
                <a:path w="3047">
                  <a:moveTo>
                    <a:pt x="0" y="0"/>
                  </a:moveTo>
                  <a:lnTo>
                    <a:pt x="3047" y="0"/>
                  </a:lnTo>
                </a:path>
              </a:pathLst>
            </a:custGeom>
            <a:ln w="2793">
              <a:solidFill>
                <a:srgbClr val="426D64"/>
              </a:solidFill>
            </a:ln>
          </p:spPr>
          <p:txBody>
            <a:bodyPr wrap="square" lIns="0" tIns="0" rIns="0" bIns="0" rtlCol="0">
              <a:noAutofit/>
            </a:bodyPr>
            <a:lstStyle/>
            <a:p>
              <a:endParaRPr sz="700"/>
            </a:p>
          </p:txBody>
        </p:sp>
        <p:sp>
          <p:nvSpPr>
            <p:cNvPr id="204" name="object 245"/>
            <p:cNvSpPr/>
            <p:nvPr/>
          </p:nvSpPr>
          <p:spPr>
            <a:xfrm>
              <a:off x="5461139" y="2644586"/>
              <a:ext cx="8207" cy="0"/>
            </a:xfrm>
            <a:custGeom>
              <a:avLst/>
              <a:gdLst/>
              <a:ahLst/>
              <a:cxnLst/>
              <a:rect l="l" t="t" r="r" b="b"/>
              <a:pathLst>
                <a:path w="3047">
                  <a:moveTo>
                    <a:pt x="0" y="0"/>
                  </a:moveTo>
                  <a:lnTo>
                    <a:pt x="3047" y="0"/>
                  </a:lnTo>
                </a:path>
              </a:pathLst>
            </a:custGeom>
            <a:ln w="2793">
              <a:solidFill>
                <a:srgbClr val="446C64"/>
              </a:solidFill>
            </a:ln>
          </p:spPr>
          <p:txBody>
            <a:bodyPr wrap="square" lIns="0" tIns="0" rIns="0" bIns="0" rtlCol="0">
              <a:noAutofit/>
            </a:bodyPr>
            <a:lstStyle/>
            <a:p>
              <a:endParaRPr sz="700"/>
            </a:p>
          </p:txBody>
        </p:sp>
        <p:sp>
          <p:nvSpPr>
            <p:cNvPr id="205" name="object 246"/>
            <p:cNvSpPr/>
            <p:nvPr/>
          </p:nvSpPr>
          <p:spPr>
            <a:xfrm>
              <a:off x="5469348" y="2646612"/>
              <a:ext cx="4105" cy="4051"/>
            </a:xfrm>
            <a:custGeom>
              <a:avLst/>
              <a:gdLst/>
              <a:ahLst/>
              <a:cxnLst/>
              <a:rect l="l" t="t" r="r" b="b"/>
              <a:pathLst>
                <a:path w="1524" h="1524">
                  <a:moveTo>
                    <a:pt x="1524" y="0"/>
                  </a:moveTo>
                  <a:lnTo>
                    <a:pt x="0" y="0"/>
                  </a:lnTo>
                  <a:lnTo>
                    <a:pt x="1524" y="1524"/>
                  </a:lnTo>
                  <a:lnTo>
                    <a:pt x="1524" y="0"/>
                  </a:lnTo>
                  <a:close/>
                </a:path>
              </a:pathLst>
            </a:custGeom>
            <a:solidFill>
              <a:srgbClr val="466762"/>
            </a:solidFill>
          </p:spPr>
          <p:txBody>
            <a:bodyPr wrap="square" lIns="0" tIns="0" rIns="0" bIns="0" rtlCol="0">
              <a:noAutofit/>
            </a:bodyPr>
            <a:lstStyle/>
            <a:p>
              <a:endParaRPr sz="700"/>
            </a:p>
          </p:txBody>
        </p:sp>
        <p:sp>
          <p:nvSpPr>
            <p:cNvPr id="206" name="object 247"/>
            <p:cNvSpPr/>
            <p:nvPr/>
          </p:nvSpPr>
          <p:spPr>
            <a:xfrm>
              <a:off x="5469348" y="2648638"/>
              <a:ext cx="4105" cy="0"/>
            </a:xfrm>
            <a:custGeom>
              <a:avLst/>
              <a:gdLst/>
              <a:ahLst/>
              <a:cxnLst/>
              <a:rect l="l" t="t" r="r" b="b"/>
              <a:pathLst>
                <a:path w="1524">
                  <a:moveTo>
                    <a:pt x="0" y="0"/>
                  </a:moveTo>
                  <a:lnTo>
                    <a:pt x="1524" y="0"/>
                  </a:lnTo>
                </a:path>
              </a:pathLst>
            </a:custGeom>
            <a:ln w="2794">
              <a:solidFill>
                <a:srgbClr val="475E5F"/>
              </a:solidFill>
            </a:ln>
          </p:spPr>
          <p:txBody>
            <a:bodyPr wrap="square" lIns="0" tIns="0" rIns="0" bIns="0" rtlCol="0">
              <a:noAutofit/>
            </a:bodyPr>
            <a:lstStyle/>
            <a:p>
              <a:endParaRPr sz="700"/>
            </a:p>
          </p:txBody>
        </p:sp>
        <p:sp>
          <p:nvSpPr>
            <p:cNvPr id="207" name="object 248"/>
            <p:cNvSpPr/>
            <p:nvPr/>
          </p:nvSpPr>
          <p:spPr>
            <a:xfrm>
              <a:off x="5424195" y="2585843"/>
              <a:ext cx="49255" cy="64817"/>
            </a:xfrm>
            <a:custGeom>
              <a:avLst/>
              <a:gdLst/>
              <a:ahLst/>
              <a:cxnLst/>
              <a:rect l="l" t="t" r="r" b="b"/>
              <a:pathLst>
                <a:path w="18287" h="24384">
                  <a:moveTo>
                    <a:pt x="18287" y="24384"/>
                  </a:moveTo>
                  <a:lnTo>
                    <a:pt x="16763" y="22860"/>
                  </a:lnTo>
                  <a:lnTo>
                    <a:pt x="15239" y="22860"/>
                  </a:lnTo>
                  <a:lnTo>
                    <a:pt x="13715" y="21336"/>
                  </a:lnTo>
                  <a:lnTo>
                    <a:pt x="12191" y="21336"/>
                  </a:lnTo>
                  <a:lnTo>
                    <a:pt x="10667" y="18288"/>
                  </a:lnTo>
                  <a:lnTo>
                    <a:pt x="9143" y="16764"/>
                  </a:lnTo>
                  <a:lnTo>
                    <a:pt x="9143" y="15240"/>
                  </a:lnTo>
                  <a:lnTo>
                    <a:pt x="7619" y="12192"/>
                  </a:lnTo>
                  <a:lnTo>
                    <a:pt x="7619" y="9144"/>
                  </a:lnTo>
                  <a:lnTo>
                    <a:pt x="6095" y="7620"/>
                  </a:lnTo>
                  <a:lnTo>
                    <a:pt x="6095" y="4572"/>
                  </a:lnTo>
                  <a:lnTo>
                    <a:pt x="4571" y="3048"/>
                  </a:lnTo>
                  <a:lnTo>
                    <a:pt x="3047" y="3048"/>
                  </a:lnTo>
                  <a:lnTo>
                    <a:pt x="1523" y="1524"/>
                  </a:lnTo>
                  <a:lnTo>
                    <a:pt x="1523" y="0"/>
                  </a:lnTo>
                  <a:lnTo>
                    <a:pt x="0" y="0"/>
                  </a:lnTo>
                  <a:lnTo>
                    <a:pt x="3047" y="0"/>
                  </a:lnTo>
                  <a:lnTo>
                    <a:pt x="4571" y="1524"/>
                  </a:lnTo>
                  <a:lnTo>
                    <a:pt x="6095" y="3048"/>
                  </a:lnTo>
                  <a:lnTo>
                    <a:pt x="7619" y="3048"/>
                  </a:lnTo>
                  <a:lnTo>
                    <a:pt x="9143" y="4572"/>
                  </a:lnTo>
                  <a:lnTo>
                    <a:pt x="10667" y="7620"/>
                  </a:lnTo>
                  <a:lnTo>
                    <a:pt x="10667" y="9144"/>
                  </a:lnTo>
                  <a:lnTo>
                    <a:pt x="12191" y="12192"/>
                  </a:lnTo>
                  <a:lnTo>
                    <a:pt x="12191" y="15240"/>
                  </a:lnTo>
                  <a:lnTo>
                    <a:pt x="13715" y="16764"/>
                  </a:lnTo>
                  <a:lnTo>
                    <a:pt x="13715" y="18288"/>
                  </a:lnTo>
                  <a:lnTo>
                    <a:pt x="15239" y="21336"/>
                  </a:lnTo>
                  <a:lnTo>
                    <a:pt x="16763" y="21336"/>
                  </a:lnTo>
                  <a:lnTo>
                    <a:pt x="18287" y="22860"/>
                  </a:lnTo>
                  <a:lnTo>
                    <a:pt x="18287" y="24384"/>
                  </a:lnTo>
                </a:path>
              </a:pathLst>
            </a:custGeom>
            <a:ln w="1524">
              <a:solidFill>
                <a:srgbClr val="1E1A16"/>
              </a:solidFill>
            </a:ln>
          </p:spPr>
          <p:txBody>
            <a:bodyPr wrap="square" lIns="0" tIns="0" rIns="0" bIns="0" rtlCol="0">
              <a:noAutofit/>
            </a:bodyPr>
            <a:lstStyle/>
            <a:p>
              <a:endParaRPr sz="700"/>
            </a:p>
          </p:txBody>
        </p:sp>
        <p:sp>
          <p:nvSpPr>
            <p:cNvPr id="208" name="object 249"/>
            <p:cNvSpPr/>
            <p:nvPr/>
          </p:nvSpPr>
          <p:spPr>
            <a:xfrm>
              <a:off x="5337994" y="2587871"/>
              <a:ext cx="4105" cy="0"/>
            </a:xfrm>
            <a:custGeom>
              <a:avLst/>
              <a:gdLst/>
              <a:ahLst/>
              <a:cxnLst/>
              <a:rect l="l" t="t" r="r" b="b"/>
              <a:pathLst>
                <a:path w="1524">
                  <a:moveTo>
                    <a:pt x="0" y="0"/>
                  </a:moveTo>
                  <a:lnTo>
                    <a:pt x="1524" y="0"/>
                  </a:lnTo>
                </a:path>
              </a:pathLst>
            </a:custGeom>
            <a:ln w="2794">
              <a:solidFill>
                <a:srgbClr val="475E5F"/>
              </a:solidFill>
            </a:ln>
          </p:spPr>
          <p:txBody>
            <a:bodyPr wrap="square" lIns="0" tIns="0" rIns="0" bIns="0" rtlCol="0">
              <a:noAutofit/>
            </a:bodyPr>
            <a:lstStyle/>
            <a:p>
              <a:endParaRPr sz="700"/>
            </a:p>
          </p:txBody>
        </p:sp>
        <p:sp>
          <p:nvSpPr>
            <p:cNvPr id="209" name="object 250"/>
            <p:cNvSpPr/>
            <p:nvPr/>
          </p:nvSpPr>
          <p:spPr>
            <a:xfrm>
              <a:off x="5337994" y="2585843"/>
              <a:ext cx="4105" cy="4051"/>
            </a:xfrm>
            <a:custGeom>
              <a:avLst/>
              <a:gdLst/>
              <a:ahLst/>
              <a:cxnLst/>
              <a:rect l="l" t="t" r="r" b="b"/>
              <a:pathLst>
                <a:path w="1524" h="1524">
                  <a:moveTo>
                    <a:pt x="1524" y="1524"/>
                  </a:moveTo>
                  <a:lnTo>
                    <a:pt x="0" y="0"/>
                  </a:lnTo>
                  <a:lnTo>
                    <a:pt x="0" y="1524"/>
                  </a:lnTo>
                  <a:lnTo>
                    <a:pt x="1524" y="1524"/>
                  </a:lnTo>
                  <a:close/>
                </a:path>
              </a:pathLst>
            </a:custGeom>
            <a:solidFill>
              <a:srgbClr val="475E5F"/>
            </a:solidFill>
          </p:spPr>
          <p:txBody>
            <a:bodyPr wrap="square" lIns="0" tIns="0" rIns="0" bIns="0" rtlCol="0">
              <a:noAutofit/>
            </a:bodyPr>
            <a:lstStyle/>
            <a:p>
              <a:endParaRPr sz="700"/>
            </a:p>
          </p:txBody>
        </p:sp>
        <p:sp>
          <p:nvSpPr>
            <p:cNvPr id="210" name="object 251"/>
            <p:cNvSpPr/>
            <p:nvPr/>
          </p:nvSpPr>
          <p:spPr>
            <a:xfrm>
              <a:off x="5342099" y="2591923"/>
              <a:ext cx="8207" cy="0"/>
            </a:xfrm>
            <a:custGeom>
              <a:avLst/>
              <a:gdLst/>
              <a:ahLst/>
              <a:cxnLst/>
              <a:rect l="l" t="t" r="r" b="b"/>
              <a:pathLst>
                <a:path w="3047">
                  <a:moveTo>
                    <a:pt x="0" y="0"/>
                  </a:moveTo>
                  <a:lnTo>
                    <a:pt x="3047" y="0"/>
                  </a:lnTo>
                </a:path>
              </a:pathLst>
            </a:custGeom>
            <a:ln w="2793">
              <a:solidFill>
                <a:srgbClr val="46615F"/>
              </a:solidFill>
            </a:ln>
          </p:spPr>
          <p:txBody>
            <a:bodyPr wrap="square" lIns="0" tIns="0" rIns="0" bIns="0" rtlCol="0">
              <a:noAutofit/>
            </a:bodyPr>
            <a:lstStyle/>
            <a:p>
              <a:endParaRPr sz="700"/>
            </a:p>
          </p:txBody>
        </p:sp>
        <p:sp>
          <p:nvSpPr>
            <p:cNvPr id="211" name="object 252"/>
            <p:cNvSpPr/>
            <p:nvPr/>
          </p:nvSpPr>
          <p:spPr>
            <a:xfrm>
              <a:off x="5342099" y="2591923"/>
              <a:ext cx="8207" cy="0"/>
            </a:xfrm>
            <a:custGeom>
              <a:avLst/>
              <a:gdLst/>
              <a:ahLst/>
              <a:cxnLst/>
              <a:rect l="l" t="t" r="r" b="b"/>
              <a:pathLst>
                <a:path w="3047">
                  <a:moveTo>
                    <a:pt x="0" y="0"/>
                  </a:moveTo>
                  <a:lnTo>
                    <a:pt x="3047" y="0"/>
                  </a:lnTo>
                </a:path>
              </a:pathLst>
            </a:custGeom>
            <a:ln w="2793">
              <a:solidFill>
                <a:srgbClr val="466461"/>
              </a:solidFill>
            </a:ln>
          </p:spPr>
          <p:txBody>
            <a:bodyPr wrap="square" lIns="0" tIns="0" rIns="0" bIns="0" rtlCol="0">
              <a:noAutofit/>
            </a:bodyPr>
            <a:lstStyle/>
            <a:p>
              <a:endParaRPr sz="700"/>
            </a:p>
          </p:txBody>
        </p:sp>
        <p:sp>
          <p:nvSpPr>
            <p:cNvPr id="212" name="object 253"/>
            <p:cNvSpPr/>
            <p:nvPr/>
          </p:nvSpPr>
          <p:spPr>
            <a:xfrm>
              <a:off x="5342099" y="2593945"/>
              <a:ext cx="12312" cy="0"/>
            </a:xfrm>
            <a:custGeom>
              <a:avLst/>
              <a:gdLst/>
              <a:ahLst/>
              <a:cxnLst/>
              <a:rect l="l" t="t" r="r" b="b"/>
              <a:pathLst>
                <a:path w="4571">
                  <a:moveTo>
                    <a:pt x="0" y="0"/>
                  </a:moveTo>
                  <a:lnTo>
                    <a:pt x="3047" y="0"/>
                  </a:lnTo>
                  <a:lnTo>
                    <a:pt x="4571" y="0"/>
                  </a:lnTo>
                  <a:lnTo>
                    <a:pt x="1523" y="0"/>
                  </a:lnTo>
                  <a:lnTo>
                    <a:pt x="0" y="0"/>
                  </a:lnTo>
                  <a:close/>
                </a:path>
              </a:pathLst>
            </a:custGeom>
            <a:solidFill>
              <a:srgbClr val="456863"/>
            </a:solidFill>
          </p:spPr>
          <p:txBody>
            <a:bodyPr wrap="square" lIns="0" tIns="0" rIns="0" bIns="0" rtlCol="0">
              <a:noAutofit/>
            </a:bodyPr>
            <a:lstStyle/>
            <a:p>
              <a:endParaRPr sz="700"/>
            </a:p>
          </p:txBody>
        </p:sp>
        <p:sp>
          <p:nvSpPr>
            <p:cNvPr id="213" name="object 254"/>
            <p:cNvSpPr/>
            <p:nvPr/>
          </p:nvSpPr>
          <p:spPr>
            <a:xfrm>
              <a:off x="5346204" y="2593945"/>
              <a:ext cx="12314" cy="4048"/>
            </a:xfrm>
            <a:custGeom>
              <a:avLst/>
              <a:gdLst/>
              <a:ahLst/>
              <a:cxnLst/>
              <a:rect l="l" t="t" r="r" b="b"/>
              <a:pathLst>
                <a:path w="4572" h="1524">
                  <a:moveTo>
                    <a:pt x="0" y="0"/>
                  </a:moveTo>
                  <a:lnTo>
                    <a:pt x="0" y="1524"/>
                  </a:lnTo>
                  <a:lnTo>
                    <a:pt x="4572" y="1524"/>
                  </a:lnTo>
                  <a:lnTo>
                    <a:pt x="3048" y="0"/>
                  </a:lnTo>
                  <a:lnTo>
                    <a:pt x="0" y="0"/>
                  </a:lnTo>
                  <a:close/>
                </a:path>
              </a:pathLst>
            </a:custGeom>
            <a:solidFill>
              <a:srgbClr val="456B63"/>
            </a:solidFill>
          </p:spPr>
          <p:txBody>
            <a:bodyPr wrap="square" lIns="0" tIns="0" rIns="0" bIns="0" rtlCol="0">
              <a:noAutofit/>
            </a:bodyPr>
            <a:lstStyle/>
            <a:p>
              <a:endParaRPr sz="700"/>
            </a:p>
          </p:txBody>
        </p:sp>
        <p:sp>
          <p:nvSpPr>
            <p:cNvPr id="214" name="object 255"/>
            <p:cNvSpPr/>
            <p:nvPr/>
          </p:nvSpPr>
          <p:spPr>
            <a:xfrm>
              <a:off x="5346204" y="2593945"/>
              <a:ext cx="12314" cy="4048"/>
            </a:xfrm>
            <a:custGeom>
              <a:avLst/>
              <a:gdLst/>
              <a:ahLst/>
              <a:cxnLst/>
              <a:rect l="l" t="t" r="r" b="b"/>
              <a:pathLst>
                <a:path w="4572" h="1524">
                  <a:moveTo>
                    <a:pt x="0" y="0"/>
                  </a:moveTo>
                  <a:lnTo>
                    <a:pt x="0" y="1524"/>
                  </a:lnTo>
                  <a:lnTo>
                    <a:pt x="4572" y="1524"/>
                  </a:lnTo>
                  <a:lnTo>
                    <a:pt x="3048" y="0"/>
                  </a:lnTo>
                  <a:lnTo>
                    <a:pt x="0" y="0"/>
                  </a:lnTo>
                  <a:close/>
                </a:path>
              </a:pathLst>
            </a:custGeom>
            <a:solidFill>
              <a:srgbClr val="416E64"/>
            </a:solidFill>
          </p:spPr>
          <p:txBody>
            <a:bodyPr wrap="square" lIns="0" tIns="0" rIns="0" bIns="0" rtlCol="0">
              <a:noAutofit/>
            </a:bodyPr>
            <a:lstStyle/>
            <a:p>
              <a:endParaRPr sz="700"/>
            </a:p>
          </p:txBody>
        </p:sp>
        <p:sp>
          <p:nvSpPr>
            <p:cNvPr id="215" name="object 256"/>
            <p:cNvSpPr/>
            <p:nvPr/>
          </p:nvSpPr>
          <p:spPr>
            <a:xfrm>
              <a:off x="5350309" y="2600025"/>
              <a:ext cx="8210" cy="0"/>
            </a:xfrm>
            <a:custGeom>
              <a:avLst/>
              <a:gdLst/>
              <a:ahLst/>
              <a:cxnLst/>
              <a:rect l="l" t="t" r="r" b="b"/>
              <a:pathLst>
                <a:path w="3048">
                  <a:moveTo>
                    <a:pt x="0" y="0"/>
                  </a:moveTo>
                  <a:lnTo>
                    <a:pt x="3048" y="0"/>
                  </a:lnTo>
                </a:path>
              </a:pathLst>
            </a:custGeom>
            <a:ln w="2794">
              <a:solidFill>
                <a:srgbClr val="3B7063"/>
              </a:solidFill>
            </a:ln>
          </p:spPr>
          <p:txBody>
            <a:bodyPr wrap="square" lIns="0" tIns="0" rIns="0" bIns="0" rtlCol="0">
              <a:noAutofit/>
            </a:bodyPr>
            <a:lstStyle/>
            <a:p>
              <a:endParaRPr sz="700"/>
            </a:p>
          </p:txBody>
        </p:sp>
        <p:sp>
          <p:nvSpPr>
            <p:cNvPr id="216" name="object 257"/>
            <p:cNvSpPr/>
            <p:nvPr/>
          </p:nvSpPr>
          <p:spPr>
            <a:xfrm>
              <a:off x="5350309" y="2600025"/>
              <a:ext cx="8210" cy="0"/>
            </a:xfrm>
            <a:custGeom>
              <a:avLst/>
              <a:gdLst/>
              <a:ahLst/>
              <a:cxnLst/>
              <a:rect l="l" t="t" r="r" b="b"/>
              <a:pathLst>
                <a:path w="3048">
                  <a:moveTo>
                    <a:pt x="0" y="0"/>
                  </a:moveTo>
                  <a:lnTo>
                    <a:pt x="3048" y="0"/>
                  </a:lnTo>
                </a:path>
              </a:pathLst>
            </a:custGeom>
            <a:ln w="2794">
              <a:solidFill>
                <a:srgbClr val="387464"/>
              </a:solidFill>
            </a:ln>
          </p:spPr>
          <p:txBody>
            <a:bodyPr wrap="square" lIns="0" tIns="0" rIns="0" bIns="0" rtlCol="0">
              <a:noAutofit/>
            </a:bodyPr>
            <a:lstStyle/>
            <a:p>
              <a:endParaRPr sz="700"/>
            </a:p>
          </p:txBody>
        </p:sp>
        <p:sp>
          <p:nvSpPr>
            <p:cNvPr id="217" name="object 258"/>
            <p:cNvSpPr/>
            <p:nvPr/>
          </p:nvSpPr>
          <p:spPr>
            <a:xfrm>
              <a:off x="5350309" y="2604076"/>
              <a:ext cx="12314" cy="0"/>
            </a:xfrm>
            <a:custGeom>
              <a:avLst/>
              <a:gdLst/>
              <a:ahLst/>
              <a:cxnLst/>
              <a:rect l="l" t="t" r="r" b="b"/>
              <a:pathLst>
                <a:path w="4572">
                  <a:moveTo>
                    <a:pt x="0" y="0"/>
                  </a:moveTo>
                  <a:lnTo>
                    <a:pt x="4572" y="0"/>
                  </a:lnTo>
                </a:path>
              </a:pathLst>
            </a:custGeom>
            <a:ln w="2793">
              <a:solidFill>
                <a:srgbClr val="317863"/>
              </a:solidFill>
            </a:ln>
          </p:spPr>
          <p:txBody>
            <a:bodyPr wrap="square" lIns="0" tIns="0" rIns="0" bIns="0" rtlCol="0">
              <a:noAutofit/>
            </a:bodyPr>
            <a:lstStyle/>
            <a:p>
              <a:endParaRPr sz="700"/>
            </a:p>
          </p:txBody>
        </p:sp>
        <p:sp>
          <p:nvSpPr>
            <p:cNvPr id="218" name="object 259"/>
            <p:cNvSpPr/>
            <p:nvPr/>
          </p:nvSpPr>
          <p:spPr>
            <a:xfrm>
              <a:off x="5350309" y="2604076"/>
              <a:ext cx="12314" cy="0"/>
            </a:xfrm>
            <a:custGeom>
              <a:avLst/>
              <a:gdLst/>
              <a:ahLst/>
              <a:cxnLst/>
              <a:rect l="l" t="t" r="r" b="b"/>
              <a:pathLst>
                <a:path w="4572">
                  <a:moveTo>
                    <a:pt x="0" y="0"/>
                  </a:moveTo>
                  <a:lnTo>
                    <a:pt x="4572" y="0"/>
                  </a:lnTo>
                </a:path>
              </a:pathLst>
            </a:custGeom>
            <a:ln w="2793">
              <a:solidFill>
                <a:srgbClr val="287962"/>
              </a:solidFill>
            </a:ln>
          </p:spPr>
          <p:txBody>
            <a:bodyPr wrap="square" lIns="0" tIns="0" rIns="0" bIns="0" rtlCol="0">
              <a:noAutofit/>
            </a:bodyPr>
            <a:lstStyle/>
            <a:p>
              <a:endParaRPr sz="700"/>
            </a:p>
          </p:txBody>
        </p:sp>
        <p:sp>
          <p:nvSpPr>
            <p:cNvPr id="219" name="object 260"/>
            <p:cNvSpPr/>
            <p:nvPr/>
          </p:nvSpPr>
          <p:spPr>
            <a:xfrm>
              <a:off x="5350309" y="2606101"/>
              <a:ext cx="12314" cy="0"/>
            </a:xfrm>
            <a:custGeom>
              <a:avLst/>
              <a:gdLst/>
              <a:ahLst/>
              <a:cxnLst/>
              <a:rect l="l" t="t" r="r" b="b"/>
              <a:pathLst>
                <a:path w="4572">
                  <a:moveTo>
                    <a:pt x="0" y="0"/>
                  </a:moveTo>
                  <a:lnTo>
                    <a:pt x="4572" y="0"/>
                  </a:lnTo>
                  <a:lnTo>
                    <a:pt x="1524" y="0"/>
                  </a:lnTo>
                  <a:lnTo>
                    <a:pt x="0" y="0"/>
                  </a:lnTo>
                  <a:close/>
                </a:path>
              </a:pathLst>
            </a:custGeom>
            <a:solidFill>
              <a:srgbClr val="207B5F"/>
            </a:solidFill>
          </p:spPr>
          <p:txBody>
            <a:bodyPr wrap="square" lIns="0" tIns="0" rIns="0" bIns="0" rtlCol="0">
              <a:noAutofit/>
            </a:bodyPr>
            <a:lstStyle/>
            <a:p>
              <a:endParaRPr sz="700"/>
            </a:p>
          </p:txBody>
        </p:sp>
        <p:sp>
          <p:nvSpPr>
            <p:cNvPr id="220" name="object 261"/>
            <p:cNvSpPr/>
            <p:nvPr/>
          </p:nvSpPr>
          <p:spPr>
            <a:xfrm>
              <a:off x="5354413" y="2608127"/>
              <a:ext cx="8210" cy="0"/>
            </a:xfrm>
            <a:custGeom>
              <a:avLst/>
              <a:gdLst/>
              <a:ahLst/>
              <a:cxnLst/>
              <a:rect l="l" t="t" r="r" b="b"/>
              <a:pathLst>
                <a:path w="3048">
                  <a:moveTo>
                    <a:pt x="0" y="0"/>
                  </a:moveTo>
                  <a:lnTo>
                    <a:pt x="3048" y="0"/>
                  </a:lnTo>
                </a:path>
              </a:pathLst>
            </a:custGeom>
            <a:ln w="2794">
              <a:solidFill>
                <a:srgbClr val="167E5F"/>
              </a:solidFill>
            </a:ln>
          </p:spPr>
          <p:txBody>
            <a:bodyPr wrap="square" lIns="0" tIns="0" rIns="0" bIns="0" rtlCol="0">
              <a:noAutofit/>
            </a:bodyPr>
            <a:lstStyle/>
            <a:p>
              <a:endParaRPr sz="700"/>
            </a:p>
          </p:txBody>
        </p:sp>
        <p:sp>
          <p:nvSpPr>
            <p:cNvPr id="221" name="object 262"/>
            <p:cNvSpPr/>
            <p:nvPr/>
          </p:nvSpPr>
          <p:spPr>
            <a:xfrm>
              <a:off x="5354413" y="2608127"/>
              <a:ext cx="8210" cy="0"/>
            </a:xfrm>
            <a:custGeom>
              <a:avLst/>
              <a:gdLst/>
              <a:ahLst/>
              <a:cxnLst/>
              <a:rect l="l" t="t" r="r" b="b"/>
              <a:pathLst>
                <a:path w="3048">
                  <a:moveTo>
                    <a:pt x="0" y="0"/>
                  </a:moveTo>
                  <a:lnTo>
                    <a:pt x="3048" y="0"/>
                  </a:lnTo>
                </a:path>
              </a:pathLst>
            </a:custGeom>
            <a:ln w="2794">
              <a:solidFill>
                <a:srgbClr val="10835C"/>
              </a:solidFill>
            </a:ln>
          </p:spPr>
          <p:txBody>
            <a:bodyPr wrap="square" lIns="0" tIns="0" rIns="0" bIns="0" rtlCol="0">
              <a:noAutofit/>
            </a:bodyPr>
            <a:lstStyle/>
            <a:p>
              <a:endParaRPr sz="700"/>
            </a:p>
          </p:txBody>
        </p:sp>
        <p:sp>
          <p:nvSpPr>
            <p:cNvPr id="222" name="object 263"/>
            <p:cNvSpPr/>
            <p:nvPr/>
          </p:nvSpPr>
          <p:spPr>
            <a:xfrm>
              <a:off x="5354413" y="2612178"/>
              <a:ext cx="12312" cy="0"/>
            </a:xfrm>
            <a:custGeom>
              <a:avLst/>
              <a:gdLst/>
              <a:ahLst/>
              <a:cxnLst/>
              <a:rect l="l" t="t" r="r" b="b"/>
              <a:pathLst>
                <a:path w="4571">
                  <a:moveTo>
                    <a:pt x="0" y="0"/>
                  </a:moveTo>
                  <a:lnTo>
                    <a:pt x="4571" y="0"/>
                  </a:lnTo>
                </a:path>
              </a:pathLst>
            </a:custGeom>
            <a:ln w="2793">
              <a:solidFill>
                <a:srgbClr val="06855A"/>
              </a:solidFill>
            </a:ln>
          </p:spPr>
          <p:txBody>
            <a:bodyPr wrap="square" lIns="0" tIns="0" rIns="0" bIns="0" rtlCol="0">
              <a:noAutofit/>
            </a:bodyPr>
            <a:lstStyle/>
            <a:p>
              <a:endParaRPr sz="700"/>
            </a:p>
          </p:txBody>
        </p:sp>
        <p:sp>
          <p:nvSpPr>
            <p:cNvPr id="223" name="object 264"/>
            <p:cNvSpPr/>
            <p:nvPr/>
          </p:nvSpPr>
          <p:spPr>
            <a:xfrm>
              <a:off x="5354413" y="2612178"/>
              <a:ext cx="12312" cy="0"/>
            </a:xfrm>
            <a:custGeom>
              <a:avLst/>
              <a:gdLst/>
              <a:ahLst/>
              <a:cxnLst/>
              <a:rect l="l" t="t" r="r" b="b"/>
              <a:pathLst>
                <a:path w="4571">
                  <a:moveTo>
                    <a:pt x="0" y="0"/>
                  </a:moveTo>
                  <a:lnTo>
                    <a:pt x="4571" y="0"/>
                  </a:lnTo>
                </a:path>
              </a:pathLst>
            </a:custGeom>
            <a:ln w="2793">
              <a:solidFill>
                <a:srgbClr val="048656"/>
              </a:solidFill>
            </a:ln>
          </p:spPr>
          <p:txBody>
            <a:bodyPr wrap="square" lIns="0" tIns="0" rIns="0" bIns="0" rtlCol="0">
              <a:noAutofit/>
            </a:bodyPr>
            <a:lstStyle/>
            <a:p>
              <a:endParaRPr sz="700"/>
            </a:p>
          </p:txBody>
        </p:sp>
        <p:sp>
          <p:nvSpPr>
            <p:cNvPr id="224" name="object 265"/>
            <p:cNvSpPr/>
            <p:nvPr/>
          </p:nvSpPr>
          <p:spPr>
            <a:xfrm>
              <a:off x="5354413" y="2616229"/>
              <a:ext cx="12312" cy="0"/>
            </a:xfrm>
            <a:custGeom>
              <a:avLst/>
              <a:gdLst/>
              <a:ahLst/>
              <a:cxnLst/>
              <a:rect l="l" t="t" r="r" b="b"/>
              <a:pathLst>
                <a:path w="4571">
                  <a:moveTo>
                    <a:pt x="0" y="0"/>
                  </a:moveTo>
                  <a:lnTo>
                    <a:pt x="4571" y="0"/>
                  </a:lnTo>
                </a:path>
              </a:pathLst>
            </a:custGeom>
            <a:ln w="2794">
              <a:solidFill>
                <a:srgbClr val="008A53"/>
              </a:solidFill>
            </a:ln>
          </p:spPr>
          <p:txBody>
            <a:bodyPr wrap="square" lIns="0" tIns="0" rIns="0" bIns="0" rtlCol="0">
              <a:noAutofit/>
            </a:bodyPr>
            <a:lstStyle/>
            <a:p>
              <a:endParaRPr sz="700"/>
            </a:p>
          </p:txBody>
        </p:sp>
        <p:sp>
          <p:nvSpPr>
            <p:cNvPr id="225" name="object 266"/>
            <p:cNvSpPr/>
            <p:nvPr/>
          </p:nvSpPr>
          <p:spPr>
            <a:xfrm>
              <a:off x="5354413" y="2616229"/>
              <a:ext cx="12312" cy="0"/>
            </a:xfrm>
            <a:custGeom>
              <a:avLst/>
              <a:gdLst/>
              <a:ahLst/>
              <a:cxnLst/>
              <a:rect l="l" t="t" r="r" b="b"/>
              <a:pathLst>
                <a:path w="4571">
                  <a:moveTo>
                    <a:pt x="0" y="0"/>
                  </a:moveTo>
                  <a:lnTo>
                    <a:pt x="4571" y="0"/>
                  </a:lnTo>
                </a:path>
              </a:pathLst>
            </a:custGeom>
            <a:ln w="2794">
              <a:solidFill>
                <a:srgbClr val="008D50"/>
              </a:solidFill>
            </a:ln>
          </p:spPr>
          <p:txBody>
            <a:bodyPr wrap="square" lIns="0" tIns="0" rIns="0" bIns="0" rtlCol="0">
              <a:noAutofit/>
            </a:bodyPr>
            <a:lstStyle/>
            <a:p>
              <a:endParaRPr sz="700"/>
            </a:p>
          </p:txBody>
        </p:sp>
        <p:sp>
          <p:nvSpPr>
            <p:cNvPr id="226" name="object 267"/>
            <p:cNvSpPr/>
            <p:nvPr/>
          </p:nvSpPr>
          <p:spPr>
            <a:xfrm>
              <a:off x="5354413" y="2618254"/>
              <a:ext cx="12312" cy="0"/>
            </a:xfrm>
            <a:custGeom>
              <a:avLst/>
              <a:gdLst/>
              <a:ahLst/>
              <a:cxnLst/>
              <a:rect l="l" t="t" r="r" b="b"/>
              <a:pathLst>
                <a:path w="4571">
                  <a:moveTo>
                    <a:pt x="0" y="0"/>
                  </a:moveTo>
                  <a:lnTo>
                    <a:pt x="4571" y="0"/>
                  </a:lnTo>
                  <a:lnTo>
                    <a:pt x="0" y="0"/>
                  </a:lnTo>
                  <a:close/>
                </a:path>
              </a:pathLst>
            </a:custGeom>
            <a:solidFill>
              <a:srgbClr val="008F4D"/>
            </a:solidFill>
          </p:spPr>
          <p:txBody>
            <a:bodyPr wrap="square" lIns="0" tIns="0" rIns="0" bIns="0" rtlCol="0">
              <a:noAutofit/>
            </a:bodyPr>
            <a:lstStyle/>
            <a:p>
              <a:endParaRPr sz="700"/>
            </a:p>
          </p:txBody>
        </p:sp>
        <p:sp>
          <p:nvSpPr>
            <p:cNvPr id="227" name="object 268"/>
            <p:cNvSpPr/>
            <p:nvPr/>
          </p:nvSpPr>
          <p:spPr>
            <a:xfrm>
              <a:off x="5358518" y="2620280"/>
              <a:ext cx="8207" cy="0"/>
            </a:xfrm>
            <a:custGeom>
              <a:avLst/>
              <a:gdLst/>
              <a:ahLst/>
              <a:cxnLst/>
              <a:rect l="l" t="t" r="r" b="b"/>
              <a:pathLst>
                <a:path w="3047">
                  <a:moveTo>
                    <a:pt x="0" y="0"/>
                  </a:moveTo>
                  <a:lnTo>
                    <a:pt x="3047" y="0"/>
                  </a:lnTo>
                </a:path>
              </a:pathLst>
            </a:custGeom>
            <a:ln w="2794">
              <a:solidFill>
                <a:srgbClr val="009146"/>
              </a:solidFill>
            </a:ln>
          </p:spPr>
          <p:txBody>
            <a:bodyPr wrap="square" lIns="0" tIns="0" rIns="0" bIns="0" rtlCol="0">
              <a:noAutofit/>
            </a:bodyPr>
            <a:lstStyle/>
            <a:p>
              <a:endParaRPr sz="700"/>
            </a:p>
          </p:txBody>
        </p:sp>
        <p:sp>
          <p:nvSpPr>
            <p:cNvPr id="228" name="object 269"/>
            <p:cNvSpPr/>
            <p:nvPr/>
          </p:nvSpPr>
          <p:spPr>
            <a:xfrm>
              <a:off x="5358518" y="2620280"/>
              <a:ext cx="8207" cy="0"/>
            </a:xfrm>
            <a:custGeom>
              <a:avLst/>
              <a:gdLst/>
              <a:ahLst/>
              <a:cxnLst/>
              <a:rect l="l" t="t" r="r" b="b"/>
              <a:pathLst>
                <a:path w="3047">
                  <a:moveTo>
                    <a:pt x="0" y="0"/>
                  </a:moveTo>
                  <a:lnTo>
                    <a:pt x="3047" y="0"/>
                  </a:lnTo>
                </a:path>
              </a:pathLst>
            </a:custGeom>
            <a:ln w="2794">
              <a:solidFill>
                <a:srgbClr val="00923E"/>
              </a:solidFill>
            </a:ln>
          </p:spPr>
          <p:txBody>
            <a:bodyPr wrap="square" lIns="0" tIns="0" rIns="0" bIns="0" rtlCol="0">
              <a:noAutofit/>
            </a:bodyPr>
            <a:lstStyle/>
            <a:p>
              <a:endParaRPr sz="700"/>
            </a:p>
          </p:txBody>
        </p:sp>
        <p:sp>
          <p:nvSpPr>
            <p:cNvPr id="229" name="object 270"/>
            <p:cNvSpPr/>
            <p:nvPr/>
          </p:nvSpPr>
          <p:spPr>
            <a:xfrm>
              <a:off x="5358518" y="2624331"/>
              <a:ext cx="8207" cy="0"/>
            </a:xfrm>
            <a:custGeom>
              <a:avLst/>
              <a:gdLst/>
              <a:ahLst/>
              <a:cxnLst/>
              <a:rect l="l" t="t" r="r" b="b"/>
              <a:pathLst>
                <a:path w="3047">
                  <a:moveTo>
                    <a:pt x="0" y="0"/>
                  </a:moveTo>
                  <a:lnTo>
                    <a:pt x="3047" y="0"/>
                  </a:lnTo>
                </a:path>
              </a:pathLst>
            </a:custGeom>
            <a:ln w="2794">
              <a:solidFill>
                <a:srgbClr val="009145"/>
              </a:solidFill>
            </a:ln>
          </p:spPr>
          <p:txBody>
            <a:bodyPr wrap="square" lIns="0" tIns="0" rIns="0" bIns="0" rtlCol="0">
              <a:noAutofit/>
            </a:bodyPr>
            <a:lstStyle/>
            <a:p>
              <a:endParaRPr sz="700"/>
            </a:p>
          </p:txBody>
        </p:sp>
        <p:sp>
          <p:nvSpPr>
            <p:cNvPr id="230" name="object 271"/>
            <p:cNvSpPr/>
            <p:nvPr/>
          </p:nvSpPr>
          <p:spPr>
            <a:xfrm>
              <a:off x="5358518" y="2624331"/>
              <a:ext cx="8207" cy="0"/>
            </a:xfrm>
            <a:custGeom>
              <a:avLst/>
              <a:gdLst/>
              <a:ahLst/>
              <a:cxnLst/>
              <a:rect l="l" t="t" r="r" b="b"/>
              <a:pathLst>
                <a:path w="3047">
                  <a:moveTo>
                    <a:pt x="0" y="0"/>
                  </a:moveTo>
                  <a:lnTo>
                    <a:pt x="3047" y="0"/>
                  </a:lnTo>
                </a:path>
              </a:pathLst>
            </a:custGeom>
            <a:ln w="2794">
              <a:solidFill>
                <a:srgbClr val="00904A"/>
              </a:solidFill>
            </a:ln>
          </p:spPr>
          <p:txBody>
            <a:bodyPr wrap="square" lIns="0" tIns="0" rIns="0" bIns="0" rtlCol="0">
              <a:noAutofit/>
            </a:bodyPr>
            <a:lstStyle/>
            <a:p>
              <a:endParaRPr sz="700"/>
            </a:p>
          </p:txBody>
        </p:sp>
        <p:sp>
          <p:nvSpPr>
            <p:cNvPr id="231" name="object 272"/>
            <p:cNvSpPr/>
            <p:nvPr/>
          </p:nvSpPr>
          <p:spPr>
            <a:xfrm>
              <a:off x="5358518" y="2628382"/>
              <a:ext cx="12312" cy="0"/>
            </a:xfrm>
            <a:custGeom>
              <a:avLst/>
              <a:gdLst/>
              <a:ahLst/>
              <a:cxnLst/>
              <a:rect l="l" t="t" r="r" b="b"/>
              <a:pathLst>
                <a:path w="4571">
                  <a:moveTo>
                    <a:pt x="0" y="0"/>
                  </a:moveTo>
                  <a:lnTo>
                    <a:pt x="4571" y="0"/>
                  </a:lnTo>
                </a:path>
              </a:pathLst>
            </a:custGeom>
            <a:ln w="2794">
              <a:solidFill>
                <a:srgbClr val="008E50"/>
              </a:solidFill>
            </a:ln>
          </p:spPr>
          <p:txBody>
            <a:bodyPr wrap="square" lIns="0" tIns="0" rIns="0" bIns="0" rtlCol="0">
              <a:noAutofit/>
            </a:bodyPr>
            <a:lstStyle/>
            <a:p>
              <a:endParaRPr sz="700"/>
            </a:p>
          </p:txBody>
        </p:sp>
        <p:sp>
          <p:nvSpPr>
            <p:cNvPr id="232" name="object 273"/>
            <p:cNvSpPr/>
            <p:nvPr/>
          </p:nvSpPr>
          <p:spPr>
            <a:xfrm>
              <a:off x="5358518" y="2628382"/>
              <a:ext cx="12312" cy="0"/>
            </a:xfrm>
            <a:custGeom>
              <a:avLst/>
              <a:gdLst/>
              <a:ahLst/>
              <a:cxnLst/>
              <a:rect l="l" t="t" r="r" b="b"/>
              <a:pathLst>
                <a:path w="4571">
                  <a:moveTo>
                    <a:pt x="0" y="0"/>
                  </a:moveTo>
                  <a:lnTo>
                    <a:pt x="4571" y="0"/>
                  </a:lnTo>
                </a:path>
              </a:pathLst>
            </a:custGeom>
            <a:ln w="2794">
              <a:solidFill>
                <a:srgbClr val="008A52"/>
              </a:solidFill>
            </a:ln>
          </p:spPr>
          <p:txBody>
            <a:bodyPr wrap="square" lIns="0" tIns="0" rIns="0" bIns="0" rtlCol="0">
              <a:noAutofit/>
            </a:bodyPr>
            <a:lstStyle/>
            <a:p>
              <a:endParaRPr sz="700"/>
            </a:p>
          </p:txBody>
        </p:sp>
        <p:sp>
          <p:nvSpPr>
            <p:cNvPr id="233" name="object 274"/>
            <p:cNvSpPr/>
            <p:nvPr/>
          </p:nvSpPr>
          <p:spPr>
            <a:xfrm>
              <a:off x="5358518" y="2630408"/>
              <a:ext cx="12312" cy="0"/>
            </a:xfrm>
            <a:custGeom>
              <a:avLst/>
              <a:gdLst/>
              <a:ahLst/>
              <a:cxnLst/>
              <a:rect l="l" t="t" r="r" b="b"/>
              <a:pathLst>
                <a:path w="4571">
                  <a:moveTo>
                    <a:pt x="0" y="0"/>
                  </a:moveTo>
                  <a:lnTo>
                    <a:pt x="4571" y="0"/>
                  </a:lnTo>
                  <a:lnTo>
                    <a:pt x="0" y="0"/>
                  </a:lnTo>
                  <a:close/>
                </a:path>
              </a:pathLst>
            </a:custGeom>
            <a:solidFill>
              <a:srgbClr val="018857"/>
            </a:solidFill>
          </p:spPr>
          <p:txBody>
            <a:bodyPr wrap="square" lIns="0" tIns="0" rIns="0" bIns="0" rtlCol="0">
              <a:noAutofit/>
            </a:bodyPr>
            <a:lstStyle/>
            <a:p>
              <a:endParaRPr sz="700"/>
            </a:p>
          </p:txBody>
        </p:sp>
        <p:sp>
          <p:nvSpPr>
            <p:cNvPr id="234" name="object 275"/>
            <p:cNvSpPr/>
            <p:nvPr/>
          </p:nvSpPr>
          <p:spPr>
            <a:xfrm>
              <a:off x="5362623" y="2632433"/>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235" name="object 276"/>
            <p:cNvSpPr/>
            <p:nvPr/>
          </p:nvSpPr>
          <p:spPr>
            <a:xfrm>
              <a:off x="5362623" y="2632433"/>
              <a:ext cx="8207" cy="0"/>
            </a:xfrm>
            <a:custGeom>
              <a:avLst/>
              <a:gdLst/>
              <a:ahLst/>
              <a:cxnLst/>
              <a:rect l="l" t="t" r="r" b="b"/>
              <a:pathLst>
                <a:path w="3047">
                  <a:moveTo>
                    <a:pt x="0" y="0"/>
                  </a:moveTo>
                  <a:lnTo>
                    <a:pt x="3047" y="0"/>
                  </a:lnTo>
                </a:path>
              </a:pathLst>
            </a:custGeom>
            <a:ln w="2794">
              <a:solidFill>
                <a:srgbClr val="0F835D"/>
              </a:solidFill>
            </a:ln>
          </p:spPr>
          <p:txBody>
            <a:bodyPr wrap="square" lIns="0" tIns="0" rIns="0" bIns="0" rtlCol="0">
              <a:noAutofit/>
            </a:bodyPr>
            <a:lstStyle/>
            <a:p>
              <a:endParaRPr sz="700"/>
            </a:p>
          </p:txBody>
        </p:sp>
        <p:sp>
          <p:nvSpPr>
            <p:cNvPr id="236" name="object 277"/>
            <p:cNvSpPr/>
            <p:nvPr/>
          </p:nvSpPr>
          <p:spPr>
            <a:xfrm>
              <a:off x="5362623" y="2636484"/>
              <a:ext cx="12312" cy="0"/>
            </a:xfrm>
            <a:custGeom>
              <a:avLst/>
              <a:gdLst/>
              <a:ahLst/>
              <a:cxnLst/>
              <a:rect l="l" t="t" r="r" b="b"/>
              <a:pathLst>
                <a:path w="4571">
                  <a:moveTo>
                    <a:pt x="0" y="0"/>
                  </a:moveTo>
                  <a:lnTo>
                    <a:pt x="4571" y="0"/>
                  </a:lnTo>
                </a:path>
              </a:pathLst>
            </a:custGeom>
            <a:ln w="2793">
              <a:solidFill>
                <a:srgbClr val="137E5F"/>
              </a:solidFill>
            </a:ln>
          </p:spPr>
          <p:txBody>
            <a:bodyPr wrap="square" lIns="0" tIns="0" rIns="0" bIns="0" rtlCol="0">
              <a:noAutofit/>
            </a:bodyPr>
            <a:lstStyle/>
            <a:p>
              <a:endParaRPr sz="700"/>
            </a:p>
          </p:txBody>
        </p:sp>
        <p:sp>
          <p:nvSpPr>
            <p:cNvPr id="237" name="object 278"/>
            <p:cNvSpPr/>
            <p:nvPr/>
          </p:nvSpPr>
          <p:spPr>
            <a:xfrm>
              <a:off x="5362623" y="2636484"/>
              <a:ext cx="12312" cy="0"/>
            </a:xfrm>
            <a:custGeom>
              <a:avLst/>
              <a:gdLst/>
              <a:ahLst/>
              <a:cxnLst/>
              <a:rect l="l" t="t" r="r" b="b"/>
              <a:pathLst>
                <a:path w="4571">
                  <a:moveTo>
                    <a:pt x="0" y="0"/>
                  </a:moveTo>
                  <a:lnTo>
                    <a:pt x="4571" y="0"/>
                  </a:lnTo>
                </a:path>
              </a:pathLst>
            </a:custGeom>
            <a:ln w="2793">
              <a:solidFill>
                <a:srgbClr val="207B60"/>
              </a:solidFill>
            </a:ln>
          </p:spPr>
          <p:txBody>
            <a:bodyPr wrap="square" lIns="0" tIns="0" rIns="0" bIns="0" rtlCol="0">
              <a:noAutofit/>
            </a:bodyPr>
            <a:lstStyle/>
            <a:p>
              <a:endParaRPr sz="700"/>
            </a:p>
          </p:txBody>
        </p:sp>
        <p:sp>
          <p:nvSpPr>
            <p:cNvPr id="238" name="object 279"/>
            <p:cNvSpPr/>
            <p:nvPr/>
          </p:nvSpPr>
          <p:spPr>
            <a:xfrm>
              <a:off x="5366728" y="2640535"/>
              <a:ext cx="8210" cy="0"/>
            </a:xfrm>
            <a:custGeom>
              <a:avLst/>
              <a:gdLst/>
              <a:ahLst/>
              <a:cxnLst/>
              <a:rect l="l" t="t" r="r" b="b"/>
              <a:pathLst>
                <a:path w="3048">
                  <a:moveTo>
                    <a:pt x="0" y="0"/>
                  </a:moveTo>
                  <a:lnTo>
                    <a:pt x="3048" y="0"/>
                  </a:lnTo>
                </a:path>
              </a:pathLst>
            </a:custGeom>
            <a:ln w="2794">
              <a:solidFill>
                <a:srgbClr val="2B7962"/>
              </a:solidFill>
            </a:ln>
          </p:spPr>
          <p:txBody>
            <a:bodyPr wrap="square" lIns="0" tIns="0" rIns="0" bIns="0" rtlCol="0">
              <a:noAutofit/>
            </a:bodyPr>
            <a:lstStyle/>
            <a:p>
              <a:endParaRPr sz="700"/>
            </a:p>
          </p:txBody>
        </p:sp>
        <p:sp>
          <p:nvSpPr>
            <p:cNvPr id="239" name="object 280"/>
            <p:cNvSpPr/>
            <p:nvPr/>
          </p:nvSpPr>
          <p:spPr>
            <a:xfrm>
              <a:off x="5366728" y="2640535"/>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240" name="object 281"/>
            <p:cNvSpPr/>
            <p:nvPr/>
          </p:nvSpPr>
          <p:spPr>
            <a:xfrm>
              <a:off x="5366728" y="2642561"/>
              <a:ext cx="12314" cy="0"/>
            </a:xfrm>
            <a:custGeom>
              <a:avLst/>
              <a:gdLst/>
              <a:ahLst/>
              <a:cxnLst/>
              <a:rect l="l" t="t" r="r" b="b"/>
              <a:pathLst>
                <a:path w="4572">
                  <a:moveTo>
                    <a:pt x="0" y="0"/>
                  </a:moveTo>
                  <a:lnTo>
                    <a:pt x="3048" y="0"/>
                  </a:lnTo>
                  <a:lnTo>
                    <a:pt x="4572" y="0"/>
                  </a:lnTo>
                  <a:lnTo>
                    <a:pt x="1524" y="0"/>
                  </a:lnTo>
                  <a:lnTo>
                    <a:pt x="0" y="0"/>
                  </a:lnTo>
                  <a:close/>
                </a:path>
              </a:pathLst>
            </a:custGeom>
            <a:solidFill>
              <a:srgbClr val="387464"/>
            </a:solidFill>
          </p:spPr>
          <p:txBody>
            <a:bodyPr wrap="square" lIns="0" tIns="0" rIns="0" bIns="0" rtlCol="0">
              <a:noAutofit/>
            </a:bodyPr>
            <a:lstStyle/>
            <a:p>
              <a:endParaRPr sz="700"/>
            </a:p>
          </p:txBody>
        </p:sp>
        <p:sp>
          <p:nvSpPr>
            <p:cNvPr id="241" name="object 282"/>
            <p:cNvSpPr/>
            <p:nvPr/>
          </p:nvSpPr>
          <p:spPr>
            <a:xfrm>
              <a:off x="5370833" y="2644586"/>
              <a:ext cx="8210" cy="0"/>
            </a:xfrm>
            <a:custGeom>
              <a:avLst/>
              <a:gdLst/>
              <a:ahLst/>
              <a:cxnLst/>
              <a:rect l="l" t="t" r="r" b="b"/>
              <a:pathLst>
                <a:path w="3048">
                  <a:moveTo>
                    <a:pt x="0" y="0"/>
                  </a:moveTo>
                  <a:lnTo>
                    <a:pt x="3048" y="0"/>
                  </a:lnTo>
                </a:path>
              </a:pathLst>
            </a:custGeom>
            <a:ln w="2793">
              <a:solidFill>
                <a:srgbClr val="3B7064"/>
              </a:solidFill>
            </a:ln>
          </p:spPr>
          <p:txBody>
            <a:bodyPr wrap="square" lIns="0" tIns="0" rIns="0" bIns="0" rtlCol="0">
              <a:noAutofit/>
            </a:bodyPr>
            <a:lstStyle/>
            <a:p>
              <a:endParaRPr sz="700"/>
            </a:p>
          </p:txBody>
        </p:sp>
        <p:sp>
          <p:nvSpPr>
            <p:cNvPr id="242" name="object 283"/>
            <p:cNvSpPr/>
            <p:nvPr/>
          </p:nvSpPr>
          <p:spPr>
            <a:xfrm>
              <a:off x="5370833" y="2644586"/>
              <a:ext cx="8210" cy="0"/>
            </a:xfrm>
            <a:custGeom>
              <a:avLst/>
              <a:gdLst/>
              <a:ahLst/>
              <a:cxnLst/>
              <a:rect l="l" t="t" r="r" b="b"/>
              <a:pathLst>
                <a:path w="3048">
                  <a:moveTo>
                    <a:pt x="0" y="0"/>
                  </a:moveTo>
                  <a:lnTo>
                    <a:pt x="3048" y="0"/>
                  </a:lnTo>
                </a:path>
              </a:pathLst>
            </a:custGeom>
            <a:ln w="2793">
              <a:solidFill>
                <a:srgbClr val="426D64"/>
              </a:solidFill>
            </a:ln>
          </p:spPr>
          <p:txBody>
            <a:bodyPr wrap="square" lIns="0" tIns="0" rIns="0" bIns="0" rtlCol="0">
              <a:noAutofit/>
            </a:bodyPr>
            <a:lstStyle/>
            <a:p>
              <a:endParaRPr sz="700"/>
            </a:p>
          </p:txBody>
        </p:sp>
        <p:sp>
          <p:nvSpPr>
            <p:cNvPr id="243" name="object 284"/>
            <p:cNvSpPr/>
            <p:nvPr/>
          </p:nvSpPr>
          <p:spPr>
            <a:xfrm>
              <a:off x="5379042" y="2648638"/>
              <a:ext cx="4105" cy="0"/>
            </a:xfrm>
            <a:custGeom>
              <a:avLst/>
              <a:gdLst/>
              <a:ahLst/>
              <a:cxnLst/>
              <a:rect l="l" t="t" r="r" b="b"/>
              <a:pathLst>
                <a:path w="1524">
                  <a:moveTo>
                    <a:pt x="0" y="0"/>
                  </a:moveTo>
                  <a:lnTo>
                    <a:pt x="1524" y="0"/>
                  </a:lnTo>
                </a:path>
              </a:pathLst>
            </a:custGeom>
            <a:ln w="2794">
              <a:solidFill>
                <a:srgbClr val="446C64"/>
              </a:solidFill>
            </a:ln>
          </p:spPr>
          <p:txBody>
            <a:bodyPr wrap="square" lIns="0" tIns="0" rIns="0" bIns="0" rtlCol="0">
              <a:noAutofit/>
            </a:bodyPr>
            <a:lstStyle/>
            <a:p>
              <a:endParaRPr sz="700"/>
            </a:p>
          </p:txBody>
        </p:sp>
        <p:sp>
          <p:nvSpPr>
            <p:cNvPr id="244" name="object 285"/>
            <p:cNvSpPr/>
            <p:nvPr/>
          </p:nvSpPr>
          <p:spPr>
            <a:xfrm>
              <a:off x="5379042" y="2646612"/>
              <a:ext cx="4105" cy="4051"/>
            </a:xfrm>
            <a:custGeom>
              <a:avLst/>
              <a:gdLst/>
              <a:ahLst/>
              <a:cxnLst/>
              <a:rect l="l" t="t" r="r" b="b"/>
              <a:pathLst>
                <a:path w="1524" h="1524">
                  <a:moveTo>
                    <a:pt x="1524" y="1524"/>
                  </a:moveTo>
                  <a:lnTo>
                    <a:pt x="0" y="0"/>
                  </a:lnTo>
                  <a:lnTo>
                    <a:pt x="0" y="1524"/>
                  </a:lnTo>
                  <a:lnTo>
                    <a:pt x="1524" y="1524"/>
                  </a:lnTo>
                  <a:close/>
                </a:path>
              </a:pathLst>
            </a:custGeom>
            <a:solidFill>
              <a:srgbClr val="466762"/>
            </a:solidFill>
          </p:spPr>
          <p:txBody>
            <a:bodyPr wrap="square" lIns="0" tIns="0" rIns="0" bIns="0" rtlCol="0">
              <a:noAutofit/>
            </a:bodyPr>
            <a:lstStyle/>
            <a:p>
              <a:endParaRPr sz="700"/>
            </a:p>
          </p:txBody>
        </p:sp>
        <p:sp>
          <p:nvSpPr>
            <p:cNvPr id="245" name="object 286"/>
            <p:cNvSpPr/>
            <p:nvPr/>
          </p:nvSpPr>
          <p:spPr>
            <a:xfrm>
              <a:off x="5379042" y="2650663"/>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246" name="object 287"/>
            <p:cNvSpPr/>
            <p:nvPr/>
          </p:nvSpPr>
          <p:spPr>
            <a:xfrm>
              <a:off x="5337994" y="2585843"/>
              <a:ext cx="45150" cy="64817"/>
            </a:xfrm>
            <a:custGeom>
              <a:avLst/>
              <a:gdLst/>
              <a:ahLst/>
              <a:cxnLst/>
              <a:rect l="l" t="t" r="r" b="b"/>
              <a:pathLst>
                <a:path w="16763" h="24384">
                  <a:moveTo>
                    <a:pt x="16763" y="24384"/>
                  </a:moveTo>
                  <a:lnTo>
                    <a:pt x="15239" y="24384"/>
                  </a:lnTo>
                  <a:lnTo>
                    <a:pt x="13715" y="22860"/>
                  </a:lnTo>
                  <a:lnTo>
                    <a:pt x="12191" y="21336"/>
                  </a:lnTo>
                  <a:lnTo>
                    <a:pt x="10667" y="21336"/>
                  </a:lnTo>
                  <a:lnTo>
                    <a:pt x="9143" y="19812"/>
                  </a:lnTo>
                  <a:lnTo>
                    <a:pt x="7619" y="16764"/>
                  </a:lnTo>
                  <a:lnTo>
                    <a:pt x="7619" y="15240"/>
                  </a:lnTo>
                  <a:lnTo>
                    <a:pt x="6095" y="12192"/>
                  </a:lnTo>
                  <a:lnTo>
                    <a:pt x="6095" y="9144"/>
                  </a:lnTo>
                  <a:lnTo>
                    <a:pt x="4571" y="7620"/>
                  </a:lnTo>
                  <a:lnTo>
                    <a:pt x="4571" y="6096"/>
                  </a:lnTo>
                  <a:lnTo>
                    <a:pt x="3047" y="3048"/>
                  </a:lnTo>
                  <a:lnTo>
                    <a:pt x="1524" y="3048"/>
                  </a:lnTo>
                  <a:lnTo>
                    <a:pt x="1524" y="1524"/>
                  </a:lnTo>
                  <a:lnTo>
                    <a:pt x="0" y="1524"/>
                  </a:lnTo>
                  <a:lnTo>
                    <a:pt x="0" y="0"/>
                  </a:lnTo>
                  <a:lnTo>
                    <a:pt x="1524" y="1524"/>
                  </a:lnTo>
                  <a:lnTo>
                    <a:pt x="3047" y="1524"/>
                  </a:lnTo>
                  <a:lnTo>
                    <a:pt x="4571" y="3048"/>
                  </a:lnTo>
                  <a:lnTo>
                    <a:pt x="6095" y="3048"/>
                  </a:lnTo>
                  <a:lnTo>
                    <a:pt x="7619" y="6096"/>
                  </a:lnTo>
                  <a:lnTo>
                    <a:pt x="9143" y="7620"/>
                  </a:lnTo>
                  <a:lnTo>
                    <a:pt x="10667" y="9144"/>
                  </a:lnTo>
                  <a:lnTo>
                    <a:pt x="10667" y="15240"/>
                  </a:lnTo>
                  <a:lnTo>
                    <a:pt x="12191" y="16764"/>
                  </a:lnTo>
                  <a:lnTo>
                    <a:pt x="13715" y="19812"/>
                  </a:lnTo>
                  <a:lnTo>
                    <a:pt x="13715" y="21336"/>
                  </a:lnTo>
                  <a:lnTo>
                    <a:pt x="15239" y="21336"/>
                  </a:lnTo>
                  <a:lnTo>
                    <a:pt x="15239" y="22860"/>
                  </a:lnTo>
                  <a:lnTo>
                    <a:pt x="16763" y="24384"/>
                  </a:lnTo>
                </a:path>
              </a:pathLst>
            </a:custGeom>
            <a:ln w="1524">
              <a:solidFill>
                <a:srgbClr val="1E1A16"/>
              </a:solidFill>
            </a:ln>
          </p:spPr>
          <p:txBody>
            <a:bodyPr wrap="square" lIns="0" tIns="0" rIns="0" bIns="0" rtlCol="0">
              <a:noAutofit/>
            </a:bodyPr>
            <a:lstStyle/>
            <a:p>
              <a:endParaRPr sz="700"/>
            </a:p>
          </p:txBody>
        </p:sp>
        <p:sp>
          <p:nvSpPr>
            <p:cNvPr id="247" name="object 288"/>
            <p:cNvSpPr/>
            <p:nvPr/>
          </p:nvSpPr>
          <p:spPr>
            <a:xfrm>
              <a:off x="5518606" y="2585843"/>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248" name="object 289"/>
            <p:cNvSpPr/>
            <p:nvPr/>
          </p:nvSpPr>
          <p:spPr>
            <a:xfrm>
              <a:off x="5522711" y="2585843"/>
              <a:ext cx="4105" cy="4051"/>
            </a:xfrm>
            <a:custGeom>
              <a:avLst/>
              <a:gdLst/>
              <a:ahLst/>
              <a:cxnLst/>
              <a:rect l="l" t="t" r="r" b="b"/>
              <a:pathLst>
                <a:path w="1524" h="1524">
                  <a:moveTo>
                    <a:pt x="1524" y="1524"/>
                  </a:moveTo>
                  <a:lnTo>
                    <a:pt x="0" y="0"/>
                  </a:lnTo>
                  <a:lnTo>
                    <a:pt x="0" y="1524"/>
                  </a:lnTo>
                  <a:lnTo>
                    <a:pt x="1524" y="1524"/>
                  </a:lnTo>
                  <a:close/>
                </a:path>
              </a:pathLst>
            </a:custGeom>
            <a:solidFill>
              <a:srgbClr val="475E5F"/>
            </a:solidFill>
          </p:spPr>
          <p:txBody>
            <a:bodyPr wrap="square" lIns="0" tIns="0" rIns="0" bIns="0" rtlCol="0">
              <a:noAutofit/>
            </a:bodyPr>
            <a:lstStyle/>
            <a:p>
              <a:endParaRPr sz="700"/>
            </a:p>
          </p:txBody>
        </p:sp>
        <p:sp>
          <p:nvSpPr>
            <p:cNvPr id="249" name="object 290"/>
            <p:cNvSpPr/>
            <p:nvPr/>
          </p:nvSpPr>
          <p:spPr>
            <a:xfrm>
              <a:off x="5518606" y="2585843"/>
              <a:ext cx="4105" cy="4051"/>
            </a:xfrm>
            <a:custGeom>
              <a:avLst/>
              <a:gdLst/>
              <a:ahLst/>
              <a:cxnLst/>
              <a:rect l="l" t="t" r="r" b="b"/>
              <a:pathLst>
                <a:path w="1524" h="1524">
                  <a:moveTo>
                    <a:pt x="1524" y="0"/>
                  </a:moveTo>
                  <a:lnTo>
                    <a:pt x="0" y="0"/>
                  </a:lnTo>
                  <a:lnTo>
                    <a:pt x="1524" y="1524"/>
                  </a:lnTo>
                  <a:lnTo>
                    <a:pt x="1524" y="0"/>
                  </a:lnTo>
                  <a:close/>
                </a:path>
              </a:pathLst>
            </a:custGeom>
            <a:solidFill>
              <a:srgbClr val="46615F"/>
            </a:solidFill>
          </p:spPr>
          <p:txBody>
            <a:bodyPr wrap="square" lIns="0" tIns="0" rIns="0" bIns="0" rtlCol="0">
              <a:noAutofit/>
            </a:bodyPr>
            <a:lstStyle/>
            <a:p>
              <a:endParaRPr sz="700"/>
            </a:p>
          </p:txBody>
        </p:sp>
        <p:sp>
          <p:nvSpPr>
            <p:cNvPr id="250" name="object 291"/>
            <p:cNvSpPr/>
            <p:nvPr/>
          </p:nvSpPr>
          <p:spPr>
            <a:xfrm>
              <a:off x="5522711" y="2591923"/>
              <a:ext cx="8207" cy="0"/>
            </a:xfrm>
            <a:custGeom>
              <a:avLst/>
              <a:gdLst/>
              <a:ahLst/>
              <a:cxnLst/>
              <a:rect l="l" t="t" r="r" b="b"/>
              <a:pathLst>
                <a:path w="3047">
                  <a:moveTo>
                    <a:pt x="0" y="0"/>
                  </a:moveTo>
                  <a:lnTo>
                    <a:pt x="3047" y="0"/>
                  </a:lnTo>
                </a:path>
              </a:pathLst>
            </a:custGeom>
            <a:ln w="2793">
              <a:solidFill>
                <a:srgbClr val="466461"/>
              </a:solidFill>
            </a:ln>
          </p:spPr>
          <p:txBody>
            <a:bodyPr wrap="square" lIns="0" tIns="0" rIns="0" bIns="0" rtlCol="0">
              <a:noAutofit/>
            </a:bodyPr>
            <a:lstStyle/>
            <a:p>
              <a:endParaRPr sz="700"/>
            </a:p>
          </p:txBody>
        </p:sp>
        <p:sp>
          <p:nvSpPr>
            <p:cNvPr id="251" name="object 292"/>
            <p:cNvSpPr/>
            <p:nvPr/>
          </p:nvSpPr>
          <p:spPr>
            <a:xfrm>
              <a:off x="5522711" y="2591923"/>
              <a:ext cx="8207" cy="0"/>
            </a:xfrm>
            <a:custGeom>
              <a:avLst/>
              <a:gdLst/>
              <a:ahLst/>
              <a:cxnLst/>
              <a:rect l="l" t="t" r="r" b="b"/>
              <a:pathLst>
                <a:path w="3047">
                  <a:moveTo>
                    <a:pt x="0" y="0"/>
                  </a:moveTo>
                  <a:lnTo>
                    <a:pt x="3047" y="0"/>
                  </a:lnTo>
                </a:path>
              </a:pathLst>
            </a:custGeom>
            <a:ln w="2793">
              <a:solidFill>
                <a:srgbClr val="456863"/>
              </a:solidFill>
            </a:ln>
          </p:spPr>
          <p:txBody>
            <a:bodyPr wrap="square" lIns="0" tIns="0" rIns="0" bIns="0" rtlCol="0">
              <a:noAutofit/>
            </a:bodyPr>
            <a:lstStyle/>
            <a:p>
              <a:endParaRPr sz="700"/>
            </a:p>
          </p:txBody>
        </p:sp>
        <p:sp>
          <p:nvSpPr>
            <p:cNvPr id="252" name="object 293"/>
            <p:cNvSpPr/>
            <p:nvPr/>
          </p:nvSpPr>
          <p:spPr>
            <a:xfrm>
              <a:off x="5522711" y="2593945"/>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56B63"/>
            </a:solidFill>
          </p:spPr>
          <p:txBody>
            <a:bodyPr wrap="square" lIns="0" tIns="0" rIns="0" bIns="0" rtlCol="0">
              <a:noAutofit/>
            </a:bodyPr>
            <a:lstStyle/>
            <a:p>
              <a:endParaRPr sz="700"/>
            </a:p>
          </p:txBody>
        </p:sp>
        <p:sp>
          <p:nvSpPr>
            <p:cNvPr id="253" name="object 294"/>
            <p:cNvSpPr/>
            <p:nvPr/>
          </p:nvSpPr>
          <p:spPr>
            <a:xfrm>
              <a:off x="5526816" y="2595974"/>
              <a:ext cx="8207" cy="0"/>
            </a:xfrm>
            <a:custGeom>
              <a:avLst/>
              <a:gdLst/>
              <a:ahLst/>
              <a:cxnLst/>
              <a:rect l="l" t="t" r="r" b="b"/>
              <a:pathLst>
                <a:path w="3047">
                  <a:moveTo>
                    <a:pt x="0" y="0"/>
                  </a:moveTo>
                  <a:lnTo>
                    <a:pt x="3047" y="0"/>
                  </a:lnTo>
                </a:path>
              </a:pathLst>
            </a:custGeom>
            <a:ln w="2793">
              <a:solidFill>
                <a:srgbClr val="416E64"/>
              </a:solidFill>
            </a:ln>
          </p:spPr>
          <p:txBody>
            <a:bodyPr wrap="square" lIns="0" tIns="0" rIns="0" bIns="0" rtlCol="0">
              <a:noAutofit/>
            </a:bodyPr>
            <a:lstStyle/>
            <a:p>
              <a:endParaRPr sz="700"/>
            </a:p>
          </p:txBody>
        </p:sp>
        <p:sp>
          <p:nvSpPr>
            <p:cNvPr id="254" name="object 295"/>
            <p:cNvSpPr/>
            <p:nvPr/>
          </p:nvSpPr>
          <p:spPr>
            <a:xfrm>
              <a:off x="5526816" y="2595974"/>
              <a:ext cx="8207" cy="0"/>
            </a:xfrm>
            <a:custGeom>
              <a:avLst/>
              <a:gdLst/>
              <a:ahLst/>
              <a:cxnLst/>
              <a:rect l="l" t="t" r="r" b="b"/>
              <a:pathLst>
                <a:path w="3047">
                  <a:moveTo>
                    <a:pt x="0" y="0"/>
                  </a:moveTo>
                  <a:lnTo>
                    <a:pt x="3047" y="0"/>
                  </a:lnTo>
                </a:path>
              </a:pathLst>
            </a:custGeom>
            <a:ln w="2793">
              <a:solidFill>
                <a:srgbClr val="3B7063"/>
              </a:solidFill>
            </a:ln>
          </p:spPr>
          <p:txBody>
            <a:bodyPr wrap="square" lIns="0" tIns="0" rIns="0" bIns="0" rtlCol="0">
              <a:noAutofit/>
            </a:bodyPr>
            <a:lstStyle/>
            <a:p>
              <a:endParaRPr sz="700"/>
            </a:p>
          </p:txBody>
        </p:sp>
        <p:sp>
          <p:nvSpPr>
            <p:cNvPr id="255" name="object 296"/>
            <p:cNvSpPr/>
            <p:nvPr/>
          </p:nvSpPr>
          <p:spPr>
            <a:xfrm>
              <a:off x="5526816" y="2597996"/>
              <a:ext cx="12312" cy="4051"/>
            </a:xfrm>
            <a:custGeom>
              <a:avLst/>
              <a:gdLst/>
              <a:ahLst/>
              <a:cxnLst/>
              <a:rect l="l" t="t" r="r" b="b"/>
              <a:pathLst>
                <a:path w="4571" h="1524">
                  <a:moveTo>
                    <a:pt x="0" y="0"/>
                  </a:moveTo>
                  <a:lnTo>
                    <a:pt x="1523" y="1524"/>
                  </a:lnTo>
                  <a:lnTo>
                    <a:pt x="4571" y="1524"/>
                  </a:lnTo>
                  <a:lnTo>
                    <a:pt x="4571" y="0"/>
                  </a:lnTo>
                  <a:lnTo>
                    <a:pt x="0" y="0"/>
                  </a:lnTo>
                  <a:close/>
                </a:path>
              </a:pathLst>
            </a:custGeom>
            <a:solidFill>
              <a:srgbClr val="387464"/>
            </a:solidFill>
          </p:spPr>
          <p:txBody>
            <a:bodyPr wrap="square" lIns="0" tIns="0" rIns="0" bIns="0" rtlCol="0">
              <a:noAutofit/>
            </a:bodyPr>
            <a:lstStyle/>
            <a:p>
              <a:endParaRPr sz="700"/>
            </a:p>
          </p:txBody>
        </p:sp>
        <p:sp>
          <p:nvSpPr>
            <p:cNvPr id="256" name="object 297"/>
            <p:cNvSpPr/>
            <p:nvPr/>
          </p:nvSpPr>
          <p:spPr>
            <a:xfrm>
              <a:off x="5526816" y="2600025"/>
              <a:ext cx="12312" cy="0"/>
            </a:xfrm>
            <a:custGeom>
              <a:avLst/>
              <a:gdLst/>
              <a:ahLst/>
              <a:cxnLst/>
              <a:rect l="l" t="t" r="r" b="b"/>
              <a:pathLst>
                <a:path w="4571">
                  <a:moveTo>
                    <a:pt x="0" y="0"/>
                  </a:moveTo>
                  <a:lnTo>
                    <a:pt x="4571" y="0"/>
                  </a:lnTo>
                </a:path>
              </a:pathLst>
            </a:custGeom>
            <a:ln w="2794">
              <a:solidFill>
                <a:srgbClr val="317863"/>
              </a:solidFill>
            </a:ln>
          </p:spPr>
          <p:txBody>
            <a:bodyPr wrap="square" lIns="0" tIns="0" rIns="0" bIns="0" rtlCol="0">
              <a:noAutofit/>
            </a:bodyPr>
            <a:lstStyle/>
            <a:p>
              <a:endParaRPr sz="700"/>
            </a:p>
          </p:txBody>
        </p:sp>
        <p:sp>
          <p:nvSpPr>
            <p:cNvPr id="257" name="object 298"/>
            <p:cNvSpPr/>
            <p:nvPr/>
          </p:nvSpPr>
          <p:spPr>
            <a:xfrm>
              <a:off x="5530921" y="2604076"/>
              <a:ext cx="8210" cy="0"/>
            </a:xfrm>
            <a:custGeom>
              <a:avLst/>
              <a:gdLst/>
              <a:ahLst/>
              <a:cxnLst/>
              <a:rect l="l" t="t" r="r" b="b"/>
              <a:pathLst>
                <a:path w="3048">
                  <a:moveTo>
                    <a:pt x="0" y="0"/>
                  </a:moveTo>
                  <a:lnTo>
                    <a:pt x="3048" y="0"/>
                  </a:lnTo>
                </a:path>
              </a:pathLst>
            </a:custGeom>
            <a:ln w="2793">
              <a:solidFill>
                <a:srgbClr val="287962"/>
              </a:solidFill>
            </a:ln>
          </p:spPr>
          <p:txBody>
            <a:bodyPr wrap="square" lIns="0" tIns="0" rIns="0" bIns="0" rtlCol="0">
              <a:noAutofit/>
            </a:bodyPr>
            <a:lstStyle/>
            <a:p>
              <a:endParaRPr sz="700"/>
            </a:p>
          </p:txBody>
        </p:sp>
        <p:sp>
          <p:nvSpPr>
            <p:cNvPr id="258" name="object 299"/>
            <p:cNvSpPr/>
            <p:nvPr/>
          </p:nvSpPr>
          <p:spPr>
            <a:xfrm>
              <a:off x="5530921" y="2604076"/>
              <a:ext cx="8210" cy="0"/>
            </a:xfrm>
            <a:custGeom>
              <a:avLst/>
              <a:gdLst/>
              <a:ahLst/>
              <a:cxnLst/>
              <a:rect l="l" t="t" r="r" b="b"/>
              <a:pathLst>
                <a:path w="3048">
                  <a:moveTo>
                    <a:pt x="0" y="0"/>
                  </a:moveTo>
                  <a:lnTo>
                    <a:pt x="3048" y="0"/>
                  </a:lnTo>
                </a:path>
              </a:pathLst>
            </a:custGeom>
            <a:ln w="2793">
              <a:solidFill>
                <a:srgbClr val="207B5F"/>
              </a:solidFill>
            </a:ln>
          </p:spPr>
          <p:txBody>
            <a:bodyPr wrap="square" lIns="0" tIns="0" rIns="0" bIns="0" rtlCol="0">
              <a:noAutofit/>
            </a:bodyPr>
            <a:lstStyle/>
            <a:p>
              <a:endParaRPr sz="700"/>
            </a:p>
          </p:txBody>
        </p:sp>
        <p:sp>
          <p:nvSpPr>
            <p:cNvPr id="259" name="object 300"/>
            <p:cNvSpPr/>
            <p:nvPr/>
          </p:nvSpPr>
          <p:spPr>
            <a:xfrm>
              <a:off x="5530921" y="2606101"/>
              <a:ext cx="12314" cy="0"/>
            </a:xfrm>
            <a:custGeom>
              <a:avLst/>
              <a:gdLst/>
              <a:ahLst/>
              <a:cxnLst/>
              <a:rect l="l" t="t" r="r" b="b"/>
              <a:pathLst>
                <a:path w="4572">
                  <a:moveTo>
                    <a:pt x="0" y="0"/>
                  </a:moveTo>
                  <a:lnTo>
                    <a:pt x="4572" y="0"/>
                  </a:lnTo>
                  <a:lnTo>
                    <a:pt x="0" y="0"/>
                  </a:lnTo>
                  <a:close/>
                </a:path>
              </a:pathLst>
            </a:custGeom>
            <a:solidFill>
              <a:srgbClr val="167E5F"/>
            </a:solidFill>
          </p:spPr>
          <p:txBody>
            <a:bodyPr wrap="square" lIns="0" tIns="0" rIns="0" bIns="0" rtlCol="0">
              <a:noAutofit/>
            </a:bodyPr>
            <a:lstStyle/>
            <a:p>
              <a:endParaRPr sz="700"/>
            </a:p>
          </p:txBody>
        </p:sp>
        <p:sp>
          <p:nvSpPr>
            <p:cNvPr id="260" name="object 301"/>
            <p:cNvSpPr/>
            <p:nvPr/>
          </p:nvSpPr>
          <p:spPr>
            <a:xfrm>
              <a:off x="5530921" y="2608127"/>
              <a:ext cx="12314" cy="0"/>
            </a:xfrm>
            <a:custGeom>
              <a:avLst/>
              <a:gdLst/>
              <a:ahLst/>
              <a:cxnLst/>
              <a:rect l="l" t="t" r="r" b="b"/>
              <a:pathLst>
                <a:path w="4572">
                  <a:moveTo>
                    <a:pt x="0" y="0"/>
                  </a:moveTo>
                  <a:lnTo>
                    <a:pt x="4572" y="0"/>
                  </a:lnTo>
                </a:path>
              </a:pathLst>
            </a:custGeom>
            <a:ln w="2794">
              <a:solidFill>
                <a:srgbClr val="10835C"/>
              </a:solidFill>
            </a:ln>
          </p:spPr>
          <p:txBody>
            <a:bodyPr wrap="square" lIns="0" tIns="0" rIns="0" bIns="0" rtlCol="0">
              <a:noAutofit/>
            </a:bodyPr>
            <a:lstStyle/>
            <a:p>
              <a:endParaRPr sz="700"/>
            </a:p>
          </p:txBody>
        </p:sp>
        <p:sp>
          <p:nvSpPr>
            <p:cNvPr id="261" name="object 302"/>
            <p:cNvSpPr/>
            <p:nvPr/>
          </p:nvSpPr>
          <p:spPr>
            <a:xfrm>
              <a:off x="5530921" y="2608127"/>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262" name="object 303"/>
            <p:cNvSpPr/>
            <p:nvPr/>
          </p:nvSpPr>
          <p:spPr>
            <a:xfrm>
              <a:off x="5535025" y="2612178"/>
              <a:ext cx="8210" cy="0"/>
            </a:xfrm>
            <a:custGeom>
              <a:avLst/>
              <a:gdLst/>
              <a:ahLst/>
              <a:cxnLst/>
              <a:rect l="l" t="t" r="r" b="b"/>
              <a:pathLst>
                <a:path w="3048">
                  <a:moveTo>
                    <a:pt x="0" y="0"/>
                  </a:moveTo>
                  <a:lnTo>
                    <a:pt x="3048" y="0"/>
                  </a:lnTo>
                </a:path>
              </a:pathLst>
            </a:custGeom>
            <a:ln w="2793">
              <a:solidFill>
                <a:srgbClr val="048656"/>
              </a:solidFill>
            </a:ln>
          </p:spPr>
          <p:txBody>
            <a:bodyPr wrap="square" lIns="0" tIns="0" rIns="0" bIns="0" rtlCol="0">
              <a:noAutofit/>
            </a:bodyPr>
            <a:lstStyle/>
            <a:p>
              <a:endParaRPr sz="700"/>
            </a:p>
          </p:txBody>
        </p:sp>
        <p:sp>
          <p:nvSpPr>
            <p:cNvPr id="263" name="object 304"/>
            <p:cNvSpPr/>
            <p:nvPr/>
          </p:nvSpPr>
          <p:spPr>
            <a:xfrm>
              <a:off x="5535025" y="2612178"/>
              <a:ext cx="8210" cy="0"/>
            </a:xfrm>
            <a:custGeom>
              <a:avLst/>
              <a:gdLst/>
              <a:ahLst/>
              <a:cxnLst/>
              <a:rect l="l" t="t" r="r" b="b"/>
              <a:pathLst>
                <a:path w="3048">
                  <a:moveTo>
                    <a:pt x="0" y="0"/>
                  </a:moveTo>
                  <a:lnTo>
                    <a:pt x="3048" y="0"/>
                  </a:lnTo>
                </a:path>
              </a:pathLst>
            </a:custGeom>
            <a:ln w="2793">
              <a:solidFill>
                <a:srgbClr val="008A53"/>
              </a:solidFill>
            </a:ln>
          </p:spPr>
          <p:txBody>
            <a:bodyPr wrap="square" lIns="0" tIns="0" rIns="0" bIns="0" rtlCol="0">
              <a:noAutofit/>
            </a:bodyPr>
            <a:lstStyle/>
            <a:p>
              <a:endParaRPr sz="700"/>
            </a:p>
          </p:txBody>
        </p:sp>
        <p:sp>
          <p:nvSpPr>
            <p:cNvPr id="264" name="object 305"/>
            <p:cNvSpPr/>
            <p:nvPr/>
          </p:nvSpPr>
          <p:spPr>
            <a:xfrm>
              <a:off x="5535025" y="2616229"/>
              <a:ext cx="8210" cy="0"/>
            </a:xfrm>
            <a:custGeom>
              <a:avLst/>
              <a:gdLst/>
              <a:ahLst/>
              <a:cxnLst/>
              <a:rect l="l" t="t" r="r" b="b"/>
              <a:pathLst>
                <a:path w="3048">
                  <a:moveTo>
                    <a:pt x="0" y="0"/>
                  </a:moveTo>
                  <a:lnTo>
                    <a:pt x="3048" y="0"/>
                  </a:lnTo>
                </a:path>
              </a:pathLst>
            </a:custGeom>
            <a:ln w="2794">
              <a:solidFill>
                <a:srgbClr val="008D50"/>
              </a:solidFill>
            </a:ln>
          </p:spPr>
          <p:txBody>
            <a:bodyPr wrap="square" lIns="0" tIns="0" rIns="0" bIns="0" rtlCol="0">
              <a:noAutofit/>
            </a:bodyPr>
            <a:lstStyle/>
            <a:p>
              <a:endParaRPr sz="700"/>
            </a:p>
          </p:txBody>
        </p:sp>
        <p:sp>
          <p:nvSpPr>
            <p:cNvPr id="265" name="object 306"/>
            <p:cNvSpPr/>
            <p:nvPr/>
          </p:nvSpPr>
          <p:spPr>
            <a:xfrm>
              <a:off x="5535025" y="2616229"/>
              <a:ext cx="8210" cy="0"/>
            </a:xfrm>
            <a:custGeom>
              <a:avLst/>
              <a:gdLst/>
              <a:ahLst/>
              <a:cxnLst/>
              <a:rect l="l" t="t" r="r" b="b"/>
              <a:pathLst>
                <a:path w="3048">
                  <a:moveTo>
                    <a:pt x="0" y="0"/>
                  </a:moveTo>
                  <a:lnTo>
                    <a:pt x="3048" y="0"/>
                  </a:lnTo>
                </a:path>
              </a:pathLst>
            </a:custGeom>
            <a:ln w="2794">
              <a:solidFill>
                <a:srgbClr val="008F4D"/>
              </a:solidFill>
            </a:ln>
          </p:spPr>
          <p:txBody>
            <a:bodyPr wrap="square" lIns="0" tIns="0" rIns="0" bIns="0" rtlCol="0">
              <a:noAutofit/>
            </a:bodyPr>
            <a:lstStyle/>
            <a:p>
              <a:endParaRPr sz="700"/>
            </a:p>
          </p:txBody>
        </p:sp>
        <p:sp>
          <p:nvSpPr>
            <p:cNvPr id="266" name="object 307"/>
            <p:cNvSpPr/>
            <p:nvPr/>
          </p:nvSpPr>
          <p:spPr>
            <a:xfrm>
              <a:off x="5535025" y="2618254"/>
              <a:ext cx="12314" cy="0"/>
            </a:xfrm>
            <a:custGeom>
              <a:avLst/>
              <a:gdLst/>
              <a:ahLst/>
              <a:cxnLst/>
              <a:rect l="l" t="t" r="r" b="b"/>
              <a:pathLst>
                <a:path w="4572">
                  <a:moveTo>
                    <a:pt x="0" y="0"/>
                  </a:moveTo>
                  <a:lnTo>
                    <a:pt x="4572" y="0"/>
                  </a:lnTo>
                  <a:lnTo>
                    <a:pt x="0" y="0"/>
                  </a:lnTo>
                  <a:close/>
                </a:path>
              </a:pathLst>
            </a:custGeom>
            <a:solidFill>
              <a:srgbClr val="009146"/>
            </a:solidFill>
          </p:spPr>
          <p:txBody>
            <a:bodyPr wrap="square" lIns="0" tIns="0" rIns="0" bIns="0" rtlCol="0">
              <a:noAutofit/>
            </a:bodyPr>
            <a:lstStyle/>
            <a:p>
              <a:endParaRPr sz="700"/>
            </a:p>
          </p:txBody>
        </p:sp>
        <p:sp>
          <p:nvSpPr>
            <p:cNvPr id="267" name="object 308"/>
            <p:cNvSpPr/>
            <p:nvPr/>
          </p:nvSpPr>
          <p:spPr>
            <a:xfrm>
              <a:off x="5535025" y="2620280"/>
              <a:ext cx="12314" cy="0"/>
            </a:xfrm>
            <a:custGeom>
              <a:avLst/>
              <a:gdLst/>
              <a:ahLst/>
              <a:cxnLst/>
              <a:rect l="l" t="t" r="r" b="b"/>
              <a:pathLst>
                <a:path w="4572">
                  <a:moveTo>
                    <a:pt x="0" y="0"/>
                  </a:moveTo>
                  <a:lnTo>
                    <a:pt x="4572" y="0"/>
                  </a:lnTo>
                </a:path>
              </a:pathLst>
            </a:custGeom>
            <a:ln w="2794">
              <a:solidFill>
                <a:srgbClr val="00923E"/>
              </a:solidFill>
            </a:ln>
          </p:spPr>
          <p:txBody>
            <a:bodyPr wrap="square" lIns="0" tIns="0" rIns="0" bIns="0" rtlCol="0">
              <a:noAutofit/>
            </a:bodyPr>
            <a:lstStyle/>
            <a:p>
              <a:endParaRPr sz="700"/>
            </a:p>
          </p:txBody>
        </p:sp>
        <p:sp>
          <p:nvSpPr>
            <p:cNvPr id="268" name="object 309"/>
            <p:cNvSpPr/>
            <p:nvPr/>
          </p:nvSpPr>
          <p:spPr>
            <a:xfrm>
              <a:off x="5535025" y="2620280"/>
              <a:ext cx="12314" cy="0"/>
            </a:xfrm>
            <a:custGeom>
              <a:avLst/>
              <a:gdLst/>
              <a:ahLst/>
              <a:cxnLst/>
              <a:rect l="l" t="t" r="r" b="b"/>
              <a:pathLst>
                <a:path w="4572">
                  <a:moveTo>
                    <a:pt x="0" y="0"/>
                  </a:moveTo>
                  <a:lnTo>
                    <a:pt x="4572" y="0"/>
                  </a:lnTo>
                </a:path>
              </a:pathLst>
            </a:custGeom>
            <a:ln w="2794">
              <a:solidFill>
                <a:srgbClr val="009145"/>
              </a:solidFill>
            </a:ln>
          </p:spPr>
          <p:txBody>
            <a:bodyPr wrap="square" lIns="0" tIns="0" rIns="0" bIns="0" rtlCol="0">
              <a:noAutofit/>
            </a:bodyPr>
            <a:lstStyle/>
            <a:p>
              <a:endParaRPr sz="700"/>
            </a:p>
          </p:txBody>
        </p:sp>
        <p:sp>
          <p:nvSpPr>
            <p:cNvPr id="269" name="object 310"/>
            <p:cNvSpPr/>
            <p:nvPr/>
          </p:nvSpPr>
          <p:spPr>
            <a:xfrm>
              <a:off x="5535025" y="2624331"/>
              <a:ext cx="12314" cy="0"/>
            </a:xfrm>
            <a:custGeom>
              <a:avLst/>
              <a:gdLst/>
              <a:ahLst/>
              <a:cxnLst/>
              <a:rect l="l" t="t" r="r" b="b"/>
              <a:pathLst>
                <a:path w="4572">
                  <a:moveTo>
                    <a:pt x="0" y="0"/>
                  </a:moveTo>
                  <a:lnTo>
                    <a:pt x="4572" y="0"/>
                  </a:lnTo>
                </a:path>
              </a:pathLst>
            </a:custGeom>
            <a:ln w="2794">
              <a:solidFill>
                <a:srgbClr val="00904A"/>
              </a:solidFill>
            </a:ln>
          </p:spPr>
          <p:txBody>
            <a:bodyPr wrap="square" lIns="0" tIns="0" rIns="0" bIns="0" rtlCol="0">
              <a:noAutofit/>
            </a:bodyPr>
            <a:lstStyle/>
            <a:p>
              <a:endParaRPr sz="700"/>
            </a:p>
          </p:txBody>
        </p:sp>
        <p:sp>
          <p:nvSpPr>
            <p:cNvPr id="270" name="object 311"/>
            <p:cNvSpPr/>
            <p:nvPr/>
          </p:nvSpPr>
          <p:spPr>
            <a:xfrm>
              <a:off x="5535025" y="2624331"/>
              <a:ext cx="12314" cy="0"/>
            </a:xfrm>
            <a:custGeom>
              <a:avLst/>
              <a:gdLst/>
              <a:ahLst/>
              <a:cxnLst/>
              <a:rect l="l" t="t" r="r" b="b"/>
              <a:pathLst>
                <a:path w="4572">
                  <a:moveTo>
                    <a:pt x="0" y="0"/>
                  </a:moveTo>
                  <a:lnTo>
                    <a:pt x="4572" y="0"/>
                  </a:lnTo>
                </a:path>
              </a:pathLst>
            </a:custGeom>
            <a:ln w="2794">
              <a:solidFill>
                <a:srgbClr val="008E50"/>
              </a:solidFill>
            </a:ln>
          </p:spPr>
          <p:txBody>
            <a:bodyPr wrap="square" lIns="0" tIns="0" rIns="0" bIns="0" rtlCol="0">
              <a:noAutofit/>
            </a:bodyPr>
            <a:lstStyle/>
            <a:p>
              <a:endParaRPr sz="700"/>
            </a:p>
          </p:txBody>
        </p:sp>
        <p:sp>
          <p:nvSpPr>
            <p:cNvPr id="271" name="object 312"/>
            <p:cNvSpPr/>
            <p:nvPr/>
          </p:nvSpPr>
          <p:spPr>
            <a:xfrm>
              <a:off x="5539130" y="2628382"/>
              <a:ext cx="8210" cy="0"/>
            </a:xfrm>
            <a:custGeom>
              <a:avLst/>
              <a:gdLst/>
              <a:ahLst/>
              <a:cxnLst/>
              <a:rect l="l" t="t" r="r" b="b"/>
              <a:pathLst>
                <a:path w="3048">
                  <a:moveTo>
                    <a:pt x="0" y="0"/>
                  </a:moveTo>
                  <a:lnTo>
                    <a:pt x="3048" y="0"/>
                  </a:lnTo>
                </a:path>
              </a:pathLst>
            </a:custGeom>
            <a:ln w="2794">
              <a:solidFill>
                <a:srgbClr val="008A52"/>
              </a:solidFill>
            </a:ln>
          </p:spPr>
          <p:txBody>
            <a:bodyPr wrap="square" lIns="0" tIns="0" rIns="0" bIns="0" rtlCol="0">
              <a:noAutofit/>
            </a:bodyPr>
            <a:lstStyle/>
            <a:p>
              <a:endParaRPr sz="700"/>
            </a:p>
          </p:txBody>
        </p:sp>
        <p:sp>
          <p:nvSpPr>
            <p:cNvPr id="272" name="object 313"/>
            <p:cNvSpPr/>
            <p:nvPr/>
          </p:nvSpPr>
          <p:spPr>
            <a:xfrm>
              <a:off x="5539130" y="2628382"/>
              <a:ext cx="8210" cy="0"/>
            </a:xfrm>
            <a:custGeom>
              <a:avLst/>
              <a:gdLst/>
              <a:ahLst/>
              <a:cxnLst/>
              <a:rect l="l" t="t" r="r" b="b"/>
              <a:pathLst>
                <a:path w="3048">
                  <a:moveTo>
                    <a:pt x="0" y="0"/>
                  </a:moveTo>
                  <a:lnTo>
                    <a:pt x="3048" y="0"/>
                  </a:lnTo>
                </a:path>
              </a:pathLst>
            </a:custGeom>
            <a:ln w="2794">
              <a:solidFill>
                <a:srgbClr val="018857"/>
              </a:solidFill>
            </a:ln>
          </p:spPr>
          <p:txBody>
            <a:bodyPr wrap="square" lIns="0" tIns="0" rIns="0" bIns="0" rtlCol="0">
              <a:noAutofit/>
            </a:bodyPr>
            <a:lstStyle/>
            <a:p>
              <a:endParaRPr sz="700"/>
            </a:p>
          </p:txBody>
        </p:sp>
        <p:sp>
          <p:nvSpPr>
            <p:cNvPr id="273" name="object 314"/>
            <p:cNvSpPr/>
            <p:nvPr/>
          </p:nvSpPr>
          <p:spPr>
            <a:xfrm>
              <a:off x="5539130" y="2630408"/>
              <a:ext cx="12312" cy="0"/>
            </a:xfrm>
            <a:custGeom>
              <a:avLst/>
              <a:gdLst/>
              <a:ahLst/>
              <a:cxnLst/>
              <a:rect l="l" t="t" r="r" b="b"/>
              <a:pathLst>
                <a:path w="4571">
                  <a:moveTo>
                    <a:pt x="0" y="0"/>
                  </a:moveTo>
                  <a:lnTo>
                    <a:pt x="3048" y="0"/>
                  </a:lnTo>
                  <a:lnTo>
                    <a:pt x="4571" y="0"/>
                  </a:lnTo>
                  <a:lnTo>
                    <a:pt x="0" y="0"/>
                  </a:lnTo>
                  <a:close/>
                </a:path>
              </a:pathLst>
            </a:custGeom>
            <a:solidFill>
              <a:srgbClr val="06855A"/>
            </a:solidFill>
          </p:spPr>
          <p:txBody>
            <a:bodyPr wrap="square" lIns="0" tIns="0" rIns="0" bIns="0" rtlCol="0">
              <a:noAutofit/>
            </a:bodyPr>
            <a:lstStyle/>
            <a:p>
              <a:endParaRPr sz="700"/>
            </a:p>
          </p:txBody>
        </p:sp>
        <p:sp>
          <p:nvSpPr>
            <p:cNvPr id="274" name="object 315"/>
            <p:cNvSpPr/>
            <p:nvPr/>
          </p:nvSpPr>
          <p:spPr>
            <a:xfrm>
              <a:off x="5539130" y="2632433"/>
              <a:ext cx="12312" cy="0"/>
            </a:xfrm>
            <a:custGeom>
              <a:avLst/>
              <a:gdLst/>
              <a:ahLst/>
              <a:cxnLst/>
              <a:rect l="l" t="t" r="r" b="b"/>
              <a:pathLst>
                <a:path w="4571">
                  <a:moveTo>
                    <a:pt x="0" y="0"/>
                  </a:moveTo>
                  <a:lnTo>
                    <a:pt x="4571" y="0"/>
                  </a:lnTo>
                </a:path>
              </a:pathLst>
            </a:custGeom>
            <a:ln w="2794">
              <a:solidFill>
                <a:srgbClr val="0F835D"/>
              </a:solidFill>
            </a:ln>
          </p:spPr>
          <p:txBody>
            <a:bodyPr wrap="square" lIns="0" tIns="0" rIns="0" bIns="0" rtlCol="0">
              <a:noAutofit/>
            </a:bodyPr>
            <a:lstStyle/>
            <a:p>
              <a:endParaRPr sz="700"/>
            </a:p>
          </p:txBody>
        </p:sp>
        <p:sp>
          <p:nvSpPr>
            <p:cNvPr id="275" name="object 316"/>
            <p:cNvSpPr/>
            <p:nvPr/>
          </p:nvSpPr>
          <p:spPr>
            <a:xfrm>
              <a:off x="5539130" y="2632433"/>
              <a:ext cx="12312" cy="0"/>
            </a:xfrm>
            <a:custGeom>
              <a:avLst/>
              <a:gdLst/>
              <a:ahLst/>
              <a:cxnLst/>
              <a:rect l="l" t="t" r="r" b="b"/>
              <a:pathLst>
                <a:path w="4571">
                  <a:moveTo>
                    <a:pt x="0" y="0"/>
                  </a:moveTo>
                  <a:lnTo>
                    <a:pt x="4571" y="0"/>
                  </a:lnTo>
                </a:path>
              </a:pathLst>
            </a:custGeom>
            <a:ln w="2794">
              <a:solidFill>
                <a:srgbClr val="137E5F"/>
              </a:solidFill>
            </a:ln>
          </p:spPr>
          <p:txBody>
            <a:bodyPr wrap="square" lIns="0" tIns="0" rIns="0" bIns="0" rtlCol="0">
              <a:noAutofit/>
            </a:bodyPr>
            <a:lstStyle/>
            <a:p>
              <a:endParaRPr sz="700"/>
            </a:p>
          </p:txBody>
        </p:sp>
        <p:sp>
          <p:nvSpPr>
            <p:cNvPr id="276" name="object 317"/>
            <p:cNvSpPr/>
            <p:nvPr/>
          </p:nvSpPr>
          <p:spPr>
            <a:xfrm>
              <a:off x="5543235" y="2636484"/>
              <a:ext cx="8207" cy="0"/>
            </a:xfrm>
            <a:custGeom>
              <a:avLst/>
              <a:gdLst/>
              <a:ahLst/>
              <a:cxnLst/>
              <a:rect l="l" t="t" r="r" b="b"/>
              <a:pathLst>
                <a:path w="3047">
                  <a:moveTo>
                    <a:pt x="0" y="0"/>
                  </a:moveTo>
                  <a:lnTo>
                    <a:pt x="3047" y="0"/>
                  </a:lnTo>
                </a:path>
              </a:pathLst>
            </a:custGeom>
            <a:ln w="2793">
              <a:solidFill>
                <a:srgbClr val="207B60"/>
              </a:solidFill>
            </a:ln>
          </p:spPr>
          <p:txBody>
            <a:bodyPr wrap="square" lIns="0" tIns="0" rIns="0" bIns="0" rtlCol="0">
              <a:noAutofit/>
            </a:bodyPr>
            <a:lstStyle/>
            <a:p>
              <a:endParaRPr sz="700"/>
            </a:p>
          </p:txBody>
        </p:sp>
        <p:sp>
          <p:nvSpPr>
            <p:cNvPr id="277" name="object 318"/>
            <p:cNvSpPr/>
            <p:nvPr/>
          </p:nvSpPr>
          <p:spPr>
            <a:xfrm>
              <a:off x="5543235" y="2636484"/>
              <a:ext cx="8207" cy="0"/>
            </a:xfrm>
            <a:custGeom>
              <a:avLst/>
              <a:gdLst/>
              <a:ahLst/>
              <a:cxnLst/>
              <a:rect l="l" t="t" r="r" b="b"/>
              <a:pathLst>
                <a:path w="3047">
                  <a:moveTo>
                    <a:pt x="0" y="0"/>
                  </a:moveTo>
                  <a:lnTo>
                    <a:pt x="3047" y="0"/>
                  </a:lnTo>
                </a:path>
              </a:pathLst>
            </a:custGeom>
            <a:ln w="2793">
              <a:solidFill>
                <a:srgbClr val="2B7962"/>
              </a:solidFill>
            </a:ln>
          </p:spPr>
          <p:txBody>
            <a:bodyPr wrap="square" lIns="0" tIns="0" rIns="0" bIns="0" rtlCol="0">
              <a:noAutofit/>
            </a:bodyPr>
            <a:lstStyle/>
            <a:p>
              <a:endParaRPr sz="700"/>
            </a:p>
          </p:txBody>
        </p:sp>
        <p:sp>
          <p:nvSpPr>
            <p:cNvPr id="278" name="object 319"/>
            <p:cNvSpPr/>
            <p:nvPr/>
          </p:nvSpPr>
          <p:spPr>
            <a:xfrm>
              <a:off x="5547340" y="2640535"/>
              <a:ext cx="8207" cy="0"/>
            </a:xfrm>
            <a:custGeom>
              <a:avLst/>
              <a:gdLst/>
              <a:ahLst/>
              <a:cxnLst/>
              <a:rect l="l" t="t" r="r" b="b"/>
              <a:pathLst>
                <a:path w="3047">
                  <a:moveTo>
                    <a:pt x="0" y="0"/>
                  </a:moveTo>
                  <a:lnTo>
                    <a:pt x="3047" y="0"/>
                  </a:lnTo>
                </a:path>
              </a:pathLst>
            </a:custGeom>
            <a:ln w="2794">
              <a:solidFill>
                <a:srgbClr val="317863"/>
              </a:solidFill>
            </a:ln>
          </p:spPr>
          <p:txBody>
            <a:bodyPr wrap="square" lIns="0" tIns="0" rIns="0" bIns="0" rtlCol="0">
              <a:noAutofit/>
            </a:bodyPr>
            <a:lstStyle/>
            <a:p>
              <a:endParaRPr sz="700"/>
            </a:p>
          </p:txBody>
        </p:sp>
        <p:sp>
          <p:nvSpPr>
            <p:cNvPr id="279" name="object 320"/>
            <p:cNvSpPr/>
            <p:nvPr/>
          </p:nvSpPr>
          <p:spPr>
            <a:xfrm>
              <a:off x="5547340" y="2640535"/>
              <a:ext cx="8207" cy="0"/>
            </a:xfrm>
            <a:custGeom>
              <a:avLst/>
              <a:gdLst/>
              <a:ahLst/>
              <a:cxnLst/>
              <a:rect l="l" t="t" r="r" b="b"/>
              <a:pathLst>
                <a:path w="3047">
                  <a:moveTo>
                    <a:pt x="0" y="0"/>
                  </a:moveTo>
                  <a:lnTo>
                    <a:pt x="3047" y="0"/>
                  </a:lnTo>
                </a:path>
              </a:pathLst>
            </a:custGeom>
            <a:ln w="2794">
              <a:solidFill>
                <a:srgbClr val="387464"/>
              </a:solidFill>
            </a:ln>
          </p:spPr>
          <p:txBody>
            <a:bodyPr wrap="square" lIns="0" tIns="0" rIns="0" bIns="0" rtlCol="0">
              <a:noAutofit/>
            </a:bodyPr>
            <a:lstStyle/>
            <a:p>
              <a:endParaRPr sz="700"/>
            </a:p>
          </p:txBody>
        </p:sp>
        <p:sp>
          <p:nvSpPr>
            <p:cNvPr id="280" name="object 321"/>
            <p:cNvSpPr/>
            <p:nvPr/>
          </p:nvSpPr>
          <p:spPr>
            <a:xfrm>
              <a:off x="5547340" y="2642561"/>
              <a:ext cx="12312" cy="0"/>
            </a:xfrm>
            <a:custGeom>
              <a:avLst/>
              <a:gdLst/>
              <a:ahLst/>
              <a:cxnLst/>
              <a:rect l="l" t="t" r="r" b="b"/>
              <a:pathLst>
                <a:path w="4571">
                  <a:moveTo>
                    <a:pt x="0" y="0"/>
                  </a:moveTo>
                  <a:lnTo>
                    <a:pt x="3047" y="0"/>
                  </a:lnTo>
                  <a:lnTo>
                    <a:pt x="4571" y="0"/>
                  </a:lnTo>
                  <a:lnTo>
                    <a:pt x="1523" y="0"/>
                  </a:lnTo>
                  <a:lnTo>
                    <a:pt x="0" y="0"/>
                  </a:lnTo>
                  <a:close/>
                </a:path>
              </a:pathLst>
            </a:custGeom>
            <a:solidFill>
              <a:srgbClr val="3B7064"/>
            </a:solidFill>
          </p:spPr>
          <p:txBody>
            <a:bodyPr wrap="square" lIns="0" tIns="0" rIns="0" bIns="0" rtlCol="0">
              <a:noAutofit/>
            </a:bodyPr>
            <a:lstStyle/>
            <a:p>
              <a:endParaRPr sz="700"/>
            </a:p>
          </p:txBody>
        </p:sp>
        <p:sp>
          <p:nvSpPr>
            <p:cNvPr id="281" name="object 322"/>
            <p:cNvSpPr/>
            <p:nvPr/>
          </p:nvSpPr>
          <p:spPr>
            <a:xfrm>
              <a:off x="5551445" y="2644586"/>
              <a:ext cx="8210" cy="0"/>
            </a:xfrm>
            <a:custGeom>
              <a:avLst/>
              <a:gdLst/>
              <a:ahLst/>
              <a:cxnLst/>
              <a:rect l="l" t="t" r="r" b="b"/>
              <a:pathLst>
                <a:path w="3048">
                  <a:moveTo>
                    <a:pt x="0" y="0"/>
                  </a:moveTo>
                  <a:lnTo>
                    <a:pt x="3048" y="0"/>
                  </a:lnTo>
                </a:path>
              </a:pathLst>
            </a:custGeom>
            <a:ln w="2793">
              <a:solidFill>
                <a:srgbClr val="426D64"/>
              </a:solidFill>
            </a:ln>
          </p:spPr>
          <p:txBody>
            <a:bodyPr wrap="square" lIns="0" tIns="0" rIns="0" bIns="0" rtlCol="0">
              <a:noAutofit/>
            </a:bodyPr>
            <a:lstStyle/>
            <a:p>
              <a:endParaRPr sz="700"/>
            </a:p>
          </p:txBody>
        </p:sp>
        <p:sp>
          <p:nvSpPr>
            <p:cNvPr id="282" name="object 323"/>
            <p:cNvSpPr/>
            <p:nvPr/>
          </p:nvSpPr>
          <p:spPr>
            <a:xfrm>
              <a:off x="5551445" y="2644586"/>
              <a:ext cx="8210" cy="0"/>
            </a:xfrm>
            <a:custGeom>
              <a:avLst/>
              <a:gdLst/>
              <a:ahLst/>
              <a:cxnLst/>
              <a:rect l="l" t="t" r="r" b="b"/>
              <a:pathLst>
                <a:path w="3048">
                  <a:moveTo>
                    <a:pt x="0" y="0"/>
                  </a:moveTo>
                  <a:lnTo>
                    <a:pt x="3048" y="0"/>
                  </a:lnTo>
                </a:path>
              </a:pathLst>
            </a:custGeom>
            <a:ln w="2793">
              <a:solidFill>
                <a:srgbClr val="446C64"/>
              </a:solidFill>
            </a:ln>
          </p:spPr>
          <p:txBody>
            <a:bodyPr wrap="square" lIns="0" tIns="0" rIns="0" bIns="0" rtlCol="0">
              <a:noAutofit/>
            </a:bodyPr>
            <a:lstStyle/>
            <a:p>
              <a:endParaRPr sz="700"/>
            </a:p>
          </p:txBody>
        </p:sp>
        <p:sp>
          <p:nvSpPr>
            <p:cNvPr id="283" name="object 324"/>
            <p:cNvSpPr/>
            <p:nvPr/>
          </p:nvSpPr>
          <p:spPr>
            <a:xfrm>
              <a:off x="5555549" y="2646612"/>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284" name="object 325"/>
            <p:cNvSpPr/>
            <p:nvPr/>
          </p:nvSpPr>
          <p:spPr>
            <a:xfrm>
              <a:off x="5559654" y="2646612"/>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285" name="object 326"/>
            <p:cNvSpPr/>
            <p:nvPr/>
          </p:nvSpPr>
          <p:spPr>
            <a:xfrm>
              <a:off x="5518606" y="2585843"/>
              <a:ext cx="45150" cy="60766"/>
            </a:xfrm>
            <a:custGeom>
              <a:avLst/>
              <a:gdLst/>
              <a:ahLst/>
              <a:cxnLst/>
              <a:rect l="l" t="t" r="r" b="b"/>
              <a:pathLst>
                <a:path w="16763" h="22859">
                  <a:moveTo>
                    <a:pt x="16763" y="22860"/>
                  </a:moveTo>
                  <a:lnTo>
                    <a:pt x="13715" y="22860"/>
                  </a:lnTo>
                  <a:lnTo>
                    <a:pt x="12191" y="21336"/>
                  </a:lnTo>
                  <a:lnTo>
                    <a:pt x="10668" y="21336"/>
                  </a:lnTo>
                  <a:lnTo>
                    <a:pt x="9143" y="18288"/>
                  </a:lnTo>
                  <a:lnTo>
                    <a:pt x="7619" y="16764"/>
                  </a:lnTo>
                  <a:lnTo>
                    <a:pt x="6095" y="13716"/>
                  </a:lnTo>
                  <a:lnTo>
                    <a:pt x="6095" y="9144"/>
                  </a:lnTo>
                  <a:lnTo>
                    <a:pt x="4571" y="7620"/>
                  </a:lnTo>
                  <a:lnTo>
                    <a:pt x="3048" y="4572"/>
                  </a:lnTo>
                  <a:lnTo>
                    <a:pt x="3048" y="3048"/>
                  </a:lnTo>
                  <a:lnTo>
                    <a:pt x="1524" y="1524"/>
                  </a:lnTo>
                  <a:lnTo>
                    <a:pt x="0" y="0"/>
                  </a:lnTo>
                  <a:lnTo>
                    <a:pt x="1524" y="0"/>
                  </a:lnTo>
                  <a:lnTo>
                    <a:pt x="3048" y="1524"/>
                  </a:lnTo>
                  <a:lnTo>
                    <a:pt x="4571" y="1524"/>
                  </a:lnTo>
                  <a:lnTo>
                    <a:pt x="6095" y="3048"/>
                  </a:lnTo>
                  <a:lnTo>
                    <a:pt x="7619" y="4572"/>
                  </a:lnTo>
                  <a:lnTo>
                    <a:pt x="9143" y="7620"/>
                  </a:lnTo>
                  <a:lnTo>
                    <a:pt x="9143" y="9144"/>
                  </a:lnTo>
                  <a:lnTo>
                    <a:pt x="10668" y="12192"/>
                  </a:lnTo>
                  <a:lnTo>
                    <a:pt x="10668" y="13716"/>
                  </a:lnTo>
                  <a:lnTo>
                    <a:pt x="12191" y="16764"/>
                  </a:lnTo>
                  <a:lnTo>
                    <a:pt x="12191" y="18288"/>
                  </a:lnTo>
                  <a:lnTo>
                    <a:pt x="13715" y="21336"/>
                  </a:lnTo>
                  <a:lnTo>
                    <a:pt x="15239" y="21336"/>
                  </a:lnTo>
                  <a:lnTo>
                    <a:pt x="15239" y="22860"/>
                  </a:lnTo>
                  <a:lnTo>
                    <a:pt x="16763" y="22860"/>
                  </a:lnTo>
                </a:path>
              </a:pathLst>
            </a:custGeom>
            <a:ln w="1524">
              <a:solidFill>
                <a:srgbClr val="1E1A16"/>
              </a:solidFill>
            </a:ln>
          </p:spPr>
          <p:txBody>
            <a:bodyPr wrap="square" lIns="0" tIns="0" rIns="0" bIns="0" rtlCol="0">
              <a:noAutofit/>
            </a:bodyPr>
            <a:lstStyle/>
            <a:p>
              <a:endParaRPr sz="700"/>
            </a:p>
          </p:txBody>
        </p:sp>
        <p:sp>
          <p:nvSpPr>
            <p:cNvPr id="286" name="object 327"/>
            <p:cNvSpPr/>
            <p:nvPr/>
          </p:nvSpPr>
          <p:spPr>
            <a:xfrm>
              <a:off x="5514501" y="2585843"/>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287" name="object 328"/>
            <p:cNvSpPr/>
            <p:nvPr/>
          </p:nvSpPr>
          <p:spPr>
            <a:xfrm>
              <a:off x="5510396" y="2585843"/>
              <a:ext cx="8210" cy="4051"/>
            </a:xfrm>
            <a:custGeom>
              <a:avLst/>
              <a:gdLst/>
              <a:ahLst/>
              <a:cxnLst/>
              <a:rect l="l" t="t" r="r" b="b"/>
              <a:pathLst>
                <a:path w="3048" h="1524">
                  <a:moveTo>
                    <a:pt x="1524" y="0"/>
                  </a:moveTo>
                  <a:lnTo>
                    <a:pt x="0" y="1524"/>
                  </a:lnTo>
                  <a:lnTo>
                    <a:pt x="3048" y="1524"/>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288" name="object 329"/>
            <p:cNvSpPr/>
            <p:nvPr/>
          </p:nvSpPr>
          <p:spPr>
            <a:xfrm>
              <a:off x="5510396" y="2585843"/>
              <a:ext cx="8210" cy="4051"/>
            </a:xfrm>
            <a:custGeom>
              <a:avLst/>
              <a:gdLst/>
              <a:ahLst/>
              <a:cxnLst/>
              <a:rect l="l" t="t" r="r" b="b"/>
              <a:pathLst>
                <a:path w="3048" h="1524">
                  <a:moveTo>
                    <a:pt x="1524" y="0"/>
                  </a:moveTo>
                  <a:lnTo>
                    <a:pt x="0" y="1524"/>
                  </a:lnTo>
                  <a:lnTo>
                    <a:pt x="3048" y="1524"/>
                  </a:lnTo>
                  <a:lnTo>
                    <a:pt x="3048" y="0"/>
                  </a:lnTo>
                  <a:lnTo>
                    <a:pt x="1524" y="0"/>
                  </a:lnTo>
                  <a:close/>
                </a:path>
              </a:pathLst>
            </a:custGeom>
            <a:solidFill>
              <a:srgbClr val="009343"/>
            </a:solidFill>
          </p:spPr>
          <p:txBody>
            <a:bodyPr wrap="square" lIns="0" tIns="0" rIns="0" bIns="0" rtlCol="0">
              <a:noAutofit/>
            </a:bodyPr>
            <a:lstStyle/>
            <a:p>
              <a:endParaRPr sz="700"/>
            </a:p>
          </p:txBody>
        </p:sp>
        <p:sp>
          <p:nvSpPr>
            <p:cNvPr id="289" name="object 330"/>
            <p:cNvSpPr/>
            <p:nvPr/>
          </p:nvSpPr>
          <p:spPr>
            <a:xfrm>
              <a:off x="5506292" y="2591923"/>
              <a:ext cx="8210" cy="0"/>
            </a:xfrm>
            <a:custGeom>
              <a:avLst/>
              <a:gdLst/>
              <a:ahLst/>
              <a:cxnLst/>
              <a:rect l="l" t="t" r="r" b="b"/>
              <a:pathLst>
                <a:path w="3048">
                  <a:moveTo>
                    <a:pt x="0" y="0"/>
                  </a:moveTo>
                  <a:lnTo>
                    <a:pt x="3048" y="0"/>
                  </a:lnTo>
                </a:path>
              </a:pathLst>
            </a:custGeom>
            <a:ln w="2793">
              <a:solidFill>
                <a:srgbClr val="009646"/>
              </a:solidFill>
            </a:ln>
          </p:spPr>
          <p:txBody>
            <a:bodyPr wrap="square" lIns="0" tIns="0" rIns="0" bIns="0" rtlCol="0">
              <a:noAutofit/>
            </a:bodyPr>
            <a:lstStyle/>
            <a:p>
              <a:endParaRPr sz="700"/>
            </a:p>
          </p:txBody>
        </p:sp>
        <p:sp>
          <p:nvSpPr>
            <p:cNvPr id="290" name="object 331"/>
            <p:cNvSpPr/>
            <p:nvPr/>
          </p:nvSpPr>
          <p:spPr>
            <a:xfrm>
              <a:off x="5506292" y="2591923"/>
              <a:ext cx="8210" cy="0"/>
            </a:xfrm>
            <a:custGeom>
              <a:avLst/>
              <a:gdLst/>
              <a:ahLst/>
              <a:cxnLst/>
              <a:rect l="l" t="t" r="r" b="b"/>
              <a:pathLst>
                <a:path w="3048">
                  <a:moveTo>
                    <a:pt x="0" y="0"/>
                  </a:moveTo>
                  <a:lnTo>
                    <a:pt x="3048" y="0"/>
                  </a:lnTo>
                </a:path>
              </a:pathLst>
            </a:custGeom>
            <a:ln w="2793">
              <a:solidFill>
                <a:srgbClr val="00994D"/>
              </a:solidFill>
            </a:ln>
          </p:spPr>
          <p:txBody>
            <a:bodyPr wrap="square" lIns="0" tIns="0" rIns="0" bIns="0" rtlCol="0">
              <a:noAutofit/>
            </a:bodyPr>
            <a:lstStyle/>
            <a:p>
              <a:endParaRPr sz="700"/>
            </a:p>
          </p:txBody>
        </p:sp>
        <p:sp>
          <p:nvSpPr>
            <p:cNvPr id="291" name="object 332"/>
            <p:cNvSpPr/>
            <p:nvPr/>
          </p:nvSpPr>
          <p:spPr>
            <a:xfrm>
              <a:off x="5502187" y="2593945"/>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B52"/>
            </a:solidFill>
          </p:spPr>
          <p:txBody>
            <a:bodyPr wrap="square" lIns="0" tIns="0" rIns="0" bIns="0" rtlCol="0">
              <a:noAutofit/>
            </a:bodyPr>
            <a:lstStyle/>
            <a:p>
              <a:endParaRPr sz="700"/>
            </a:p>
          </p:txBody>
        </p:sp>
        <p:sp>
          <p:nvSpPr>
            <p:cNvPr id="292" name="object 333"/>
            <p:cNvSpPr/>
            <p:nvPr/>
          </p:nvSpPr>
          <p:spPr>
            <a:xfrm>
              <a:off x="5502187" y="2595974"/>
              <a:ext cx="8210" cy="0"/>
            </a:xfrm>
            <a:custGeom>
              <a:avLst/>
              <a:gdLst/>
              <a:ahLst/>
              <a:cxnLst/>
              <a:rect l="l" t="t" r="r" b="b"/>
              <a:pathLst>
                <a:path w="3048">
                  <a:moveTo>
                    <a:pt x="0" y="0"/>
                  </a:moveTo>
                  <a:lnTo>
                    <a:pt x="3048" y="0"/>
                  </a:lnTo>
                </a:path>
              </a:pathLst>
            </a:custGeom>
            <a:ln w="2793">
              <a:solidFill>
                <a:srgbClr val="009C55"/>
              </a:solidFill>
            </a:ln>
          </p:spPr>
          <p:txBody>
            <a:bodyPr wrap="square" lIns="0" tIns="0" rIns="0" bIns="0" rtlCol="0">
              <a:noAutofit/>
            </a:bodyPr>
            <a:lstStyle/>
            <a:p>
              <a:endParaRPr sz="700"/>
            </a:p>
          </p:txBody>
        </p:sp>
        <p:sp>
          <p:nvSpPr>
            <p:cNvPr id="293" name="object 334"/>
            <p:cNvSpPr/>
            <p:nvPr/>
          </p:nvSpPr>
          <p:spPr>
            <a:xfrm>
              <a:off x="5502187" y="2595974"/>
              <a:ext cx="8210" cy="0"/>
            </a:xfrm>
            <a:custGeom>
              <a:avLst/>
              <a:gdLst/>
              <a:ahLst/>
              <a:cxnLst/>
              <a:rect l="l" t="t" r="r" b="b"/>
              <a:pathLst>
                <a:path w="3048">
                  <a:moveTo>
                    <a:pt x="0" y="0"/>
                  </a:moveTo>
                  <a:lnTo>
                    <a:pt x="3048" y="0"/>
                  </a:lnTo>
                </a:path>
              </a:pathLst>
            </a:custGeom>
            <a:ln w="2793">
              <a:solidFill>
                <a:srgbClr val="009F5A"/>
              </a:solidFill>
            </a:ln>
          </p:spPr>
          <p:txBody>
            <a:bodyPr wrap="square" lIns="0" tIns="0" rIns="0" bIns="0" rtlCol="0">
              <a:noAutofit/>
            </a:bodyPr>
            <a:lstStyle/>
            <a:p>
              <a:endParaRPr sz="700"/>
            </a:p>
          </p:txBody>
        </p:sp>
        <p:sp>
          <p:nvSpPr>
            <p:cNvPr id="294" name="object 335"/>
            <p:cNvSpPr/>
            <p:nvPr/>
          </p:nvSpPr>
          <p:spPr>
            <a:xfrm>
              <a:off x="5498082" y="2600025"/>
              <a:ext cx="8210" cy="0"/>
            </a:xfrm>
            <a:custGeom>
              <a:avLst/>
              <a:gdLst/>
              <a:ahLst/>
              <a:cxnLst/>
              <a:rect l="l" t="t" r="r" b="b"/>
              <a:pathLst>
                <a:path w="3048">
                  <a:moveTo>
                    <a:pt x="0" y="0"/>
                  </a:moveTo>
                  <a:lnTo>
                    <a:pt x="3048" y="0"/>
                  </a:lnTo>
                </a:path>
              </a:pathLst>
            </a:custGeom>
            <a:ln w="2794">
              <a:solidFill>
                <a:srgbClr val="00A15F"/>
              </a:solidFill>
            </a:ln>
          </p:spPr>
          <p:txBody>
            <a:bodyPr wrap="square" lIns="0" tIns="0" rIns="0" bIns="0" rtlCol="0">
              <a:noAutofit/>
            </a:bodyPr>
            <a:lstStyle/>
            <a:p>
              <a:endParaRPr sz="700"/>
            </a:p>
          </p:txBody>
        </p:sp>
        <p:sp>
          <p:nvSpPr>
            <p:cNvPr id="295" name="object 336"/>
            <p:cNvSpPr/>
            <p:nvPr/>
          </p:nvSpPr>
          <p:spPr>
            <a:xfrm>
              <a:off x="5498082" y="2597996"/>
              <a:ext cx="12314" cy="4051"/>
            </a:xfrm>
            <a:custGeom>
              <a:avLst/>
              <a:gdLst/>
              <a:ahLst/>
              <a:cxnLst/>
              <a:rect l="l" t="t" r="r" b="b"/>
              <a:pathLst>
                <a:path w="4572" h="1524">
                  <a:moveTo>
                    <a:pt x="0" y="0"/>
                  </a:moveTo>
                  <a:lnTo>
                    <a:pt x="0" y="1524"/>
                  </a:lnTo>
                  <a:lnTo>
                    <a:pt x="3048" y="1524"/>
                  </a:lnTo>
                  <a:lnTo>
                    <a:pt x="4572" y="0"/>
                  </a:lnTo>
                  <a:lnTo>
                    <a:pt x="0" y="0"/>
                  </a:lnTo>
                  <a:close/>
                </a:path>
              </a:pathLst>
            </a:custGeom>
            <a:solidFill>
              <a:srgbClr val="00A364"/>
            </a:solidFill>
          </p:spPr>
          <p:txBody>
            <a:bodyPr wrap="square" lIns="0" tIns="0" rIns="0" bIns="0" rtlCol="0">
              <a:noAutofit/>
            </a:bodyPr>
            <a:lstStyle/>
            <a:p>
              <a:endParaRPr sz="700"/>
            </a:p>
          </p:txBody>
        </p:sp>
        <p:sp>
          <p:nvSpPr>
            <p:cNvPr id="296" name="object 337"/>
            <p:cNvSpPr/>
            <p:nvPr/>
          </p:nvSpPr>
          <p:spPr>
            <a:xfrm>
              <a:off x="5498082" y="2604076"/>
              <a:ext cx="8210" cy="0"/>
            </a:xfrm>
            <a:custGeom>
              <a:avLst/>
              <a:gdLst/>
              <a:ahLst/>
              <a:cxnLst/>
              <a:rect l="l" t="t" r="r" b="b"/>
              <a:pathLst>
                <a:path w="3048">
                  <a:moveTo>
                    <a:pt x="0" y="0"/>
                  </a:moveTo>
                  <a:lnTo>
                    <a:pt x="3048" y="0"/>
                  </a:lnTo>
                </a:path>
              </a:pathLst>
            </a:custGeom>
            <a:ln w="2793">
              <a:solidFill>
                <a:srgbClr val="00A669"/>
              </a:solidFill>
            </a:ln>
          </p:spPr>
          <p:txBody>
            <a:bodyPr wrap="square" lIns="0" tIns="0" rIns="0" bIns="0" rtlCol="0">
              <a:noAutofit/>
            </a:bodyPr>
            <a:lstStyle/>
            <a:p>
              <a:endParaRPr sz="700"/>
            </a:p>
          </p:txBody>
        </p:sp>
        <p:sp>
          <p:nvSpPr>
            <p:cNvPr id="297" name="object 338"/>
            <p:cNvSpPr/>
            <p:nvPr/>
          </p:nvSpPr>
          <p:spPr>
            <a:xfrm>
              <a:off x="5498082" y="2604076"/>
              <a:ext cx="8210" cy="0"/>
            </a:xfrm>
            <a:custGeom>
              <a:avLst/>
              <a:gdLst/>
              <a:ahLst/>
              <a:cxnLst/>
              <a:rect l="l" t="t" r="r" b="b"/>
              <a:pathLst>
                <a:path w="3048">
                  <a:moveTo>
                    <a:pt x="0" y="0"/>
                  </a:moveTo>
                  <a:lnTo>
                    <a:pt x="3048" y="0"/>
                  </a:lnTo>
                </a:path>
              </a:pathLst>
            </a:custGeom>
            <a:ln w="2793">
              <a:solidFill>
                <a:srgbClr val="00A76C"/>
              </a:solidFill>
            </a:ln>
          </p:spPr>
          <p:txBody>
            <a:bodyPr wrap="square" lIns="0" tIns="0" rIns="0" bIns="0" rtlCol="0">
              <a:noAutofit/>
            </a:bodyPr>
            <a:lstStyle/>
            <a:p>
              <a:endParaRPr sz="700"/>
            </a:p>
          </p:txBody>
        </p:sp>
        <p:sp>
          <p:nvSpPr>
            <p:cNvPr id="298" name="object 339"/>
            <p:cNvSpPr/>
            <p:nvPr/>
          </p:nvSpPr>
          <p:spPr>
            <a:xfrm>
              <a:off x="5493977" y="2606101"/>
              <a:ext cx="12314" cy="0"/>
            </a:xfrm>
            <a:custGeom>
              <a:avLst/>
              <a:gdLst/>
              <a:ahLst/>
              <a:cxnLst/>
              <a:rect l="l" t="t" r="r" b="b"/>
              <a:pathLst>
                <a:path w="4572">
                  <a:moveTo>
                    <a:pt x="0" y="0"/>
                  </a:moveTo>
                  <a:lnTo>
                    <a:pt x="4572" y="0"/>
                  </a:lnTo>
                  <a:lnTo>
                    <a:pt x="0" y="0"/>
                  </a:lnTo>
                  <a:close/>
                </a:path>
              </a:pathLst>
            </a:custGeom>
            <a:solidFill>
              <a:srgbClr val="05AB70"/>
            </a:solidFill>
          </p:spPr>
          <p:txBody>
            <a:bodyPr wrap="square" lIns="0" tIns="0" rIns="0" bIns="0" rtlCol="0">
              <a:noAutofit/>
            </a:bodyPr>
            <a:lstStyle/>
            <a:p>
              <a:endParaRPr sz="700"/>
            </a:p>
          </p:txBody>
        </p:sp>
        <p:sp>
          <p:nvSpPr>
            <p:cNvPr id="299" name="object 340"/>
            <p:cNvSpPr/>
            <p:nvPr/>
          </p:nvSpPr>
          <p:spPr>
            <a:xfrm>
              <a:off x="5493977" y="2608127"/>
              <a:ext cx="12314" cy="0"/>
            </a:xfrm>
            <a:custGeom>
              <a:avLst/>
              <a:gdLst/>
              <a:ahLst/>
              <a:cxnLst/>
              <a:rect l="l" t="t" r="r" b="b"/>
              <a:pathLst>
                <a:path w="4572">
                  <a:moveTo>
                    <a:pt x="0" y="0"/>
                  </a:moveTo>
                  <a:lnTo>
                    <a:pt x="4572" y="0"/>
                  </a:lnTo>
                </a:path>
              </a:pathLst>
            </a:custGeom>
            <a:ln w="2794">
              <a:solidFill>
                <a:srgbClr val="13AC76"/>
              </a:solidFill>
            </a:ln>
          </p:spPr>
          <p:txBody>
            <a:bodyPr wrap="square" lIns="0" tIns="0" rIns="0" bIns="0" rtlCol="0">
              <a:noAutofit/>
            </a:bodyPr>
            <a:lstStyle/>
            <a:p>
              <a:endParaRPr sz="700"/>
            </a:p>
          </p:txBody>
        </p:sp>
        <p:sp>
          <p:nvSpPr>
            <p:cNvPr id="300" name="object 341"/>
            <p:cNvSpPr/>
            <p:nvPr/>
          </p:nvSpPr>
          <p:spPr>
            <a:xfrm>
              <a:off x="5493977" y="2608127"/>
              <a:ext cx="12314" cy="0"/>
            </a:xfrm>
            <a:custGeom>
              <a:avLst/>
              <a:gdLst/>
              <a:ahLst/>
              <a:cxnLst/>
              <a:rect l="l" t="t" r="r" b="b"/>
              <a:pathLst>
                <a:path w="4572">
                  <a:moveTo>
                    <a:pt x="0" y="0"/>
                  </a:moveTo>
                  <a:lnTo>
                    <a:pt x="4572" y="0"/>
                  </a:lnTo>
                </a:path>
              </a:pathLst>
            </a:custGeom>
            <a:ln w="2794">
              <a:solidFill>
                <a:srgbClr val="24AF79"/>
              </a:solidFill>
            </a:ln>
          </p:spPr>
          <p:txBody>
            <a:bodyPr wrap="square" lIns="0" tIns="0" rIns="0" bIns="0" rtlCol="0">
              <a:noAutofit/>
            </a:bodyPr>
            <a:lstStyle/>
            <a:p>
              <a:endParaRPr sz="700"/>
            </a:p>
          </p:txBody>
        </p:sp>
        <p:sp>
          <p:nvSpPr>
            <p:cNvPr id="301" name="object 342"/>
            <p:cNvSpPr/>
            <p:nvPr/>
          </p:nvSpPr>
          <p:spPr>
            <a:xfrm>
              <a:off x="5493977" y="2612178"/>
              <a:ext cx="8210" cy="0"/>
            </a:xfrm>
            <a:custGeom>
              <a:avLst/>
              <a:gdLst/>
              <a:ahLst/>
              <a:cxnLst/>
              <a:rect l="l" t="t" r="r" b="b"/>
              <a:pathLst>
                <a:path w="3048">
                  <a:moveTo>
                    <a:pt x="0" y="0"/>
                  </a:moveTo>
                  <a:lnTo>
                    <a:pt x="3048" y="0"/>
                  </a:lnTo>
                </a:path>
              </a:pathLst>
            </a:custGeom>
            <a:ln w="2793">
              <a:solidFill>
                <a:srgbClr val="2DAF7C"/>
              </a:solidFill>
            </a:ln>
          </p:spPr>
          <p:txBody>
            <a:bodyPr wrap="square" lIns="0" tIns="0" rIns="0" bIns="0" rtlCol="0">
              <a:noAutofit/>
            </a:bodyPr>
            <a:lstStyle/>
            <a:p>
              <a:endParaRPr sz="700"/>
            </a:p>
          </p:txBody>
        </p:sp>
        <p:sp>
          <p:nvSpPr>
            <p:cNvPr id="302" name="object 343"/>
            <p:cNvSpPr/>
            <p:nvPr/>
          </p:nvSpPr>
          <p:spPr>
            <a:xfrm>
              <a:off x="5493977" y="2612178"/>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303" name="object 344"/>
            <p:cNvSpPr/>
            <p:nvPr/>
          </p:nvSpPr>
          <p:spPr>
            <a:xfrm>
              <a:off x="5489872" y="2616229"/>
              <a:ext cx="12314" cy="0"/>
            </a:xfrm>
            <a:custGeom>
              <a:avLst/>
              <a:gdLst/>
              <a:ahLst/>
              <a:cxnLst/>
              <a:rect l="l" t="t" r="r" b="b"/>
              <a:pathLst>
                <a:path w="4572">
                  <a:moveTo>
                    <a:pt x="0" y="0"/>
                  </a:moveTo>
                  <a:lnTo>
                    <a:pt x="4572" y="0"/>
                  </a:lnTo>
                </a:path>
              </a:pathLst>
            </a:custGeom>
            <a:ln w="2794">
              <a:solidFill>
                <a:srgbClr val="47B686"/>
              </a:solidFill>
            </a:ln>
          </p:spPr>
          <p:txBody>
            <a:bodyPr wrap="square" lIns="0" tIns="0" rIns="0" bIns="0" rtlCol="0">
              <a:noAutofit/>
            </a:bodyPr>
            <a:lstStyle/>
            <a:p>
              <a:endParaRPr sz="700"/>
            </a:p>
          </p:txBody>
        </p:sp>
        <p:sp>
          <p:nvSpPr>
            <p:cNvPr id="304" name="object 345"/>
            <p:cNvSpPr/>
            <p:nvPr/>
          </p:nvSpPr>
          <p:spPr>
            <a:xfrm>
              <a:off x="5489872" y="2616229"/>
              <a:ext cx="12314" cy="0"/>
            </a:xfrm>
            <a:custGeom>
              <a:avLst/>
              <a:gdLst/>
              <a:ahLst/>
              <a:cxnLst/>
              <a:rect l="l" t="t" r="r" b="b"/>
              <a:pathLst>
                <a:path w="4572">
                  <a:moveTo>
                    <a:pt x="0" y="0"/>
                  </a:moveTo>
                  <a:lnTo>
                    <a:pt x="4572" y="0"/>
                  </a:lnTo>
                </a:path>
              </a:pathLst>
            </a:custGeom>
            <a:ln w="2794">
              <a:solidFill>
                <a:srgbClr val="51B88D"/>
              </a:solidFill>
            </a:ln>
          </p:spPr>
          <p:txBody>
            <a:bodyPr wrap="square" lIns="0" tIns="0" rIns="0" bIns="0" rtlCol="0">
              <a:noAutofit/>
            </a:bodyPr>
            <a:lstStyle/>
            <a:p>
              <a:endParaRPr sz="700"/>
            </a:p>
          </p:txBody>
        </p:sp>
        <p:sp>
          <p:nvSpPr>
            <p:cNvPr id="305" name="object 346"/>
            <p:cNvSpPr/>
            <p:nvPr/>
          </p:nvSpPr>
          <p:spPr>
            <a:xfrm>
              <a:off x="5489872" y="2618254"/>
              <a:ext cx="12314" cy="0"/>
            </a:xfrm>
            <a:custGeom>
              <a:avLst/>
              <a:gdLst/>
              <a:ahLst/>
              <a:cxnLst/>
              <a:rect l="l" t="t" r="r" b="b"/>
              <a:pathLst>
                <a:path w="4572">
                  <a:moveTo>
                    <a:pt x="0" y="0"/>
                  </a:moveTo>
                  <a:lnTo>
                    <a:pt x="4572" y="0"/>
                  </a:lnTo>
                  <a:lnTo>
                    <a:pt x="0" y="0"/>
                  </a:lnTo>
                  <a:close/>
                </a:path>
              </a:pathLst>
            </a:custGeom>
            <a:solidFill>
              <a:srgbClr val="5ABA90"/>
            </a:solidFill>
          </p:spPr>
          <p:txBody>
            <a:bodyPr wrap="square" lIns="0" tIns="0" rIns="0" bIns="0" rtlCol="0">
              <a:noAutofit/>
            </a:bodyPr>
            <a:lstStyle/>
            <a:p>
              <a:endParaRPr sz="700"/>
            </a:p>
          </p:txBody>
        </p:sp>
        <p:sp>
          <p:nvSpPr>
            <p:cNvPr id="306" name="object 347"/>
            <p:cNvSpPr/>
            <p:nvPr/>
          </p:nvSpPr>
          <p:spPr>
            <a:xfrm>
              <a:off x="5489872" y="2620280"/>
              <a:ext cx="12314" cy="0"/>
            </a:xfrm>
            <a:custGeom>
              <a:avLst/>
              <a:gdLst/>
              <a:ahLst/>
              <a:cxnLst/>
              <a:rect l="l" t="t" r="r" b="b"/>
              <a:pathLst>
                <a:path w="4572">
                  <a:moveTo>
                    <a:pt x="0" y="0"/>
                  </a:moveTo>
                  <a:lnTo>
                    <a:pt x="4572" y="0"/>
                  </a:lnTo>
                </a:path>
              </a:pathLst>
            </a:custGeom>
            <a:ln w="2794">
              <a:solidFill>
                <a:srgbClr val="61BC93"/>
              </a:solidFill>
            </a:ln>
          </p:spPr>
          <p:txBody>
            <a:bodyPr wrap="square" lIns="0" tIns="0" rIns="0" bIns="0" rtlCol="0">
              <a:noAutofit/>
            </a:bodyPr>
            <a:lstStyle/>
            <a:p>
              <a:endParaRPr sz="700"/>
            </a:p>
          </p:txBody>
        </p:sp>
        <p:sp>
          <p:nvSpPr>
            <p:cNvPr id="307" name="object 348"/>
            <p:cNvSpPr/>
            <p:nvPr/>
          </p:nvSpPr>
          <p:spPr>
            <a:xfrm>
              <a:off x="5489872" y="2620280"/>
              <a:ext cx="12314" cy="0"/>
            </a:xfrm>
            <a:custGeom>
              <a:avLst/>
              <a:gdLst/>
              <a:ahLst/>
              <a:cxnLst/>
              <a:rect l="l" t="t" r="r" b="b"/>
              <a:pathLst>
                <a:path w="4572">
                  <a:moveTo>
                    <a:pt x="0" y="0"/>
                  </a:moveTo>
                  <a:lnTo>
                    <a:pt x="4572" y="0"/>
                  </a:lnTo>
                </a:path>
              </a:pathLst>
            </a:custGeom>
            <a:ln w="2794">
              <a:solidFill>
                <a:srgbClr val="69BE99"/>
              </a:solidFill>
            </a:ln>
          </p:spPr>
          <p:txBody>
            <a:bodyPr wrap="square" lIns="0" tIns="0" rIns="0" bIns="0" rtlCol="0">
              <a:noAutofit/>
            </a:bodyPr>
            <a:lstStyle/>
            <a:p>
              <a:endParaRPr sz="700"/>
            </a:p>
          </p:txBody>
        </p:sp>
        <p:sp>
          <p:nvSpPr>
            <p:cNvPr id="308" name="object 349"/>
            <p:cNvSpPr/>
            <p:nvPr/>
          </p:nvSpPr>
          <p:spPr>
            <a:xfrm>
              <a:off x="5489872" y="2622306"/>
              <a:ext cx="12314" cy="4051"/>
            </a:xfrm>
            <a:custGeom>
              <a:avLst/>
              <a:gdLst/>
              <a:ahLst/>
              <a:cxnLst/>
              <a:rect l="l" t="t" r="r" b="b"/>
              <a:pathLst>
                <a:path w="4572" h="1524">
                  <a:moveTo>
                    <a:pt x="0" y="0"/>
                  </a:moveTo>
                  <a:lnTo>
                    <a:pt x="0" y="1524"/>
                  </a:lnTo>
                  <a:lnTo>
                    <a:pt x="3048" y="1524"/>
                  </a:lnTo>
                  <a:lnTo>
                    <a:pt x="4572" y="0"/>
                  </a:lnTo>
                  <a:lnTo>
                    <a:pt x="0" y="0"/>
                  </a:lnTo>
                  <a:close/>
                </a:path>
              </a:pathLst>
            </a:custGeom>
            <a:solidFill>
              <a:srgbClr val="71C39D"/>
            </a:solidFill>
          </p:spPr>
          <p:txBody>
            <a:bodyPr wrap="square" lIns="0" tIns="0" rIns="0" bIns="0" rtlCol="0">
              <a:noAutofit/>
            </a:bodyPr>
            <a:lstStyle/>
            <a:p>
              <a:endParaRPr sz="700"/>
            </a:p>
          </p:txBody>
        </p:sp>
        <p:sp>
          <p:nvSpPr>
            <p:cNvPr id="309" name="object 350"/>
            <p:cNvSpPr/>
            <p:nvPr/>
          </p:nvSpPr>
          <p:spPr>
            <a:xfrm>
              <a:off x="5489872" y="2622306"/>
              <a:ext cx="12314" cy="4051"/>
            </a:xfrm>
            <a:custGeom>
              <a:avLst/>
              <a:gdLst/>
              <a:ahLst/>
              <a:cxnLst/>
              <a:rect l="l" t="t" r="r" b="b"/>
              <a:pathLst>
                <a:path w="4572" h="1524">
                  <a:moveTo>
                    <a:pt x="0" y="0"/>
                  </a:moveTo>
                  <a:lnTo>
                    <a:pt x="0" y="1524"/>
                  </a:lnTo>
                  <a:lnTo>
                    <a:pt x="3048" y="1524"/>
                  </a:lnTo>
                  <a:lnTo>
                    <a:pt x="4572" y="0"/>
                  </a:lnTo>
                  <a:lnTo>
                    <a:pt x="0" y="0"/>
                  </a:lnTo>
                  <a:close/>
                </a:path>
              </a:pathLst>
            </a:custGeom>
            <a:solidFill>
              <a:srgbClr val="7AC5A3"/>
            </a:solidFill>
          </p:spPr>
          <p:txBody>
            <a:bodyPr wrap="square" lIns="0" tIns="0" rIns="0" bIns="0" rtlCol="0">
              <a:noAutofit/>
            </a:bodyPr>
            <a:lstStyle/>
            <a:p>
              <a:endParaRPr sz="700"/>
            </a:p>
          </p:txBody>
        </p:sp>
        <p:sp>
          <p:nvSpPr>
            <p:cNvPr id="310" name="object 351"/>
            <p:cNvSpPr/>
            <p:nvPr/>
          </p:nvSpPr>
          <p:spPr>
            <a:xfrm>
              <a:off x="5489872" y="2628382"/>
              <a:ext cx="8210" cy="0"/>
            </a:xfrm>
            <a:custGeom>
              <a:avLst/>
              <a:gdLst/>
              <a:ahLst/>
              <a:cxnLst/>
              <a:rect l="l" t="t" r="r" b="b"/>
              <a:pathLst>
                <a:path w="3048">
                  <a:moveTo>
                    <a:pt x="0" y="0"/>
                  </a:moveTo>
                  <a:lnTo>
                    <a:pt x="3048" y="0"/>
                  </a:lnTo>
                </a:path>
              </a:pathLst>
            </a:custGeom>
            <a:ln w="2794">
              <a:solidFill>
                <a:srgbClr val="82C7A6"/>
              </a:solidFill>
            </a:ln>
          </p:spPr>
          <p:txBody>
            <a:bodyPr wrap="square" lIns="0" tIns="0" rIns="0" bIns="0" rtlCol="0">
              <a:noAutofit/>
            </a:bodyPr>
            <a:lstStyle/>
            <a:p>
              <a:endParaRPr sz="700"/>
            </a:p>
          </p:txBody>
        </p:sp>
        <p:sp>
          <p:nvSpPr>
            <p:cNvPr id="311" name="object 352"/>
            <p:cNvSpPr/>
            <p:nvPr/>
          </p:nvSpPr>
          <p:spPr>
            <a:xfrm>
              <a:off x="5489872" y="2628382"/>
              <a:ext cx="8210" cy="0"/>
            </a:xfrm>
            <a:custGeom>
              <a:avLst/>
              <a:gdLst/>
              <a:ahLst/>
              <a:cxnLst/>
              <a:rect l="l" t="t" r="r" b="b"/>
              <a:pathLst>
                <a:path w="3048">
                  <a:moveTo>
                    <a:pt x="0" y="0"/>
                  </a:moveTo>
                  <a:lnTo>
                    <a:pt x="3048" y="0"/>
                  </a:lnTo>
                </a:path>
              </a:pathLst>
            </a:custGeom>
            <a:ln w="2794">
              <a:solidFill>
                <a:srgbClr val="88CCAC"/>
              </a:solidFill>
            </a:ln>
          </p:spPr>
          <p:txBody>
            <a:bodyPr wrap="square" lIns="0" tIns="0" rIns="0" bIns="0" rtlCol="0">
              <a:noAutofit/>
            </a:bodyPr>
            <a:lstStyle/>
            <a:p>
              <a:endParaRPr sz="700"/>
            </a:p>
          </p:txBody>
        </p:sp>
        <p:sp>
          <p:nvSpPr>
            <p:cNvPr id="312" name="object 353"/>
            <p:cNvSpPr/>
            <p:nvPr/>
          </p:nvSpPr>
          <p:spPr>
            <a:xfrm>
              <a:off x="5485768" y="2630408"/>
              <a:ext cx="12312" cy="0"/>
            </a:xfrm>
            <a:custGeom>
              <a:avLst/>
              <a:gdLst/>
              <a:ahLst/>
              <a:cxnLst/>
              <a:rect l="l" t="t" r="r" b="b"/>
              <a:pathLst>
                <a:path w="4571">
                  <a:moveTo>
                    <a:pt x="1523" y="0"/>
                  </a:moveTo>
                  <a:lnTo>
                    <a:pt x="4571" y="0"/>
                  </a:lnTo>
                  <a:lnTo>
                    <a:pt x="0" y="0"/>
                  </a:lnTo>
                  <a:lnTo>
                    <a:pt x="1523" y="0"/>
                  </a:lnTo>
                  <a:close/>
                </a:path>
              </a:pathLst>
            </a:custGeom>
            <a:solidFill>
              <a:srgbClr val="92CFAF"/>
            </a:solidFill>
          </p:spPr>
          <p:txBody>
            <a:bodyPr wrap="square" lIns="0" tIns="0" rIns="0" bIns="0" rtlCol="0">
              <a:noAutofit/>
            </a:bodyPr>
            <a:lstStyle/>
            <a:p>
              <a:endParaRPr sz="700"/>
            </a:p>
          </p:txBody>
        </p:sp>
        <p:sp>
          <p:nvSpPr>
            <p:cNvPr id="313" name="object 354"/>
            <p:cNvSpPr/>
            <p:nvPr/>
          </p:nvSpPr>
          <p:spPr>
            <a:xfrm>
              <a:off x="5485768" y="2632433"/>
              <a:ext cx="12312" cy="0"/>
            </a:xfrm>
            <a:custGeom>
              <a:avLst/>
              <a:gdLst/>
              <a:ahLst/>
              <a:cxnLst/>
              <a:rect l="l" t="t" r="r" b="b"/>
              <a:pathLst>
                <a:path w="4571">
                  <a:moveTo>
                    <a:pt x="0" y="0"/>
                  </a:moveTo>
                  <a:lnTo>
                    <a:pt x="4571" y="0"/>
                  </a:lnTo>
                </a:path>
              </a:pathLst>
            </a:custGeom>
            <a:ln w="2794">
              <a:solidFill>
                <a:srgbClr val="9BD2B7"/>
              </a:solidFill>
            </a:ln>
          </p:spPr>
          <p:txBody>
            <a:bodyPr wrap="square" lIns="0" tIns="0" rIns="0" bIns="0" rtlCol="0">
              <a:noAutofit/>
            </a:bodyPr>
            <a:lstStyle/>
            <a:p>
              <a:endParaRPr sz="700"/>
            </a:p>
          </p:txBody>
        </p:sp>
        <p:sp>
          <p:nvSpPr>
            <p:cNvPr id="314" name="object 355"/>
            <p:cNvSpPr/>
            <p:nvPr/>
          </p:nvSpPr>
          <p:spPr>
            <a:xfrm>
              <a:off x="5485768" y="2632433"/>
              <a:ext cx="12312" cy="0"/>
            </a:xfrm>
            <a:custGeom>
              <a:avLst/>
              <a:gdLst/>
              <a:ahLst/>
              <a:cxnLst/>
              <a:rect l="l" t="t" r="r" b="b"/>
              <a:pathLst>
                <a:path w="4571">
                  <a:moveTo>
                    <a:pt x="0" y="0"/>
                  </a:moveTo>
                  <a:lnTo>
                    <a:pt x="4571" y="0"/>
                  </a:lnTo>
                </a:path>
              </a:pathLst>
            </a:custGeom>
            <a:ln w="2794">
              <a:solidFill>
                <a:srgbClr val="A4D6BB"/>
              </a:solidFill>
            </a:ln>
          </p:spPr>
          <p:txBody>
            <a:bodyPr wrap="square" lIns="0" tIns="0" rIns="0" bIns="0" rtlCol="0">
              <a:noAutofit/>
            </a:bodyPr>
            <a:lstStyle/>
            <a:p>
              <a:endParaRPr sz="700"/>
            </a:p>
          </p:txBody>
        </p:sp>
        <p:sp>
          <p:nvSpPr>
            <p:cNvPr id="315" name="object 356"/>
            <p:cNvSpPr/>
            <p:nvPr/>
          </p:nvSpPr>
          <p:spPr>
            <a:xfrm>
              <a:off x="5485768" y="2636484"/>
              <a:ext cx="8207" cy="0"/>
            </a:xfrm>
            <a:custGeom>
              <a:avLst/>
              <a:gdLst/>
              <a:ahLst/>
              <a:cxnLst/>
              <a:rect l="l" t="t" r="r" b="b"/>
              <a:pathLst>
                <a:path w="3047">
                  <a:moveTo>
                    <a:pt x="0" y="0"/>
                  </a:moveTo>
                  <a:lnTo>
                    <a:pt x="3047" y="0"/>
                  </a:lnTo>
                </a:path>
              </a:pathLst>
            </a:custGeom>
            <a:ln w="2793">
              <a:solidFill>
                <a:srgbClr val="ABDAC1"/>
              </a:solidFill>
            </a:ln>
          </p:spPr>
          <p:txBody>
            <a:bodyPr wrap="square" lIns="0" tIns="0" rIns="0" bIns="0" rtlCol="0">
              <a:noAutofit/>
            </a:bodyPr>
            <a:lstStyle/>
            <a:p>
              <a:endParaRPr sz="700"/>
            </a:p>
          </p:txBody>
        </p:sp>
        <p:sp>
          <p:nvSpPr>
            <p:cNvPr id="316" name="object 357"/>
            <p:cNvSpPr/>
            <p:nvPr/>
          </p:nvSpPr>
          <p:spPr>
            <a:xfrm>
              <a:off x="5485768" y="2636484"/>
              <a:ext cx="8207" cy="0"/>
            </a:xfrm>
            <a:custGeom>
              <a:avLst/>
              <a:gdLst/>
              <a:ahLst/>
              <a:cxnLst/>
              <a:rect l="l" t="t" r="r" b="b"/>
              <a:pathLst>
                <a:path w="3047">
                  <a:moveTo>
                    <a:pt x="0" y="0"/>
                  </a:moveTo>
                  <a:lnTo>
                    <a:pt x="3047" y="0"/>
                  </a:lnTo>
                </a:path>
              </a:pathLst>
            </a:custGeom>
            <a:ln w="2793">
              <a:solidFill>
                <a:srgbClr val="B4DDC6"/>
              </a:solidFill>
            </a:ln>
          </p:spPr>
          <p:txBody>
            <a:bodyPr wrap="square" lIns="0" tIns="0" rIns="0" bIns="0" rtlCol="0">
              <a:noAutofit/>
            </a:bodyPr>
            <a:lstStyle/>
            <a:p>
              <a:endParaRPr sz="700"/>
            </a:p>
          </p:txBody>
        </p:sp>
        <p:sp>
          <p:nvSpPr>
            <p:cNvPr id="317" name="object 358"/>
            <p:cNvSpPr/>
            <p:nvPr/>
          </p:nvSpPr>
          <p:spPr>
            <a:xfrm>
              <a:off x="5481663" y="2640535"/>
              <a:ext cx="8207" cy="0"/>
            </a:xfrm>
            <a:custGeom>
              <a:avLst/>
              <a:gdLst/>
              <a:ahLst/>
              <a:cxnLst/>
              <a:rect l="l" t="t" r="r" b="b"/>
              <a:pathLst>
                <a:path w="3047">
                  <a:moveTo>
                    <a:pt x="0" y="0"/>
                  </a:moveTo>
                  <a:lnTo>
                    <a:pt x="3047" y="0"/>
                  </a:lnTo>
                </a:path>
              </a:pathLst>
            </a:custGeom>
            <a:ln w="2794">
              <a:solidFill>
                <a:srgbClr val="BEE1CF"/>
              </a:solidFill>
            </a:ln>
          </p:spPr>
          <p:txBody>
            <a:bodyPr wrap="square" lIns="0" tIns="0" rIns="0" bIns="0" rtlCol="0">
              <a:noAutofit/>
            </a:bodyPr>
            <a:lstStyle/>
            <a:p>
              <a:endParaRPr sz="700"/>
            </a:p>
          </p:txBody>
        </p:sp>
        <p:sp>
          <p:nvSpPr>
            <p:cNvPr id="318" name="object 359"/>
            <p:cNvSpPr/>
            <p:nvPr/>
          </p:nvSpPr>
          <p:spPr>
            <a:xfrm>
              <a:off x="5481663" y="2640535"/>
              <a:ext cx="8207" cy="0"/>
            </a:xfrm>
            <a:custGeom>
              <a:avLst/>
              <a:gdLst/>
              <a:ahLst/>
              <a:cxnLst/>
              <a:rect l="l" t="t" r="r" b="b"/>
              <a:pathLst>
                <a:path w="3047">
                  <a:moveTo>
                    <a:pt x="0" y="0"/>
                  </a:moveTo>
                  <a:lnTo>
                    <a:pt x="3047" y="0"/>
                  </a:lnTo>
                </a:path>
              </a:pathLst>
            </a:custGeom>
            <a:ln w="2794">
              <a:solidFill>
                <a:srgbClr val="C7E4D3"/>
              </a:solidFill>
            </a:ln>
          </p:spPr>
          <p:txBody>
            <a:bodyPr wrap="square" lIns="0" tIns="0" rIns="0" bIns="0" rtlCol="0">
              <a:noAutofit/>
            </a:bodyPr>
            <a:lstStyle/>
            <a:p>
              <a:endParaRPr sz="700"/>
            </a:p>
          </p:txBody>
        </p:sp>
        <p:sp>
          <p:nvSpPr>
            <p:cNvPr id="319" name="object 360"/>
            <p:cNvSpPr/>
            <p:nvPr/>
          </p:nvSpPr>
          <p:spPr>
            <a:xfrm>
              <a:off x="5477558" y="2642561"/>
              <a:ext cx="12312" cy="0"/>
            </a:xfrm>
            <a:custGeom>
              <a:avLst/>
              <a:gdLst/>
              <a:ahLst/>
              <a:cxnLst/>
              <a:rect l="l" t="t" r="r" b="b"/>
              <a:pathLst>
                <a:path w="4571">
                  <a:moveTo>
                    <a:pt x="1524" y="0"/>
                  </a:moveTo>
                  <a:lnTo>
                    <a:pt x="4571" y="0"/>
                  </a:lnTo>
                  <a:lnTo>
                    <a:pt x="3048" y="0"/>
                  </a:lnTo>
                  <a:lnTo>
                    <a:pt x="0" y="0"/>
                  </a:lnTo>
                  <a:lnTo>
                    <a:pt x="1524" y="0"/>
                  </a:lnTo>
                  <a:close/>
                </a:path>
              </a:pathLst>
            </a:custGeom>
            <a:solidFill>
              <a:srgbClr val="D0E9DA"/>
            </a:solidFill>
          </p:spPr>
          <p:txBody>
            <a:bodyPr wrap="square" lIns="0" tIns="0" rIns="0" bIns="0" rtlCol="0">
              <a:noAutofit/>
            </a:bodyPr>
            <a:lstStyle/>
            <a:p>
              <a:endParaRPr sz="700"/>
            </a:p>
          </p:txBody>
        </p:sp>
        <p:sp>
          <p:nvSpPr>
            <p:cNvPr id="320" name="object 361"/>
            <p:cNvSpPr/>
            <p:nvPr/>
          </p:nvSpPr>
          <p:spPr>
            <a:xfrm>
              <a:off x="5477558" y="2644586"/>
              <a:ext cx="8210" cy="0"/>
            </a:xfrm>
            <a:custGeom>
              <a:avLst/>
              <a:gdLst/>
              <a:ahLst/>
              <a:cxnLst/>
              <a:rect l="l" t="t" r="r" b="b"/>
              <a:pathLst>
                <a:path w="3048">
                  <a:moveTo>
                    <a:pt x="0" y="0"/>
                  </a:moveTo>
                  <a:lnTo>
                    <a:pt x="3048" y="0"/>
                  </a:lnTo>
                </a:path>
              </a:pathLst>
            </a:custGeom>
            <a:ln w="2793">
              <a:solidFill>
                <a:srgbClr val="DCEEE4"/>
              </a:solidFill>
            </a:ln>
          </p:spPr>
          <p:txBody>
            <a:bodyPr wrap="square" lIns="0" tIns="0" rIns="0" bIns="0" rtlCol="0">
              <a:noAutofit/>
            </a:bodyPr>
            <a:lstStyle/>
            <a:p>
              <a:endParaRPr sz="700"/>
            </a:p>
          </p:txBody>
        </p:sp>
        <p:sp>
          <p:nvSpPr>
            <p:cNvPr id="321" name="object 362"/>
            <p:cNvSpPr/>
            <p:nvPr/>
          </p:nvSpPr>
          <p:spPr>
            <a:xfrm>
              <a:off x="5477558" y="2644586"/>
              <a:ext cx="8210" cy="0"/>
            </a:xfrm>
            <a:custGeom>
              <a:avLst/>
              <a:gdLst/>
              <a:ahLst/>
              <a:cxnLst/>
              <a:rect l="l" t="t" r="r" b="b"/>
              <a:pathLst>
                <a:path w="3048">
                  <a:moveTo>
                    <a:pt x="0" y="0"/>
                  </a:moveTo>
                  <a:lnTo>
                    <a:pt x="3048" y="0"/>
                  </a:lnTo>
                </a:path>
              </a:pathLst>
            </a:custGeom>
            <a:ln w="2793">
              <a:solidFill>
                <a:srgbClr val="E8F4ED"/>
              </a:solidFill>
            </a:ln>
          </p:spPr>
          <p:txBody>
            <a:bodyPr wrap="square" lIns="0" tIns="0" rIns="0" bIns="0" rtlCol="0">
              <a:noAutofit/>
            </a:bodyPr>
            <a:lstStyle/>
            <a:p>
              <a:endParaRPr sz="700"/>
            </a:p>
          </p:txBody>
        </p:sp>
        <p:sp>
          <p:nvSpPr>
            <p:cNvPr id="322" name="object 363"/>
            <p:cNvSpPr/>
            <p:nvPr/>
          </p:nvSpPr>
          <p:spPr>
            <a:xfrm>
              <a:off x="5473453" y="2646612"/>
              <a:ext cx="8210" cy="0"/>
            </a:xfrm>
            <a:custGeom>
              <a:avLst/>
              <a:gdLst/>
              <a:ahLst/>
              <a:cxnLst/>
              <a:rect l="l" t="t" r="r" b="b"/>
              <a:pathLst>
                <a:path w="3048">
                  <a:moveTo>
                    <a:pt x="1524" y="0"/>
                  </a:moveTo>
                  <a:lnTo>
                    <a:pt x="3048" y="0"/>
                  </a:lnTo>
                  <a:lnTo>
                    <a:pt x="1524" y="0"/>
                  </a:lnTo>
                  <a:lnTo>
                    <a:pt x="0" y="0"/>
                  </a:lnTo>
                  <a:lnTo>
                    <a:pt x="1524" y="0"/>
                  </a:lnTo>
                  <a:close/>
                </a:path>
              </a:pathLst>
            </a:custGeom>
            <a:solidFill>
              <a:srgbClr val="F3F9F7"/>
            </a:solidFill>
          </p:spPr>
          <p:txBody>
            <a:bodyPr wrap="square" lIns="0" tIns="0" rIns="0" bIns="0" rtlCol="0">
              <a:noAutofit/>
            </a:bodyPr>
            <a:lstStyle/>
            <a:p>
              <a:endParaRPr sz="700"/>
            </a:p>
          </p:txBody>
        </p:sp>
        <p:sp>
          <p:nvSpPr>
            <p:cNvPr id="323" name="object 364"/>
            <p:cNvSpPr/>
            <p:nvPr/>
          </p:nvSpPr>
          <p:spPr>
            <a:xfrm>
              <a:off x="5473453" y="2646612"/>
              <a:ext cx="4105" cy="0"/>
            </a:xfrm>
            <a:custGeom>
              <a:avLst/>
              <a:gdLst/>
              <a:ahLst/>
              <a:cxnLst/>
              <a:rect l="l" t="t" r="r" b="b"/>
              <a:pathLst>
                <a:path w="1524">
                  <a:moveTo>
                    <a:pt x="1524" y="0"/>
                  </a:moveTo>
                  <a:lnTo>
                    <a:pt x="0" y="0"/>
                  </a:lnTo>
                  <a:lnTo>
                    <a:pt x="1524" y="0"/>
                  </a:lnTo>
                  <a:close/>
                </a:path>
              </a:pathLst>
            </a:custGeom>
            <a:solidFill>
              <a:srgbClr val="FFFFFF"/>
            </a:solidFill>
          </p:spPr>
          <p:txBody>
            <a:bodyPr wrap="square" lIns="0" tIns="0" rIns="0" bIns="0" rtlCol="0">
              <a:noAutofit/>
            </a:bodyPr>
            <a:lstStyle/>
            <a:p>
              <a:endParaRPr sz="700"/>
            </a:p>
          </p:txBody>
        </p:sp>
        <p:sp>
          <p:nvSpPr>
            <p:cNvPr id="324" name="object 365"/>
            <p:cNvSpPr/>
            <p:nvPr/>
          </p:nvSpPr>
          <p:spPr>
            <a:xfrm>
              <a:off x="5473453" y="2585843"/>
              <a:ext cx="49258" cy="60766"/>
            </a:xfrm>
            <a:custGeom>
              <a:avLst/>
              <a:gdLst/>
              <a:ahLst/>
              <a:cxnLst/>
              <a:rect l="l" t="t" r="r" b="b"/>
              <a:pathLst>
                <a:path w="18288" h="22859">
                  <a:moveTo>
                    <a:pt x="0" y="22860"/>
                  </a:moveTo>
                  <a:lnTo>
                    <a:pt x="3048" y="22860"/>
                  </a:lnTo>
                  <a:lnTo>
                    <a:pt x="4572" y="21336"/>
                  </a:lnTo>
                  <a:lnTo>
                    <a:pt x="6095" y="21336"/>
                  </a:lnTo>
                  <a:lnTo>
                    <a:pt x="7619" y="18288"/>
                  </a:lnTo>
                  <a:lnTo>
                    <a:pt x="9143" y="16764"/>
                  </a:lnTo>
                  <a:lnTo>
                    <a:pt x="9143" y="13716"/>
                  </a:lnTo>
                  <a:lnTo>
                    <a:pt x="10668" y="12192"/>
                  </a:lnTo>
                  <a:lnTo>
                    <a:pt x="10668" y="9144"/>
                  </a:lnTo>
                  <a:lnTo>
                    <a:pt x="12192" y="7620"/>
                  </a:lnTo>
                  <a:lnTo>
                    <a:pt x="13716" y="4572"/>
                  </a:lnTo>
                  <a:lnTo>
                    <a:pt x="13716" y="3048"/>
                  </a:lnTo>
                  <a:lnTo>
                    <a:pt x="15240" y="1524"/>
                  </a:lnTo>
                  <a:lnTo>
                    <a:pt x="16764" y="1524"/>
                  </a:lnTo>
                  <a:lnTo>
                    <a:pt x="16764" y="0"/>
                  </a:lnTo>
                  <a:lnTo>
                    <a:pt x="18288" y="0"/>
                  </a:lnTo>
                  <a:lnTo>
                    <a:pt x="15240" y="0"/>
                  </a:lnTo>
                  <a:lnTo>
                    <a:pt x="13716" y="1524"/>
                  </a:lnTo>
                  <a:lnTo>
                    <a:pt x="12192" y="1524"/>
                  </a:lnTo>
                  <a:lnTo>
                    <a:pt x="10668" y="3048"/>
                  </a:lnTo>
                  <a:lnTo>
                    <a:pt x="9143" y="4572"/>
                  </a:lnTo>
                  <a:lnTo>
                    <a:pt x="7619" y="7620"/>
                  </a:lnTo>
                  <a:lnTo>
                    <a:pt x="7619" y="9144"/>
                  </a:lnTo>
                  <a:lnTo>
                    <a:pt x="6095" y="12192"/>
                  </a:lnTo>
                  <a:lnTo>
                    <a:pt x="6095" y="13716"/>
                  </a:lnTo>
                  <a:lnTo>
                    <a:pt x="4572" y="16764"/>
                  </a:lnTo>
                  <a:lnTo>
                    <a:pt x="4572" y="18288"/>
                  </a:lnTo>
                  <a:lnTo>
                    <a:pt x="3048" y="21336"/>
                  </a:lnTo>
                  <a:lnTo>
                    <a:pt x="1524" y="21336"/>
                  </a:lnTo>
                  <a:lnTo>
                    <a:pt x="1524" y="22860"/>
                  </a:lnTo>
                  <a:lnTo>
                    <a:pt x="0" y="22860"/>
                  </a:lnTo>
                </a:path>
              </a:pathLst>
            </a:custGeom>
            <a:ln w="1524">
              <a:solidFill>
                <a:srgbClr val="1E1A16"/>
              </a:solidFill>
            </a:ln>
          </p:spPr>
          <p:txBody>
            <a:bodyPr wrap="square" lIns="0" tIns="0" rIns="0" bIns="0" rtlCol="0">
              <a:noAutofit/>
            </a:bodyPr>
            <a:lstStyle/>
            <a:p>
              <a:endParaRPr sz="700"/>
            </a:p>
          </p:txBody>
        </p:sp>
        <p:sp>
          <p:nvSpPr>
            <p:cNvPr id="325" name="object 366"/>
            <p:cNvSpPr/>
            <p:nvPr/>
          </p:nvSpPr>
          <p:spPr>
            <a:xfrm>
              <a:off x="5424195" y="2585843"/>
              <a:ext cx="4102" cy="0"/>
            </a:xfrm>
            <a:custGeom>
              <a:avLst/>
              <a:gdLst/>
              <a:ahLst/>
              <a:cxnLst/>
              <a:rect l="l" t="t" r="r" b="b"/>
              <a:pathLst>
                <a:path w="1523">
                  <a:moveTo>
                    <a:pt x="1523" y="0"/>
                  </a:moveTo>
                  <a:lnTo>
                    <a:pt x="0" y="0"/>
                  </a:lnTo>
                  <a:lnTo>
                    <a:pt x="1523" y="0"/>
                  </a:lnTo>
                  <a:close/>
                </a:path>
              </a:pathLst>
            </a:custGeom>
            <a:solidFill>
              <a:srgbClr val="00923E"/>
            </a:solidFill>
          </p:spPr>
          <p:txBody>
            <a:bodyPr wrap="square" lIns="0" tIns="0" rIns="0" bIns="0" rtlCol="0">
              <a:noAutofit/>
            </a:bodyPr>
            <a:lstStyle/>
            <a:p>
              <a:endParaRPr sz="700"/>
            </a:p>
          </p:txBody>
        </p:sp>
        <p:sp>
          <p:nvSpPr>
            <p:cNvPr id="326" name="object 367"/>
            <p:cNvSpPr/>
            <p:nvPr/>
          </p:nvSpPr>
          <p:spPr>
            <a:xfrm>
              <a:off x="5424195" y="2587871"/>
              <a:ext cx="4102" cy="0"/>
            </a:xfrm>
            <a:custGeom>
              <a:avLst/>
              <a:gdLst/>
              <a:ahLst/>
              <a:cxnLst/>
              <a:rect l="l" t="t" r="r" b="b"/>
              <a:pathLst>
                <a:path w="1523">
                  <a:moveTo>
                    <a:pt x="0" y="0"/>
                  </a:moveTo>
                  <a:lnTo>
                    <a:pt x="1523" y="0"/>
                  </a:lnTo>
                </a:path>
              </a:pathLst>
            </a:custGeom>
            <a:ln w="2794">
              <a:solidFill>
                <a:srgbClr val="00923E"/>
              </a:solidFill>
            </a:ln>
          </p:spPr>
          <p:txBody>
            <a:bodyPr wrap="square" lIns="0" tIns="0" rIns="0" bIns="0" rtlCol="0">
              <a:noAutofit/>
            </a:bodyPr>
            <a:lstStyle/>
            <a:p>
              <a:endParaRPr sz="700"/>
            </a:p>
          </p:txBody>
        </p:sp>
        <p:sp>
          <p:nvSpPr>
            <p:cNvPr id="327" name="object 368"/>
            <p:cNvSpPr/>
            <p:nvPr/>
          </p:nvSpPr>
          <p:spPr>
            <a:xfrm>
              <a:off x="5424195" y="2587871"/>
              <a:ext cx="4102" cy="0"/>
            </a:xfrm>
            <a:custGeom>
              <a:avLst/>
              <a:gdLst/>
              <a:ahLst/>
              <a:cxnLst/>
              <a:rect l="l" t="t" r="r" b="b"/>
              <a:pathLst>
                <a:path w="1523">
                  <a:moveTo>
                    <a:pt x="0" y="0"/>
                  </a:moveTo>
                  <a:lnTo>
                    <a:pt x="1523" y="0"/>
                  </a:lnTo>
                </a:path>
              </a:pathLst>
            </a:custGeom>
            <a:ln w="2794">
              <a:solidFill>
                <a:srgbClr val="009343"/>
              </a:solidFill>
            </a:ln>
          </p:spPr>
          <p:txBody>
            <a:bodyPr wrap="square" lIns="0" tIns="0" rIns="0" bIns="0" rtlCol="0">
              <a:noAutofit/>
            </a:bodyPr>
            <a:lstStyle/>
            <a:p>
              <a:endParaRPr sz="700"/>
            </a:p>
          </p:txBody>
        </p:sp>
        <p:sp>
          <p:nvSpPr>
            <p:cNvPr id="328" name="object 369"/>
            <p:cNvSpPr/>
            <p:nvPr/>
          </p:nvSpPr>
          <p:spPr>
            <a:xfrm>
              <a:off x="5415986" y="2591923"/>
              <a:ext cx="8210" cy="0"/>
            </a:xfrm>
            <a:custGeom>
              <a:avLst/>
              <a:gdLst/>
              <a:ahLst/>
              <a:cxnLst/>
              <a:rect l="l" t="t" r="r" b="b"/>
              <a:pathLst>
                <a:path w="3048">
                  <a:moveTo>
                    <a:pt x="0" y="0"/>
                  </a:moveTo>
                  <a:lnTo>
                    <a:pt x="3048" y="0"/>
                  </a:lnTo>
                </a:path>
              </a:pathLst>
            </a:custGeom>
            <a:ln w="2793">
              <a:solidFill>
                <a:srgbClr val="009646"/>
              </a:solidFill>
            </a:ln>
          </p:spPr>
          <p:txBody>
            <a:bodyPr wrap="square" lIns="0" tIns="0" rIns="0" bIns="0" rtlCol="0">
              <a:noAutofit/>
            </a:bodyPr>
            <a:lstStyle/>
            <a:p>
              <a:endParaRPr sz="700"/>
            </a:p>
          </p:txBody>
        </p:sp>
        <p:sp>
          <p:nvSpPr>
            <p:cNvPr id="329" name="object 370"/>
            <p:cNvSpPr/>
            <p:nvPr/>
          </p:nvSpPr>
          <p:spPr>
            <a:xfrm>
              <a:off x="5415986" y="2591923"/>
              <a:ext cx="8210" cy="0"/>
            </a:xfrm>
            <a:custGeom>
              <a:avLst/>
              <a:gdLst/>
              <a:ahLst/>
              <a:cxnLst/>
              <a:rect l="l" t="t" r="r" b="b"/>
              <a:pathLst>
                <a:path w="3048">
                  <a:moveTo>
                    <a:pt x="0" y="0"/>
                  </a:moveTo>
                  <a:lnTo>
                    <a:pt x="3048" y="0"/>
                  </a:lnTo>
                </a:path>
              </a:pathLst>
            </a:custGeom>
            <a:ln w="2793">
              <a:solidFill>
                <a:srgbClr val="00994D"/>
              </a:solidFill>
            </a:ln>
          </p:spPr>
          <p:txBody>
            <a:bodyPr wrap="square" lIns="0" tIns="0" rIns="0" bIns="0" rtlCol="0">
              <a:noAutofit/>
            </a:bodyPr>
            <a:lstStyle/>
            <a:p>
              <a:endParaRPr sz="700"/>
            </a:p>
          </p:txBody>
        </p:sp>
        <p:sp>
          <p:nvSpPr>
            <p:cNvPr id="330" name="object 371"/>
            <p:cNvSpPr/>
            <p:nvPr/>
          </p:nvSpPr>
          <p:spPr>
            <a:xfrm>
              <a:off x="5411881" y="2593945"/>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B52"/>
            </a:solidFill>
          </p:spPr>
          <p:txBody>
            <a:bodyPr wrap="square" lIns="0" tIns="0" rIns="0" bIns="0" rtlCol="0">
              <a:noAutofit/>
            </a:bodyPr>
            <a:lstStyle/>
            <a:p>
              <a:endParaRPr sz="700"/>
            </a:p>
          </p:txBody>
        </p:sp>
        <p:sp>
          <p:nvSpPr>
            <p:cNvPr id="331" name="object 372"/>
            <p:cNvSpPr/>
            <p:nvPr/>
          </p:nvSpPr>
          <p:spPr>
            <a:xfrm>
              <a:off x="5411881" y="2595974"/>
              <a:ext cx="8210" cy="0"/>
            </a:xfrm>
            <a:custGeom>
              <a:avLst/>
              <a:gdLst/>
              <a:ahLst/>
              <a:cxnLst/>
              <a:rect l="l" t="t" r="r" b="b"/>
              <a:pathLst>
                <a:path w="3048">
                  <a:moveTo>
                    <a:pt x="0" y="0"/>
                  </a:moveTo>
                  <a:lnTo>
                    <a:pt x="3048" y="0"/>
                  </a:lnTo>
                </a:path>
              </a:pathLst>
            </a:custGeom>
            <a:ln w="2793">
              <a:solidFill>
                <a:srgbClr val="009C55"/>
              </a:solidFill>
            </a:ln>
          </p:spPr>
          <p:txBody>
            <a:bodyPr wrap="square" lIns="0" tIns="0" rIns="0" bIns="0" rtlCol="0">
              <a:noAutofit/>
            </a:bodyPr>
            <a:lstStyle/>
            <a:p>
              <a:endParaRPr sz="700"/>
            </a:p>
          </p:txBody>
        </p:sp>
        <p:sp>
          <p:nvSpPr>
            <p:cNvPr id="332" name="object 373"/>
            <p:cNvSpPr/>
            <p:nvPr/>
          </p:nvSpPr>
          <p:spPr>
            <a:xfrm>
              <a:off x="5411881" y="2595974"/>
              <a:ext cx="8210" cy="0"/>
            </a:xfrm>
            <a:custGeom>
              <a:avLst/>
              <a:gdLst/>
              <a:ahLst/>
              <a:cxnLst/>
              <a:rect l="l" t="t" r="r" b="b"/>
              <a:pathLst>
                <a:path w="3048">
                  <a:moveTo>
                    <a:pt x="0" y="0"/>
                  </a:moveTo>
                  <a:lnTo>
                    <a:pt x="3048" y="0"/>
                  </a:lnTo>
                </a:path>
              </a:pathLst>
            </a:custGeom>
            <a:ln w="2793">
              <a:solidFill>
                <a:srgbClr val="009F5A"/>
              </a:solidFill>
            </a:ln>
          </p:spPr>
          <p:txBody>
            <a:bodyPr wrap="square" lIns="0" tIns="0" rIns="0" bIns="0" rtlCol="0">
              <a:noAutofit/>
            </a:bodyPr>
            <a:lstStyle/>
            <a:p>
              <a:endParaRPr sz="700"/>
            </a:p>
          </p:txBody>
        </p:sp>
        <p:sp>
          <p:nvSpPr>
            <p:cNvPr id="333" name="object 374"/>
            <p:cNvSpPr/>
            <p:nvPr/>
          </p:nvSpPr>
          <p:spPr>
            <a:xfrm>
              <a:off x="5407776" y="2600025"/>
              <a:ext cx="12314" cy="0"/>
            </a:xfrm>
            <a:custGeom>
              <a:avLst/>
              <a:gdLst/>
              <a:ahLst/>
              <a:cxnLst/>
              <a:rect l="l" t="t" r="r" b="b"/>
              <a:pathLst>
                <a:path w="4572">
                  <a:moveTo>
                    <a:pt x="0" y="0"/>
                  </a:moveTo>
                  <a:lnTo>
                    <a:pt x="4572" y="0"/>
                  </a:lnTo>
                </a:path>
              </a:pathLst>
            </a:custGeom>
            <a:ln w="2794">
              <a:solidFill>
                <a:srgbClr val="00A15F"/>
              </a:solidFill>
            </a:ln>
          </p:spPr>
          <p:txBody>
            <a:bodyPr wrap="square" lIns="0" tIns="0" rIns="0" bIns="0" rtlCol="0">
              <a:noAutofit/>
            </a:bodyPr>
            <a:lstStyle/>
            <a:p>
              <a:endParaRPr sz="700"/>
            </a:p>
          </p:txBody>
        </p:sp>
        <p:sp>
          <p:nvSpPr>
            <p:cNvPr id="334" name="object 375"/>
            <p:cNvSpPr/>
            <p:nvPr/>
          </p:nvSpPr>
          <p:spPr>
            <a:xfrm>
              <a:off x="5407776" y="2600025"/>
              <a:ext cx="12314" cy="0"/>
            </a:xfrm>
            <a:custGeom>
              <a:avLst/>
              <a:gdLst/>
              <a:ahLst/>
              <a:cxnLst/>
              <a:rect l="l" t="t" r="r" b="b"/>
              <a:pathLst>
                <a:path w="4572">
                  <a:moveTo>
                    <a:pt x="0" y="0"/>
                  </a:moveTo>
                  <a:lnTo>
                    <a:pt x="4572" y="0"/>
                  </a:lnTo>
                </a:path>
              </a:pathLst>
            </a:custGeom>
            <a:ln w="2794">
              <a:solidFill>
                <a:srgbClr val="00A364"/>
              </a:solidFill>
            </a:ln>
          </p:spPr>
          <p:txBody>
            <a:bodyPr wrap="square" lIns="0" tIns="0" rIns="0" bIns="0" rtlCol="0">
              <a:noAutofit/>
            </a:bodyPr>
            <a:lstStyle/>
            <a:p>
              <a:endParaRPr sz="700"/>
            </a:p>
          </p:txBody>
        </p:sp>
        <p:sp>
          <p:nvSpPr>
            <p:cNvPr id="335" name="object 376"/>
            <p:cNvSpPr/>
            <p:nvPr/>
          </p:nvSpPr>
          <p:spPr>
            <a:xfrm>
              <a:off x="5407776" y="2604076"/>
              <a:ext cx="8210" cy="0"/>
            </a:xfrm>
            <a:custGeom>
              <a:avLst/>
              <a:gdLst/>
              <a:ahLst/>
              <a:cxnLst/>
              <a:rect l="l" t="t" r="r" b="b"/>
              <a:pathLst>
                <a:path w="3048">
                  <a:moveTo>
                    <a:pt x="0" y="0"/>
                  </a:moveTo>
                  <a:lnTo>
                    <a:pt x="3048" y="0"/>
                  </a:lnTo>
                </a:path>
              </a:pathLst>
            </a:custGeom>
            <a:ln w="2793">
              <a:solidFill>
                <a:srgbClr val="00A669"/>
              </a:solidFill>
            </a:ln>
          </p:spPr>
          <p:txBody>
            <a:bodyPr wrap="square" lIns="0" tIns="0" rIns="0" bIns="0" rtlCol="0">
              <a:noAutofit/>
            </a:bodyPr>
            <a:lstStyle/>
            <a:p>
              <a:endParaRPr sz="700"/>
            </a:p>
          </p:txBody>
        </p:sp>
        <p:sp>
          <p:nvSpPr>
            <p:cNvPr id="336" name="object 377"/>
            <p:cNvSpPr/>
            <p:nvPr/>
          </p:nvSpPr>
          <p:spPr>
            <a:xfrm>
              <a:off x="5407776" y="2604076"/>
              <a:ext cx="8210" cy="0"/>
            </a:xfrm>
            <a:custGeom>
              <a:avLst/>
              <a:gdLst/>
              <a:ahLst/>
              <a:cxnLst/>
              <a:rect l="l" t="t" r="r" b="b"/>
              <a:pathLst>
                <a:path w="3048">
                  <a:moveTo>
                    <a:pt x="0" y="0"/>
                  </a:moveTo>
                  <a:lnTo>
                    <a:pt x="3048" y="0"/>
                  </a:lnTo>
                </a:path>
              </a:pathLst>
            </a:custGeom>
            <a:ln w="2793">
              <a:solidFill>
                <a:srgbClr val="00A76C"/>
              </a:solidFill>
            </a:ln>
          </p:spPr>
          <p:txBody>
            <a:bodyPr wrap="square" lIns="0" tIns="0" rIns="0" bIns="0" rtlCol="0">
              <a:noAutofit/>
            </a:bodyPr>
            <a:lstStyle/>
            <a:p>
              <a:endParaRPr sz="700"/>
            </a:p>
          </p:txBody>
        </p:sp>
        <p:sp>
          <p:nvSpPr>
            <p:cNvPr id="337" name="object 378"/>
            <p:cNvSpPr/>
            <p:nvPr/>
          </p:nvSpPr>
          <p:spPr>
            <a:xfrm>
              <a:off x="5403671" y="2606101"/>
              <a:ext cx="12314" cy="0"/>
            </a:xfrm>
            <a:custGeom>
              <a:avLst/>
              <a:gdLst/>
              <a:ahLst/>
              <a:cxnLst/>
              <a:rect l="l" t="t" r="r" b="b"/>
              <a:pathLst>
                <a:path w="4572">
                  <a:moveTo>
                    <a:pt x="1524" y="0"/>
                  </a:moveTo>
                  <a:lnTo>
                    <a:pt x="4572" y="0"/>
                  </a:lnTo>
                  <a:lnTo>
                    <a:pt x="0" y="0"/>
                  </a:lnTo>
                  <a:lnTo>
                    <a:pt x="1524" y="0"/>
                  </a:lnTo>
                  <a:close/>
                </a:path>
              </a:pathLst>
            </a:custGeom>
            <a:solidFill>
              <a:srgbClr val="05AB70"/>
            </a:solidFill>
          </p:spPr>
          <p:txBody>
            <a:bodyPr wrap="square" lIns="0" tIns="0" rIns="0" bIns="0" rtlCol="0">
              <a:noAutofit/>
            </a:bodyPr>
            <a:lstStyle/>
            <a:p>
              <a:endParaRPr sz="700"/>
            </a:p>
          </p:txBody>
        </p:sp>
        <p:sp>
          <p:nvSpPr>
            <p:cNvPr id="338" name="object 379"/>
            <p:cNvSpPr/>
            <p:nvPr/>
          </p:nvSpPr>
          <p:spPr>
            <a:xfrm>
              <a:off x="5403671" y="2608127"/>
              <a:ext cx="12314" cy="0"/>
            </a:xfrm>
            <a:custGeom>
              <a:avLst/>
              <a:gdLst/>
              <a:ahLst/>
              <a:cxnLst/>
              <a:rect l="l" t="t" r="r" b="b"/>
              <a:pathLst>
                <a:path w="4572">
                  <a:moveTo>
                    <a:pt x="0" y="0"/>
                  </a:moveTo>
                  <a:lnTo>
                    <a:pt x="4572" y="0"/>
                  </a:lnTo>
                </a:path>
              </a:pathLst>
            </a:custGeom>
            <a:ln w="2794">
              <a:solidFill>
                <a:srgbClr val="13AC76"/>
              </a:solidFill>
            </a:ln>
          </p:spPr>
          <p:txBody>
            <a:bodyPr wrap="square" lIns="0" tIns="0" rIns="0" bIns="0" rtlCol="0">
              <a:noAutofit/>
            </a:bodyPr>
            <a:lstStyle/>
            <a:p>
              <a:endParaRPr sz="700"/>
            </a:p>
          </p:txBody>
        </p:sp>
        <p:sp>
          <p:nvSpPr>
            <p:cNvPr id="339" name="object 380"/>
            <p:cNvSpPr/>
            <p:nvPr/>
          </p:nvSpPr>
          <p:spPr>
            <a:xfrm>
              <a:off x="5403671" y="2608127"/>
              <a:ext cx="12314" cy="0"/>
            </a:xfrm>
            <a:custGeom>
              <a:avLst/>
              <a:gdLst/>
              <a:ahLst/>
              <a:cxnLst/>
              <a:rect l="l" t="t" r="r" b="b"/>
              <a:pathLst>
                <a:path w="4572">
                  <a:moveTo>
                    <a:pt x="0" y="0"/>
                  </a:moveTo>
                  <a:lnTo>
                    <a:pt x="4572" y="0"/>
                  </a:lnTo>
                </a:path>
              </a:pathLst>
            </a:custGeom>
            <a:ln w="2794">
              <a:solidFill>
                <a:srgbClr val="24AF79"/>
              </a:solidFill>
            </a:ln>
          </p:spPr>
          <p:txBody>
            <a:bodyPr wrap="square" lIns="0" tIns="0" rIns="0" bIns="0" rtlCol="0">
              <a:noAutofit/>
            </a:bodyPr>
            <a:lstStyle/>
            <a:p>
              <a:endParaRPr sz="700"/>
            </a:p>
          </p:txBody>
        </p:sp>
        <p:sp>
          <p:nvSpPr>
            <p:cNvPr id="340" name="object 381"/>
            <p:cNvSpPr/>
            <p:nvPr/>
          </p:nvSpPr>
          <p:spPr>
            <a:xfrm>
              <a:off x="5403671" y="2612178"/>
              <a:ext cx="12314" cy="0"/>
            </a:xfrm>
            <a:custGeom>
              <a:avLst/>
              <a:gdLst/>
              <a:ahLst/>
              <a:cxnLst/>
              <a:rect l="l" t="t" r="r" b="b"/>
              <a:pathLst>
                <a:path w="4572">
                  <a:moveTo>
                    <a:pt x="0" y="0"/>
                  </a:moveTo>
                  <a:lnTo>
                    <a:pt x="4572" y="0"/>
                  </a:lnTo>
                </a:path>
              </a:pathLst>
            </a:custGeom>
            <a:ln w="2793">
              <a:solidFill>
                <a:srgbClr val="2DAF7C"/>
              </a:solidFill>
            </a:ln>
          </p:spPr>
          <p:txBody>
            <a:bodyPr wrap="square" lIns="0" tIns="0" rIns="0" bIns="0" rtlCol="0">
              <a:noAutofit/>
            </a:bodyPr>
            <a:lstStyle/>
            <a:p>
              <a:endParaRPr sz="700"/>
            </a:p>
          </p:txBody>
        </p:sp>
        <p:sp>
          <p:nvSpPr>
            <p:cNvPr id="341" name="object 382"/>
            <p:cNvSpPr/>
            <p:nvPr/>
          </p:nvSpPr>
          <p:spPr>
            <a:xfrm>
              <a:off x="5403671" y="2612178"/>
              <a:ext cx="12314" cy="0"/>
            </a:xfrm>
            <a:custGeom>
              <a:avLst/>
              <a:gdLst/>
              <a:ahLst/>
              <a:cxnLst/>
              <a:rect l="l" t="t" r="r" b="b"/>
              <a:pathLst>
                <a:path w="4572">
                  <a:moveTo>
                    <a:pt x="0" y="0"/>
                  </a:moveTo>
                  <a:lnTo>
                    <a:pt x="4572" y="0"/>
                  </a:lnTo>
                </a:path>
              </a:pathLst>
            </a:custGeom>
            <a:ln w="2793">
              <a:solidFill>
                <a:srgbClr val="3CB384"/>
              </a:solidFill>
            </a:ln>
          </p:spPr>
          <p:txBody>
            <a:bodyPr wrap="square" lIns="0" tIns="0" rIns="0" bIns="0" rtlCol="0">
              <a:noAutofit/>
            </a:bodyPr>
            <a:lstStyle/>
            <a:p>
              <a:endParaRPr sz="700"/>
            </a:p>
          </p:txBody>
        </p:sp>
        <p:sp>
          <p:nvSpPr>
            <p:cNvPr id="342" name="object 383"/>
            <p:cNvSpPr/>
            <p:nvPr/>
          </p:nvSpPr>
          <p:spPr>
            <a:xfrm>
              <a:off x="5403671" y="2616229"/>
              <a:ext cx="8210" cy="0"/>
            </a:xfrm>
            <a:custGeom>
              <a:avLst/>
              <a:gdLst/>
              <a:ahLst/>
              <a:cxnLst/>
              <a:rect l="l" t="t" r="r" b="b"/>
              <a:pathLst>
                <a:path w="3048">
                  <a:moveTo>
                    <a:pt x="0" y="0"/>
                  </a:moveTo>
                  <a:lnTo>
                    <a:pt x="3048" y="0"/>
                  </a:lnTo>
                </a:path>
              </a:pathLst>
            </a:custGeom>
            <a:ln w="2794">
              <a:solidFill>
                <a:srgbClr val="47B686"/>
              </a:solidFill>
            </a:ln>
          </p:spPr>
          <p:txBody>
            <a:bodyPr wrap="square" lIns="0" tIns="0" rIns="0" bIns="0" rtlCol="0">
              <a:noAutofit/>
            </a:bodyPr>
            <a:lstStyle/>
            <a:p>
              <a:endParaRPr sz="700"/>
            </a:p>
          </p:txBody>
        </p:sp>
        <p:sp>
          <p:nvSpPr>
            <p:cNvPr id="343" name="object 384"/>
            <p:cNvSpPr/>
            <p:nvPr/>
          </p:nvSpPr>
          <p:spPr>
            <a:xfrm>
              <a:off x="5403671" y="2616229"/>
              <a:ext cx="8210" cy="0"/>
            </a:xfrm>
            <a:custGeom>
              <a:avLst/>
              <a:gdLst/>
              <a:ahLst/>
              <a:cxnLst/>
              <a:rect l="l" t="t" r="r" b="b"/>
              <a:pathLst>
                <a:path w="3048">
                  <a:moveTo>
                    <a:pt x="0" y="0"/>
                  </a:moveTo>
                  <a:lnTo>
                    <a:pt x="3048" y="0"/>
                  </a:lnTo>
                </a:path>
              </a:pathLst>
            </a:custGeom>
            <a:ln w="2794">
              <a:solidFill>
                <a:srgbClr val="51B88D"/>
              </a:solidFill>
            </a:ln>
          </p:spPr>
          <p:txBody>
            <a:bodyPr wrap="square" lIns="0" tIns="0" rIns="0" bIns="0" rtlCol="0">
              <a:noAutofit/>
            </a:bodyPr>
            <a:lstStyle/>
            <a:p>
              <a:endParaRPr sz="700"/>
            </a:p>
          </p:txBody>
        </p:sp>
        <p:sp>
          <p:nvSpPr>
            <p:cNvPr id="344" name="object 385"/>
            <p:cNvSpPr/>
            <p:nvPr/>
          </p:nvSpPr>
          <p:spPr>
            <a:xfrm>
              <a:off x="5399566" y="2618254"/>
              <a:ext cx="12314" cy="0"/>
            </a:xfrm>
            <a:custGeom>
              <a:avLst/>
              <a:gdLst/>
              <a:ahLst/>
              <a:cxnLst/>
              <a:rect l="l" t="t" r="r" b="b"/>
              <a:pathLst>
                <a:path w="4572">
                  <a:moveTo>
                    <a:pt x="1524" y="0"/>
                  </a:moveTo>
                  <a:lnTo>
                    <a:pt x="4572" y="0"/>
                  </a:lnTo>
                  <a:lnTo>
                    <a:pt x="0" y="0"/>
                  </a:lnTo>
                  <a:lnTo>
                    <a:pt x="1524" y="0"/>
                  </a:lnTo>
                  <a:close/>
                </a:path>
              </a:pathLst>
            </a:custGeom>
            <a:solidFill>
              <a:srgbClr val="5ABA90"/>
            </a:solidFill>
          </p:spPr>
          <p:txBody>
            <a:bodyPr wrap="square" lIns="0" tIns="0" rIns="0" bIns="0" rtlCol="0">
              <a:noAutofit/>
            </a:bodyPr>
            <a:lstStyle/>
            <a:p>
              <a:endParaRPr sz="700"/>
            </a:p>
          </p:txBody>
        </p:sp>
        <p:sp>
          <p:nvSpPr>
            <p:cNvPr id="345" name="object 386"/>
            <p:cNvSpPr/>
            <p:nvPr/>
          </p:nvSpPr>
          <p:spPr>
            <a:xfrm>
              <a:off x="5399566" y="2620280"/>
              <a:ext cx="12314" cy="0"/>
            </a:xfrm>
            <a:custGeom>
              <a:avLst/>
              <a:gdLst/>
              <a:ahLst/>
              <a:cxnLst/>
              <a:rect l="l" t="t" r="r" b="b"/>
              <a:pathLst>
                <a:path w="4572">
                  <a:moveTo>
                    <a:pt x="0" y="0"/>
                  </a:moveTo>
                  <a:lnTo>
                    <a:pt x="4572" y="0"/>
                  </a:lnTo>
                </a:path>
              </a:pathLst>
            </a:custGeom>
            <a:ln w="2794">
              <a:solidFill>
                <a:srgbClr val="61BC93"/>
              </a:solidFill>
            </a:ln>
          </p:spPr>
          <p:txBody>
            <a:bodyPr wrap="square" lIns="0" tIns="0" rIns="0" bIns="0" rtlCol="0">
              <a:noAutofit/>
            </a:bodyPr>
            <a:lstStyle/>
            <a:p>
              <a:endParaRPr sz="700"/>
            </a:p>
          </p:txBody>
        </p:sp>
        <p:sp>
          <p:nvSpPr>
            <p:cNvPr id="346" name="object 387"/>
            <p:cNvSpPr/>
            <p:nvPr/>
          </p:nvSpPr>
          <p:spPr>
            <a:xfrm>
              <a:off x="5399566" y="2620280"/>
              <a:ext cx="12314" cy="0"/>
            </a:xfrm>
            <a:custGeom>
              <a:avLst/>
              <a:gdLst/>
              <a:ahLst/>
              <a:cxnLst/>
              <a:rect l="l" t="t" r="r" b="b"/>
              <a:pathLst>
                <a:path w="4572">
                  <a:moveTo>
                    <a:pt x="0" y="0"/>
                  </a:moveTo>
                  <a:lnTo>
                    <a:pt x="4572" y="0"/>
                  </a:lnTo>
                </a:path>
              </a:pathLst>
            </a:custGeom>
            <a:ln w="2794">
              <a:solidFill>
                <a:srgbClr val="69BE99"/>
              </a:solidFill>
            </a:ln>
          </p:spPr>
          <p:txBody>
            <a:bodyPr wrap="square" lIns="0" tIns="0" rIns="0" bIns="0" rtlCol="0">
              <a:noAutofit/>
            </a:bodyPr>
            <a:lstStyle/>
            <a:p>
              <a:endParaRPr sz="700"/>
            </a:p>
          </p:txBody>
        </p:sp>
        <p:sp>
          <p:nvSpPr>
            <p:cNvPr id="347" name="object 388"/>
            <p:cNvSpPr/>
            <p:nvPr/>
          </p:nvSpPr>
          <p:spPr>
            <a:xfrm>
              <a:off x="5399566" y="2624331"/>
              <a:ext cx="12314" cy="0"/>
            </a:xfrm>
            <a:custGeom>
              <a:avLst/>
              <a:gdLst/>
              <a:ahLst/>
              <a:cxnLst/>
              <a:rect l="l" t="t" r="r" b="b"/>
              <a:pathLst>
                <a:path w="4572">
                  <a:moveTo>
                    <a:pt x="0" y="0"/>
                  </a:moveTo>
                  <a:lnTo>
                    <a:pt x="4572" y="0"/>
                  </a:lnTo>
                </a:path>
              </a:pathLst>
            </a:custGeom>
            <a:ln w="2794">
              <a:solidFill>
                <a:srgbClr val="71C39D"/>
              </a:solidFill>
            </a:ln>
          </p:spPr>
          <p:txBody>
            <a:bodyPr wrap="square" lIns="0" tIns="0" rIns="0" bIns="0" rtlCol="0">
              <a:noAutofit/>
            </a:bodyPr>
            <a:lstStyle/>
            <a:p>
              <a:endParaRPr sz="700"/>
            </a:p>
          </p:txBody>
        </p:sp>
        <p:sp>
          <p:nvSpPr>
            <p:cNvPr id="348" name="object 389"/>
            <p:cNvSpPr/>
            <p:nvPr/>
          </p:nvSpPr>
          <p:spPr>
            <a:xfrm>
              <a:off x="5399566" y="2624331"/>
              <a:ext cx="12314" cy="0"/>
            </a:xfrm>
            <a:custGeom>
              <a:avLst/>
              <a:gdLst/>
              <a:ahLst/>
              <a:cxnLst/>
              <a:rect l="l" t="t" r="r" b="b"/>
              <a:pathLst>
                <a:path w="4572">
                  <a:moveTo>
                    <a:pt x="0" y="0"/>
                  </a:moveTo>
                  <a:lnTo>
                    <a:pt x="4572" y="0"/>
                  </a:lnTo>
                </a:path>
              </a:pathLst>
            </a:custGeom>
            <a:ln w="2794">
              <a:solidFill>
                <a:srgbClr val="7AC5A3"/>
              </a:solidFill>
            </a:ln>
          </p:spPr>
          <p:txBody>
            <a:bodyPr wrap="square" lIns="0" tIns="0" rIns="0" bIns="0" rtlCol="0">
              <a:noAutofit/>
            </a:bodyPr>
            <a:lstStyle/>
            <a:p>
              <a:endParaRPr sz="700"/>
            </a:p>
          </p:txBody>
        </p:sp>
        <p:sp>
          <p:nvSpPr>
            <p:cNvPr id="349" name="object 390"/>
            <p:cNvSpPr/>
            <p:nvPr/>
          </p:nvSpPr>
          <p:spPr>
            <a:xfrm>
              <a:off x="5399566" y="2628382"/>
              <a:ext cx="8210" cy="0"/>
            </a:xfrm>
            <a:custGeom>
              <a:avLst/>
              <a:gdLst/>
              <a:ahLst/>
              <a:cxnLst/>
              <a:rect l="l" t="t" r="r" b="b"/>
              <a:pathLst>
                <a:path w="3048">
                  <a:moveTo>
                    <a:pt x="0" y="0"/>
                  </a:moveTo>
                  <a:lnTo>
                    <a:pt x="3048" y="0"/>
                  </a:lnTo>
                </a:path>
              </a:pathLst>
            </a:custGeom>
            <a:ln w="2794">
              <a:solidFill>
                <a:srgbClr val="82C7A6"/>
              </a:solidFill>
            </a:ln>
          </p:spPr>
          <p:txBody>
            <a:bodyPr wrap="square" lIns="0" tIns="0" rIns="0" bIns="0" rtlCol="0">
              <a:noAutofit/>
            </a:bodyPr>
            <a:lstStyle/>
            <a:p>
              <a:endParaRPr sz="700"/>
            </a:p>
          </p:txBody>
        </p:sp>
        <p:sp>
          <p:nvSpPr>
            <p:cNvPr id="350" name="object 391"/>
            <p:cNvSpPr/>
            <p:nvPr/>
          </p:nvSpPr>
          <p:spPr>
            <a:xfrm>
              <a:off x="5399566" y="2628382"/>
              <a:ext cx="8210" cy="0"/>
            </a:xfrm>
            <a:custGeom>
              <a:avLst/>
              <a:gdLst/>
              <a:ahLst/>
              <a:cxnLst/>
              <a:rect l="l" t="t" r="r" b="b"/>
              <a:pathLst>
                <a:path w="3048">
                  <a:moveTo>
                    <a:pt x="0" y="0"/>
                  </a:moveTo>
                  <a:lnTo>
                    <a:pt x="3048" y="0"/>
                  </a:lnTo>
                </a:path>
              </a:pathLst>
            </a:custGeom>
            <a:ln w="2794">
              <a:solidFill>
                <a:srgbClr val="88CCAC"/>
              </a:solidFill>
            </a:ln>
          </p:spPr>
          <p:txBody>
            <a:bodyPr wrap="square" lIns="0" tIns="0" rIns="0" bIns="0" rtlCol="0">
              <a:noAutofit/>
            </a:bodyPr>
            <a:lstStyle/>
            <a:p>
              <a:endParaRPr sz="700"/>
            </a:p>
          </p:txBody>
        </p:sp>
        <p:sp>
          <p:nvSpPr>
            <p:cNvPr id="351" name="object 392"/>
            <p:cNvSpPr/>
            <p:nvPr/>
          </p:nvSpPr>
          <p:spPr>
            <a:xfrm>
              <a:off x="5395462" y="2630408"/>
              <a:ext cx="12314" cy="0"/>
            </a:xfrm>
            <a:custGeom>
              <a:avLst/>
              <a:gdLst/>
              <a:ahLst/>
              <a:cxnLst/>
              <a:rect l="l" t="t" r="r" b="b"/>
              <a:pathLst>
                <a:path w="4572">
                  <a:moveTo>
                    <a:pt x="1524" y="0"/>
                  </a:moveTo>
                  <a:lnTo>
                    <a:pt x="4572" y="0"/>
                  </a:lnTo>
                  <a:lnTo>
                    <a:pt x="0" y="0"/>
                  </a:lnTo>
                  <a:lnTo>
                    <a:pt x="1524" y="0"/>
                  </a:lnTo>
                  <a:close/>
                </a:path>
              </a:pathLst>
            </a:custGeom>
            <a:solidFill>
              <a:srgbClr val="92CFAF"/>
            </a:solidFill>
          </p:spPr>
          <p:txBody>
            <a:bodyPr wrap="square" lIns="0" tIns="0" rIns="0" bIns="0" rtlCol="0">
              <a:noAutofit/>
            </a:bodyPr>
            <a:lstStyle/>
            <a:p>
              <a:endParaRPr sz="700"/>
            </a:p>
          </p:txBody>
        </p:sp>
        <p:sp>
          <p:nvSpPr>
            <p:cNvPr id="352" name="object 393"/>
            <p:cNvSpPr/>
            <p:nvPr/>
          </p:nvSpPr>
          <p:spPr>
            <a:xfrm>
              <a:off x="5395462" y="2632433"/>
              <a:ext cx="12314" cy="0"/>
            </a:xfrm>
            <a:custGeom>
              <a:avLst/>
              <a:gdLst/>
              <a:ahLst/>
              <a:cxnLst/>
              <a:rect l="l" t="t" r="r" b="b"/>
              <a:pathLst>
                <a:path w="4572">
                  <a:moveTo>
                    <a:pt x="0" y="0"/>
                  </a:moveTo>
                  <a:lnTo>
                    <a:pt x="4572" y="0"/>
                  </a:lnTo>
                </a:path>
              </a:pathLst>
            </a:custGeom>
            <a:ln w="2794">
              <a:solidFill>
                <a:srgbClr val="9BD2B7"/>
              </a:solidFill>
            </a:ln>
          </p:spPr>
          <p:txBody>
            <a:bodyPr wrap="square" lIns="0" tIns="0" rIns="0" bIns="0" rtlCol="0">
              <a:noAutofit/>
            </a:bodyPr>
            <a:lstStyle/>
            <a:p>
              <a:endParaRPr sz="700"/>
            </a:p>
          </p:txBody>
        </p:sp>
        <p:sp>
          <p:nvSpPr>
            <p:cNvPr id="353" name="object 394"/>
            <p:cNvSpPr/>
            <p:nvPr/>
          </p:nvSpPr>
          <p:spPr>
            <a:xfrm>
              <a:off x="5395462" y="2632433"/>
              <a:ext cx="12314" cy="0"/>
            </a:xfrm>
            <a:custGeom>
              <a:avLst/>
              <a:gdLst/>
              <a:ahLst/>
              <a:cxnLst/>
              <a:rect l="l" t="t" r="r" b="b"/>
              <a:pathLst>
                <a:path w="4572">
                  <a:moveTo>
                    <a:pt x="0" y="0"/>
                  </a:moveTo>
                  <a:lnTo>
                    <a:pt x="4572" y="0"/>
                  </a:lnTo>
                </a:path>
              </a:pathLst>
            </a:custGeom>
            <a:ln w="2794">
              <a:solidFill>
                <a:srgbClr val="A4D6BB"/>
              </a:solidFill>
            </a:ln>
          </p:spPr>
          <p:txBody>
            <a:bodyPr wrap="square" lIns="0" tIns="0" rIns="0" bIns="0" rtlCol="0">
              <a:noAutofit/>
            </a:bodyPr>
            <a:lstStyle/>
            <a:p>
              <a:endParaRPr sz="700"/>
            </a:p>
          </p:txBody>
        </p:sp>
        <p:sp>
          <p:nvSpPr>
            <p:cNvPr id="354" name="object 395"/>
            <p:cNvSpPr/>
            <p:nvPr/>
          </p:nvSpPr>
          <p:spPr>
            <a:xfrm>
              <a:off x="5395462" y="2636484"/>
              <a:ext cx="8210" cy="0"/>
            </a:xfrm>
            <a:custGeom>
              <a:avLst/>
              <a:gdLst/>
              <a:ahLst/>
              <a:cxnLst/>
              <a:rect l="l" t="t" r="r" b="b"/>
              <a:pathLst>
                <a:path w="3048">
                  <a:moveTo>
                    <a:pt x="0" y="0"/>
                  </a:moveTo>
                  <a:lnTo>
                    <a:pt x="3048" y="0"/>
                  </a:lnTo>
                </a:path>
              </a:pathLst>
            </a:custGeom>
            <a:ln w="2793">
              <a:solidFill>
                <a:srgbClr val="ABDAC1"/>
              </a:solidFill>
            </a:ln>
          </p:spPr>
          <p:txBody>
            <a:bodyPr wrap="square" lIns="0" tIns="0" rIns="0" bIns="0" rtlCol="0">
              <a:noAutofit/>
            </a:bodyPr>
            <a:lstStyle/>
            <a:p>
              <a:endParaRPr sz="700"/>
            </a:p>
          </p:txBody>
        </p:sp>
        <p:sp>
          <p:nvSpPr>
            <p:cNvPr id="355" name="object 396"/>
            <p:cNvSpPr/>
            <p:nvPr/>
          </p:nvSpPr>
          <p:spPr>
            <a:xfrm>
              <a:off x="5395462" y="2636484"/>
              <a:ext cx="8210" cy="0"/>
            </a:xfrm>
            <a:custGeom>
              <a:avLst/>
              <a:gdLst/>
              <a:ahLst/>
              <a:cxnLst/>
              <a:rect l="l" t="t" r="r" b="b"/>
              <a:pathLst>
                <a:path w="3048">
                  <a:moveTo>
                    <a:pt x="0" y="0"/>
                  </a:moveTo>
                  <a:lnTo>
                    <a:pt x="3048" y="0"/>
                  </a:lnTo>
                </a:path>
              </a:pathLst>
            </a:custGeom>
            <a:ln w="2793">
              <a:solidFill>
                <a:srgbClr val="B4DDC6"/>
              </a:solidFill>
            </a:ln>
          </p:spPr>
          <p:txBody>
            <a:bodyPr wrap="square" lIns="0" tIns="0" rIns="0" bIns="0" rtlCol="0">
              <a:noAutofit/>
            </a:bodyPr>
            <a:lstStyle/>
            <a:p>
              <a:endParaRPr sz="700"/>
            </a:p>
          </p:txBody>
        </p:sp>
        <p:sp>
          <p:nvSpPr>
            <p:cNvPr id="356" name="object 397"/>
            <p:cNvSpPr/>
            <p:nvPr/>
          </p:nvSpPr>
          <p:spPr>
            <a:xfrm>
              <a:off x="5391357" y="2640535"/>
              <a:ext cx="12314" cy="0"/>
            </a:xfrm>
            <a:custGeom>
              <a:avLst/>
              <a:gdLst/>
              <a:ahLst/>
              <a:cxnLst/>
              <a:rect l="l" t="t" r="r" b="b"/>
              <a:pathLst>
                <a:path w="4572">
                  <a:moveTo>
                    <a:pt x="0" y="0"/>
                  </a:moveTo>
                  <a:lnTo>
                    <a:pt x="4572" y="0"/>
                  </a:lnTo>
                </a:path>
              </a:pathLst>
            </a:custGeom>
            <a:ln w="2794">
              <a:solidFill>
                <a:srgbClr val="BEE1CF"/>
              </a:solidFill>
            </a:ln>
          </p:spPr>
          <p:txBody>
            <a:bodyPr wrap="square" lIns="0" tIns="0" rIns="0" bIns="0" rtlCol="0">
              <a:noAutofit/>
            </a:bodyPr>
            <a:lstStyle/>
            <a:p>
              <a:endParaRPr sz="700"/>
            </a:p>
          </p:txBody>
        </p:sp>
        <p:sp>
          <p:nvSpPr>
            <p:cNvPr id="357" name="object 398"/>
            <p:cNvSpPr/>
            <p:nvPr/>
          </p:nvSpPr>
          <p:spPr>
            <a:xfrm>
              <a:off x="5391357" y="2640535"/>
              <a:ext cx="12314" cy="0"/>
            </a:xfrm>
            <a:custGeom>
              <a:avLst/>
              <a:gdLst/>
              <a:ahLst/>
              <a:cxnLst/>
              <a:rect l="l" t="t" r="r" b="b"/>
              <a:pathLst>
                <a:path w="4572">
                  <a:moveTo>
                    <a:pt x="0" y="0"/>
                  </a:moveTo>
                  <a:lnTo>
                    <a:pt x="4572" y="0"/>
                  </a:lnTo>
                </a:path>
              </a:pathLst>
            </a:custGeom>
            <a:ln w="2794">
              <a:solidFill>
                <a:srgbClr val="C7E4D3"/>
              </a:solidFill>
            </a:ln>
          </p:spPr>
          <p:txBody>
            <a:bodyPr wrap="square" lIns="0" tIns="0" rIns="0" bIns="0" rtlCol="0">
              <a:noAutofit/>
            </a:bodyPr>
            <a:lstStyle/>
            <a:p>
              <a:endParaRPr sz="700"/>
            </a:p>
          </p:txBody>
        </p:sp>
        <p:sp>
          <p:nvSpPr>
            <p:cNvPr id="358" name="object 399"/>
            <p:cNvSpPr/>
            <p:nvPr/>
          </p:nvSpPr>
          <p:spPr>
            <a:xfrm>
              <a:off x="5387252" y="2642561"/>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D0E9DA"/>
            </a:solidFill>
          </p:spPr>
          <p:txBody>
            <a:bodyPr wrap="square" lIns="0" tIns="0" rIns="0" bIns="0" rtlCol="0">
              <a:noAutofit/>
            </a:bodyPr>
            <a:lstStyle/>
            <a:p>
              <a:endParaRPr sz="700"/>
            </a:p>
          </p:txBody>
        </p:sp>
        <p:sp>
          <p:nvSpPr>
            <p:cNvPr id="359" name="object 400"/>
            <p:cNvSpPr/>
            <p:nvPr/>
          </p:nvSpPr>
          <p:spPr>
            <a:xfrm>
              <a:off x="5387252" y="2644586"/>
              <a:ext cx="8210" cy="0"/>
            </a:xfrm>
            <a:custGeom>
              <a:avLst/>
              <a:gdLst/>
              <a:ahLst/>
              <a:cxnLst/>
              <a:rect l="l" t="t" r="r" b="b"/>
              <a:pathLst>
                <a:path w="3048">
                  <a:moveTo>
                    <a:pt x="0" y="0"/>
                  </a:moveTo>
                  <a:lnTo>
                    <a:pt x="3048" y="0"/>
                  </a:lnTo>
                </a:path>
              </a:pathLst>
            </a:custGeom>
            <a:ln w="2793">
              <a:solidFill>
                <a:srgbClr val="DCEEE4"/>
              </a:solidFill>
            </a:ln>
          </p:spPr>
          <p:txBody>
            <a:bodyPr wrap="square" lIns="0" tIns="0" rIns="0" bIns="0" rtlCol="0">
              <a:noAutofit/>
            </a:bodyPr>
            <a:lstStyle/>
            <a:p>
              <a:endParaRPr sz="700"/>
            </a:p>
          </p:txBody>
        </p:sp>
        <p:sp>
          <p:nvSpPr>
            <p:cNvPr id="360" name="object 401"/>
            <p:cNvSpPr/>
            <p:nvPr/>
          </p:nvSpPr>
          <p:spPr>
            <a:xfrm>
              <a:off x="5387252" y="2644586"/>
              <a:ext cx="8210" cy="0"/>
            </a:xfrm>
            <a:custGeom>
              <a:avLst/>
              <a:gdLst/>
              <a:ahLst/>
              <a:cxnLst/>
              <a:rect l="l" t="t" r="r" b="b"/>
              <a:pathLst>
                <a:path w="3048">
                  <a:moveTo>
                    <a:pt x="0" y="0"/>
                  </a:moveTo>
                  <a:lnTo>
                    <a:pt x="3048" y="0"/>
                  </a:lnTo>
                </a:path>
              </a:pathLst>
            </a:custGeom>
            <a:ln w="2793">
              <a:solidFill>
                <a:srgbClr val="E8F4ED"/>
              </a:solidFill>
            </a:ln>
          </p:spPr>
          <p:txBody>
            <a:bodyPr wrap="square" lIns="0" tIns="0" rIns="0" bIns="0" rtlCol="0">
              <a:noAutofit/>
            </a:bodyPr>
            <a:lstStyle/>
            <a:p>
              <a:endParaRPr sz="700"/>
            </a:p>
          </p:txBody>
        </p:sp>
        <p:sp>
          <p:nvSpPr>
            <p:cNvPr id="361" name="object 402"/>
            <p:cNvSpPr/>
            <p:nvPr/>
          </p:nvSpPr>
          <p:spPr>
            <a:xfrm>
              <a:off x="5383147" y="2648638"/>
              <a:ext cx="4102" cy="0"/>
            </a:xfrm>
            <a:custGeom>
              <a:avLst/>
              <a:gdLst/>
              <a:ahLst/>
              <a:cxnLst/>
              <a:rect l="l" t="t" r="r" b="b"/>
              <a:pathLst>
                <a:path w="1523">
                  <a:moveTo>
                    <a:pt x="0" y="0"/>
                  </a:moveTo>
                  <a:lnTo>
                    <a:pt x="1523" y="0"/>
                  </a:lnTo>
                </a:path>
              </a:pathLst>
            </a:custGeom>
            <a:ln w="2794">
              <a:solidFill>
                <a:srgbClr val="F3F9F7"/>
              </a:solidFill>
            </a:ln>
          </p:spPr>
          <p:txBody>
            <a:bodyPr wrap="square" lIns="0" tIns="0" rIns="0" bIns="0" rtlCol="0">
              <a:noAutofit/>
            </a:bodyPr>
            <a:lstStyle/>
            <a:p>
              <a:endParaRPr sz="700"/>
            </a:p>
          </p:txBody>
        </p:sp>
        <p:sp>
          <p:nvSpPr>
            <p:cNvPr id="362" name="object 403"/>
            <p:cNvSpPr/>
            <p:nvPr/>
          </p:nvSpPr>
          <p:spPr>
            <a:xfrm>
              <a:off x="5383147" y="2648638"/>
              <a:ext cx="4102" cy="0"/>
            </a:xfrm>
            <a:custGeom>
              <a:avLst/>
              <a:gdLst/>
              <a:ahLst/>
              <a:cxnLst/>
              <a:rect l="l" t="t" r="r" b="b"/>
              <a:pathLst>
                <a:path w="1523">
                  <a:moveTo>
                    <a:pt x="0" y="0"/>
                  </a:moveTo>
                  <a:lnTo>
                    <a:pt x="1523" y="0"/>
                  </a:lnTo>
                </a:path>
              </a:pathLst>
            </a:custGeom>
            <a:ln w="2794">
              <a:solidFill>
                <a:srgbClr val="FFFFFF"/>
              </a:solidFill>
            </a:ln>
          </p:spPr>
          <p:txBody>
            <a:bodyPr wrap="square" lIns="0" tIns="0" rIns="0" bIns="0" rtlCol="0">
              <a:noAutofit/>
            </a:bodyPr>
            <a:lstStyle/>
            <a:p>
              <a:endParaRPr sz="700"/>
            </a:p>
          </p:txBody>
        </p:sp>
        <p:sp>
          <p:nvSpPr>
            <p:cNvPr id="363" name="object 404"/>
            <p:cNvSpPr/>
            <p:nvPr/>
          </p:nvSpPr>
          <p:spPr>
            <a:xfrm>
              <a:off x="5383147" y="2585843"/>
              <a:ext cx="45150" cy="64817"/>
            </a:xfrm>
            <a:custGeom>
              <a:avLst/>
              <a:gdLst/>
              <a:ahLst/>
              <a:cxnLst/>
              <a:rect l="l" t="t" r="r" b="b"/>
              <a:pathLst>
                <a:path w="16763" h="24384">
                  <a:moveTo>
                    <a:pt x="0" y="24384"/>
                  </a:moveTo>
                  <a:lnTo>
                    <a:pt x="1523" y="22860"/>
                  </a:lnTo>
                  <a:lnTo>
                    <a:pt x="3047" y="22860"/>
                  </a:lnTo>
                  <a:lnTo>
                    <a:pt x="4571" y="21336"/>
                  </a:lnTo>
                  <a:lnTo>
                    <a:pt x="6095" y="21336"/>
                  </a:lnTo>
                  <a:lnTo>
                    <a:pt x="7619" y="18288"/>
                  </a:lnTo>
                  <a:lnTo>
                    <a:pt x="9143" y="16764"/>
                  </a:lnTo>
                  <a:lnTo>
                    <a:pt x="10668" y="15240"/>
                  </a:lnTo>
                  <a:lnTo>
                    <a:pt x="10668" y="12192"/>
                  </a:lnTo>
                  <a:lnTo>
                    <a:pt x="12192" y="9144"/>
                  </a:lnTo>
                  <a:lnTo>
                    <a:pt x="12192" y="7620"/>
                  </a:lnTo>
                  <a:lnTo>
                    <a:pt x="13716" y="4572"/>
                  </a:lnTo>
                  <a:lnTo>
                    <a:pt x="13716" y="3048"/>
                  </a:lnTo>
                  <a:lnTo>
                    <a:pt x="15240" y="3048"/>
                  </a:lnTo>
                  <a:lnTo>
                    <a:pt x="15240" y="1524"/>
                  </a:lnTo>
                  <a:lnTo>
                    <a:pt x="16763" y="0"/>
                  </a:lnTo>
                  <a:lnTo>
                    <a:pt x="15240" y="0"/>
                  </a:lnTo>
                  <a:lnTo>
                    <a:pt x="13716" y="1524"/>
                  </a:lnTo>
                  <a:lnTo>
                    <a:pt x="12192" y="3048"/>
                  </a:lnTo>
                  <a:lnTo>
                    <a:pt x="10668" y="3048"/>
                  </a:lnTo>
                  <a:lnTo>
                    <a:pt x="9143" y="4572"/>
                  </a:lnTo>
                  <a:lnTo>
                    <a:pt x="9143" y="7620"/>
                  </a:lnTo>
                  <a:lnTo>
                    <a:pt x="7619" y="9144"/>
                  </a:lnTo>
                  <a:lnTo>
                    <a:pt x="7619" y="12192"/>
                  </a:lnTo>
                  <a:lnTo>
                    <a:pt x="6095" y="15240"/>
                  </a:lnTo>
                  <a:lnTo>
                    <a:pt x="6095" y="16764"/>
                  </a:lnTo>
                  <a:lnTo>
                    <a:pt x="4571" y="18288"/>
                  </a:lnTo>
                  <a:lnTo>
                    <a:pt x="3047" y="21336"/>
                  </a:lnTo>
                  <a:lnTo>
                    <a:pt x="1523" y="22860"/>
                  </a:lnTo>
                  <a:lnTo>
                    <a:pt x="0" y="22860"/>
                  </a:lnTo>
                  <a:lnTo>
                    <a:pt x="0" y="24384"/>
                  </a:lnTo>
                </a:path>
              </a:pathLst>
            </a:custGeom>
            <a:ln w="1524">
              <a:solidFill>
                <a:srgbClr val="1E1A16"/>
              </a:solidFill>
            </a:ln>
          </p:spPr>
          <p:txBody>
            <a:bodyPr wrap="square" lIns="0" tIns="0" rIns="0" bIns="0" rtlCol="0">
              <a:noAutofit/>
            </a:bodyPr>
            <a:lstStyle/>
            <a:p>
              <a:endParaRPr sz="700"/>
            </a:p>
          </p:txBody>
        </p:sp>
        <p:sp>
          <p:nvSpPr>
            <p:cNvPr id="364" name="object 405"/>
            <p:cNvSpPr/>
            <p:nvPr/>
          </p:nvSpPr>
          <p:spPr>
            <a:xfrm>
              <a:off x="5604807" y="2585843"/>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365" name="object 406"/>
            <p:cNvSpPr/>
            <p:nvPr/>
          </p:nvSpPr>
          <p:spPr>
            <a:xfrm>
              <a:off x="5600702" y="2587871"/>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366" name="object 407"/>
            <p:cNvSpPr/>
            <p:nvPr/>
          </p:nvSpPr>
          <p:spPr>
            <a:xfrm>
              <a:off x="5600702" y="2587871"/>
              <a:ext cx="4105" cy="0"/>
            </a:xfrm>
            <a:custGeom>
              <a:avLst/>
              <a:gdLst/>
              <a:ahLst/>
              <a:cxnLst/>
              <a:rect l="l" t="t" r="r" b="b"/>
              <a:pathLst>
                <a:path w="1524">
                  <a:moveTo>
                    <a:pt x="0" y="0"/>
                  </a:moveTo>
                  <a:lnTo>
                    <a:pt x="1524" y="0"/>
                  </a:lnTo>
                </a:path>
              </a:pathLst>
            </a:custGeom>
            <a:ln w="2794">
              <a:solidFill>
                <a:srgbClr val="009343"/>
              </a:solidFill>
            </a:ln>
          </p:spPr>
          <p:txBody>
            <a:bodyPr wrap="square" lIns="0" tIns="0" rIns="0" bIns="0" rtlCol="0">
              <a:noAutofit/>
            </a:bodyPr>
            <a:lstStyle/>
            <a:p>
              <a:endParaRPr sz="700"/>
            </a:p>
          </p:txBody>
        </p:sp>
        <p:sp>
          <p:nvSpPr>
            <p:cNvPr id="367" name="object 408"/>
            <p:cNvSpPr/>
            <p:nvPr/>
          </p:nvSpPr>
          <p:spPr>
            <a:xfrm>
              <a:off x="5592493" y="2589897"/>
              <a:ext cx="12314" cy="4048"/>
            </a:xfrm>
            <a:custGeom>
              <a:avLst/>
              <a:gdLst/>
              <a:ahLst/>
              <a:cxnLst/>
              <a:rect l="l" t="t" r="r" b="b"/>
              <a:pathLst>
                <a:path w="4572" h="1524">
                  <a:moveTo>
                    <a:pt x="3048" y="0"/>
                  </a:moveTo>
                  <a:lnTo>
                    <a:pt x="1524" y="0"/>
                  </a:lnTo>
                  <a:lnTo>
                    <a:pt x="0" y="1523"/>
                  </a:lnTo>
                  <a:lnTo>
                    <a:pt x="3048" y="1523"/>
                  </a:lnTo>
                  <a:lnTo>
                    <a:pt x="4572" y="0"/>
                  </a:lnTo>
                  <a:lnTo>
                    <a:pt x="3048" y="0"/>
                  </a:lnTo>
                  <a:close/>
                </a:path>
              </a:pathLst>
            </a:custGeom>
            <a:solidFill>
              <a:srgbClr val="009646"/>
            </a:solidFill>
          </p:spPr>
          <p:txBody>
            <a:bodyPr wrap="square" lIns="0" tIns="0" rIns="0" bIns="0" rtlCol="0">
              <a:noAutofit/>
            </a:bodyPr>
            <a:lstStyle/>
            <a:p>
              <a:endParaRPr sz="700"/>
            </a:p>
          </p:txBody>
        </p:sp>
        <p:sp>
          <p:nvSpPr>
            <p:cNvPr id="368" name="object 409"/>
            <p:cNvSpPr/>
            <p:nvPr/>
          </p:nvSpPr>
          <p:spPr>
            <a:xfrm>
              <a:off x="5592493" y="2589897"/>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00994D"/>
            </a:solidFill>
          </p:spPr>
          <p:txBody>
            <a:bodyPr wrap="square" lIns="0" tIns="0" rIns="0" bIns="0" rtlCol="0">
              <a:noAutofit/>
            </a:bodyPr>
            <a:lstStyle/>
            <a:p>
              <a:endParaRPr sz="700"/>
            </a:p>
          </p:txBody>
        </p:sp>
        <p:sp>
          <p:nvSpPr>
            <p:cNvPr id="369" name="object 410"/>
            <p:cNvSpPr/>
            <p:nvPr/>
          </p:nvSpPr>
          <p:spPr>
            <a:xfrm>
              <a:off x="5592493" y="2593945"/>
              <a:ext cx="8210" cy="0"/>
            </a:xfrm>
            <a:custGeom>
              <a:avLst/>
              <a:gdLst/>
              <a:ahLst/>
              <a:cxnLst/>
              <a:rect l="l" t="t" r="r" b="b"/>
              <a:pathLst>
                <a:path w="3048">
                  <a:moveTo>
                    <a:pt x="0" y="0"/>
                  </a:moveTo>
                  <a:lnTo>
                    <a:pt x="3048" y="0"/>
                  </a:lnTo>
                  <a:lnTo>
                    <a:pt x="0" y="0"/>
                  </a:lnTo>
                  <a:close/>
                </a:path>
              </a:pathLst>
            </a:custGeom>
            <a:solidFill>
              <a:srgbClr val="009B52"/>
            </a:solidFill>
          </p:spPr>
          <p:txBody>
            <a:bodyPr wrap="square" lIns="0" tIns="0" rIns="0" bIns="0" rtlCol="0">
              <a:noAutofit/>
            </a:bodyPr>
            <a:lstStyle/>
            <a:p>
              <a:endParaRPr sz="700"/>
            </a:p>
          </p:txBody>
        </p:sp>
        <p:sp>
          <p:nvSpPr>
            <p:cNvPr id="370" name="object 411"/>
            <p:cNvSpPr/>
            <p:nvPr/>
          </p:nvSpPr>
          <p:spPr>
            <a:xfrm>
              <a:off x="5588388" y="2595974"/>
              <a:ext cx="12312" cy="0"/>
            </a:xfrm>
            <a:custGeom>
              <a:avLst/>
              <a:gdLst/>
              <a:ahLst/>
              <a:cxnLst/>
              <a:rect l="l" t="t" r="r" b="b"/>
              <a:pathLst>
                <a:path w="4571">
                  <a:moveTo>
                    <a:pt x="0" y="0"/>
                  </a:moveTo>
                  <a:lnTo>
                    <a:pt x="4571" y="0"/>
                  </a:lnTo>
                </a:path>
              </a:pathLst>
            </a:custGeom>
            <a:ln w="2793">
              <a:solidFill>
                <a:srgbClr val="009C55"/>
              </a:solidFill>
            </a:ln>
          </p:spPr>
          <p:txBody>
            <a:bodyPr wrap="square" lIns="0" tIns="0" rIns="0" bIns="0" rtlCol="0">
              <a:noAutofit/>
            </a:bodyPr>
            <a:lstStyle/>
            <a:p>
              <a:endParaRPr sz="700"/>
            </a:p>
          </p:txBody>
        </p:sp>
        <p:sp>
          <p:nvSpPr>
            <p:cNvPr id="371" name="object 412"/>
            <p:cNvSpPr/>
            <p:nvPr/>
          </p:nvSpPr>
          <p:spPr>
            <a:xfrm>
              <a:off x="5588388" y="2595974"/>
              <a:ext cx="12312" cy="0"/>
            </a:xfrm>
            <a:custGeom>
              <a:avLst/>
              <a:gdLst/>
              <a:ahLst/>
              <a:cxnLst/>
              <a:rect l="l" t="t" r="r" b="b"/>
              <a:pathLst>
                <a:path w="4571">
                  <a:moveTo>
                    <a:pt x="0" y="0"/>
                  </a:moveTo>
                  <a:lnTo>
                    <a:pt x="4571" y="0"/>
                  </a:lnTo>
                </a:path>
              </a:pathLst>
            </a:custGeom>
            <a:ln w="2793">
              <a:solidFill>
                <a:srgbClr val="009F5A"/>
              </a:solidFill>
            </a:ln>
          </p:spPr>
          <p:txBody>
            <a:bodyPr wrap="square" lIns="0" tIns="0" rIns="0" bIns="0" rtlCol="0">
              <a:noAutofit/>
            </a:bodyPr>
            <a:lstStyle/>
            <a:p>
              <a:endParaRPr sz="700"/>
            </a:p>
          </p:txBody>
        </p:sp>
        <p:sp>
          <p:nvSpPr>
            <p:cNvPr id="372" name="object 413"/>
            <p:cNvSpPr/>
            <p:nvPr/>
          </p:nvSpPr>
          <p:spPr>
            <a:xfrm>
              <a:off x="5588388" y="2600025"/>
              <a:ext cx="8207" cy="0"/>
            </a:xfrm>
            <a:custGeom>
              <a:avLst/>
              <a:gdLst/>
              <a:ahLst/>
              <a:cxnLst/>
              <a:rect l="l" t="t" r="r" b="b"/>
              <a:pathLst>
                <a:path w="3047">
                  <a:moveTo>
                    <a:pt x="0" y="0"/>
                  </a:moveTo>
                  <a:lnTo>
                    <a:pt x="3047" y="0"/>
                  </a:lnTo>
                </a:path>
              </a:pathLst>
            </a:custGeom>
            <a:ln w="2794">
              <a:solidFill>
                <a:srgbClr val="00A15F"/>
              </a:solidFill>
            </a:ln>
          </p:spPr>
          <p:txBody>
            <a:bodyPr wrap="square" lIns="0" tIns="0" rIns="0" bIns="0" rtlCol="0">
              <a:noAutofit/>
            </a:bodyPr>
            <a:lstStyle/>
            <a:p>
              <a:endParaRPr sz="700"/>
            </a:p>
          </p:txBody>
        </p:sp>
        <p:sp>
          <p:nvSpPr>
            <p:cNvPr id="373" name="object 414"/>
            <p:cNvSpPr/>
            <p:nvPr/>
          </p:nvSpPr>
          <p:spPr>
            <a:xfrm>
              <a:off x="5588388" y="2600025"/>
              <a:ext cx="8207" cy="0"/>
            </a:xfrm>
            <a:custGeom>
              <a:avLst/>
              <a:gdLst/>
              <a:ahLst/>
              <a:cxnLst/>
              <a:rect l="l" t="t" r="r" b="b"/>
              <a:pathLst>
                <a:path w="3047">
                  <a:moveTo>
                    <a:pt x="0" y="0"/>
                  </a:moveTo>
                  <a:lnTo>
                    <a:pt x="3047" y="0"/>
                  </a:lnTo>
                </a:path>
              </a:pathLst>
            </a:custGeom>
            <a:ln w="2794">
              <a:solidFill>
                <a:srgbClr val="00A364"/>
              </a:solidFill>
            </a:ln>
          </p:spPr>
          <p:txBody>
            <a:bodyPr wrap="square" lIns="0" tIns="0" rIns="0" bIns="0" rtlCol="0">
              <a:noAutofit/>
            </a:bodyPr>
            <a:lstStyle/>
            <a:p>
              <a:endParaRPr sz="700"/>
            </a:p>
          </p:txBody>
        </p:sp>
        <p:sp>
          <p:nvSpPr>
            <p:cNvPr id="374" name="object 415"/>
            <p:cNvSpPr/>
            <p:nvPr/>
          </p:nvSpPr>
          <p:spPr>
            <a:xfrm>
              <a:off x="5584283" y="2604076"/>
              <a:ext cx="12312" cy="0"/>
            </a:xfrm>
            <a:custGeom>
              <a:avLst/>
              <a:gdLst/>
              <a:ahLst/>
              <a:cxnLst/>
              <a:rect l="l" t="t" r="r" b="b"/>
              <a:pathLst>
                <a:path w="4571">
                  <a:moveTo>
                    <a:pt x="0" y="0"/>
                  </a:moveTo>
                  <a:lnTo>
                    <a:pt x="4571" y="0"/>
                  </a:lnTo>
                </a:path>
              </a:pathLst>
            </a:custGeom>
            <a:ln w="2793">
              <a:solidFill>
                <a:srgbClr val="00A669"/>
              </a:solidFill>
            </a:ln>
          </p:spPr>
          <p:txBody>
            <a:bodyPr wrap="square" lIns="0" tIns="0" rIns="0" bIns="0" rtlCol="0">
              <a:noAutofit/>
            </a:bodyPr>
            <a:lstStyle/>
            <a:p>
              <a:endParaRPr sz="700"/>
            </a:p>
          </p:txBody>
        </p:sp>
        <p:sp>
          <p:nvSpPr>
            <p:cNvPr id="375" name="object 416"/>
            <p:cNvSpPr/>
            <p:nvPr/>
          </p:nvSpPr>
          <p:spPr>
            <a:xfrm>
              <a:off x="5584283" y="2604076"/>
              <a:ext cx="12312" cy="0"/>
            </a:xfrm>
            <a:custGeom>
              <a:avLst/>
              <a:gdLst/>
              <a:ahLst/>
              <a:cxnLst/>
              <a:rect l="l" t="t" r="r" b="b"/>
              <a:pathLst>
                <a:path w="4571">
                  <a:moveTo>
                    <a:pt x="0" y="0"/>
                  </a:moveTo>
                  <a:lnTo>
                    <a:pt x="4571" y="0"/>
                  </a:lnTo>
                </a:path>
              </a:pathLst>
            </a:custGeom>
            <a:ln w="2793">
              <a:solidFill>
                <a:srgbClr val="00A76C"/>
              </a:solidFill>
            </a:ln>
          </p:spPr>
          <p:txBody>
            <a:bodyPr wrap="square" lIns="0" tIns="0" rIns="0" bIns="0" rtlCol="0">
              <a:noAutofit/>
            </a:bodyPr>
            <a:lstStyle/>
            <a:p>
              <a:endParaRPr sz="700"/>
            </a:p>
          </p:txBody>
        </p:sp>
        <p:sp>
          <p:nvSpPr>
            <p:cNvPr id="376" name="object 417"/>
            <p:cNvSpPr/>
            <p:nvPr/>
          </p:nvSpPr>
          <p:spPr>
            <a:xfrm>
              <a:off x="5584283" y="2606101"/>
              <a:ext cx="12312" cy="0"/>
            </a:xfrm>
            <a:custGeom>
              <a:avLst/>
              <a:gdLst/>
              <a:ahLst/>
              <a:cxnLst/>
              <a:rect l="l" t="t" r="r" b="b"/>
              <a:pathLst>
                <a:path w="4571">
                  <a:moveTo>
                    <a:pt x="0" y="0"/>
                  </a:moveTo>
                  <a:lnTo>
                    <a:pt x="4571" y="0"/>
                  </a:lnTo>
                  <a:lnTo>
                    <a:pt x="3047" y="0"/>
                  </a:lnTo>
                  <a:lnTo>
                    <a:pt x="0" y="0"/>
                  </a:lnTo>
                  <a:close/>
                </a:path>
              </a:pathLst>
            </a:custGeom>
            <a:solidFill>
              <a:srgbClr val="05AB70"/>
            </a:solidFill>
          </p:spPr>
          <p:txBody>
            <a:bodyPr wrap="square" lIns="0" tIns="0" rIns="0" bIns="0" rtlCol="0">
              <a:noAutofit/>
            </a:bodyPr>
            <a:lstStyle/>
            <a:p>
              <a:endParaRPr sz="700"/>
            </a:p>
          </p:txBody>
        </p:sp>
        <p:sp>
          <p:nvSpPr>
            <p:cNvPr id="377" name="object 418"/>
            <p:cNvSpPr/>
            <p:nvPr/>
          </p:nvSpPr>
          <p:spPr>
            <a:xfrm>
              <a:off x="5584283" y="2608127"/>
              <a:ext cx="8207" cy="0"/>
            </a:xfrm>
            <a:custGeom>
              <a:avLst/>
              <a:gdLst/>
              <a:ahLst/>
              <a:cxnLst/>
              <a:rect l="l" t="t" r="r" b="b"/>
              <a:pathLst>
                <a:path w="3047">
                  <a:moveTo>
                    <a:pt x="0" y="0"/>
                  </a:moveTo>
                  <a:lnTo>
                    <a:pt x="3047" y="0"/>
                  </a:lnTo>
                </a:path>
              </a:pathLst>
            </a:custGeom>
            <a:ln w="2794">
              <a:solidFill>
                <a:srgbClr val="13AC76"/>
              </a:solidFill>
            </a:ln>
          </p:spPr>
          <p:txBody>
            <a:bodyPr wrap="square" lIns="0" tIns="0" rIns="0" bIns="0" rtlCol="0">
              <a:noAutofit/>
            </a:bodyPr>
            <a:lstStyle/>
            <a:p>
              <a:endParaRPr sz="700"/>
            </a:p>
          </p:txBody>
        </p:sp>
        <p:sp>
          <p:nvSpPr>
            <p:cNvPr id="378" name="object 419"/>
            <p:cNvSpPr/>
            <p:nvPr/>
          </p:nvSpPr>
          <p:spPr>
            <a:xfrm>
              <a:off x="5584283" y="2608127"/>
              <a:ext cx="8207" cy="0"/>
            </a:xfrm>
            <a:custGeom>
              <a:avLst/>
              <a:gdLst/>
              <a:ahLst/>
              <a:cxnLst/>
              <a:rect l="l" t="t" r="r" b="b"/>
              <a:pathLst>
                <a:path w="3047">
                  <a:moveTo>
                    <a:pt x="0" y="0"/>
                  </a:moveTo>
                  <a:lnTo>
                    <a:pt x="3047" y="0"/>
                  </a:lnTo>
                </a:path>
              </a:pathLst>
            </a:custGeom>
            <a:ln w="2794">
              <a:solidFill>
                <a:srgbClr val="24AF79"/>
              </a:solidFill>
            </a:ln>
          </p:spPr>
          <p:txBody>
            <a:bodyPr wrap="square" lIns="0" tIns="0" rIns="0" bIns="0" rtlCol="0">
              <a:noAutofit/>
            </a:bodyPr>
            <a:lstStyle/>
            <a:p>
              <a:endParaRPr sz="700"/>
            </a:p>
          </p:txBody>
        </p:sp>
        <p:sp>
          <p:nvSpPr>
            <p:cNvPr id="379" name="object 420"/>
            <p:cNvSpPr/>
            <p:nvPr/>
          </p:nvSpPr>
          <p:spPr>
            <a:xfrm>
              <a:off x="5580178" y="2612178"/>
              <a:ext cx="12312" cy="0"/>
            </a:xfrm>
            <a:custGeom>
              <a:avLst/>
              <a:gdLst/>
              <a:ahLst/>
              <a:cxnLst/>
              <a:rect l="l" t="t" r="r" b="b"/>
              <a:pathLst>
                <a:path w="4571">
                  <a:moveTo>
                    <a:pt x="0" y="0"/>
                  </a:moveTo>
                  <a:lnTo>
                    <a:pt x="4571" y="0"/>
                  </a:lnTo>
                </a:path>
              </a:pathLst>
            </a:custGeom>
            <a:ln w="2793">
              <a:solidFill>
                <a:srgbClr val="2DAF7C"/>
              </a:solidFill>
            </a:ln>
          </p:spPr>
          <p:txBody>
            <a:bodyPr wrap="square" lIns="0" tIns="0" rIns="0" bIns="0" rtlCol="0">
              <a:noAutofit/>
            </a:bodyPr>
            <a:lstStyle/>
            <a:p>
              <a:endParaRPr sz="700"/>
            </a:p>
          </p:txBody>
        </p:sp>
        <p:sp>
          <p:nvSpPr>
            <p:cNvPr id="380" name="object 421"/>
            <p:cNvSpPr/>
            <p:nvPr/>
          </p:nvSpPr>
          <p:spPr>
            <a:xfrm>
              <a:off x="5580178" y="2612178"/>
              <a:ext cx="12312" cy="0"/>
            </a:xfrm>
            <a:custGeom>
              <a:avLst/>
              <a:gdLst/>
              <a:ahLst/>
              <a:cxnLst/>
              <a:rect l="l" t="t" r="r" b="b"/>
              <a:pathLst>
                <a:path w="4571">
                  <a:moveTo>
                    <a:pt x="0" y="0"/>
                  </a:moveTo>
                  <a:lnTo>
                    <a:pt x="4571" y="0"/>
                  </a:lnTo>
                </a:path>
              </a:pathLst>
            </a:custGeom>
            <a:ln w="2793">
              <a:solidFill>
                <a:srgbClr val="3CB384"/>
              </a:solidFill>
            </a:ln>
          </p:spPr>
          <p:txBody>
            <a:bodyPr wrap="square" lIns="0" tIns="0" rIns="0" bIns="0" rtlCol="0">
              <a:noAutofit/>
            </a:bodyPr>
            <a:lstStyle/>
            <a:p>
              <a:endParaRPr sz="700"/>
            </a:p>
          </p:txBody>
        </p:sp>
        <p:sp>
          <p:nvSpPr>
            <p:cNvPr id="381" name="object 422"/>
            <p:cNvSpPr/>
            <p:nvPr/>
          </p:nvSpPr>
          <p:spPr>
            <a:xfrm>
              <a:off x="5580178" y="2616229"/>
              <a:ext cx="12312" cy="0"/>
            </a:xfrm>
            <a:custGeom>
              <a:avLst/>
              <a:gdLst/>
              <a:ahLst/>
              <a:cxnLst/>
              <a:rect l="l" t="t" r="r" b="b"/>
              <a:pathLst>
                <a:path w="4571">
                  <a:moveTo>
                    <a:pt x="0" y="0"/>
                  </a:moveTo>
                  <a:lnTo>
                    <a:pt x="4571" y="0"/>
                  </a:lnTo>
                </a:path>
              </a:pathLst>
            </a:custGeom>
            <a:ln w="2794">
              <a:solidFill>
                <a:srgbClr val="47B686"/>
              </a:solidFill>
            </a:ln>
          </p:spPr>
          <p:txBody>
            <a:bodyPr wrap="square" lIns="0" tIns="0" rIns="0" bIns="0" rtlCol="0">
              <a:noAutofit/>
            </a:bodyPr>
            <a:lstStyle/>
            <a:p>
              <a:endParaRPr sz="700"/>
            </a:p>
          </p:txBody>
        </p:sp>
        <p:sp>
          <p:nvSpPr>
            <p:cNvPr id="382" name="object 423"/>
            <p:cNvSpPr/>
            <p:nvPr/>
          </p:nvSpPr>
          <p:spPr>
            <a:xfrm>
              <a:off x="5580178" y="2616229"/>
              <a:ext cx="12312" cy="0"/>
            </a:xfrm>
            <a:custGeom>
              <a:avLst/>
              <a:gdLst/>
              <a:ahLst/>
              <a:cxnLst/>
              <a:rect l="l" t="t" r="r" b="b"/>
              <a:pathLst>
                <a:path w="4571">
                  <a:moveTo>
                    <a:pt x="0" y="0"/>
                  </a:moveTo>
                  <a:lnTo>
                    <a:pt x="4571" y="0"/>
                  </a:lnTo>
                </a:path>
              </a:pathLst>
            </a:custGeom>
            <a:ln w="2794">
              <a:solidFill>
                <a:srgbClr val="51B88D"/>
              </a:solidFill>
            </a:ln>
          </p:spPr>
          <p:txBody>
            <a:bodyPr wrap="square" lIns="0" tIns="0" rIns="0" bIns="0" rtlCol="0">
              <a:noAutofit/>
            </a:bodyPr>
            <a:lstStyle/>
            <a:p>
              <a:endParaRPr sz="700"/>
            </a:p>
          </p:txBody>
        </p:sp>
        <p:sp>
          <p:nvSpPr>
            <p:cNvPr id="383" name="object 424"/>
            <p:cNvSpPr/>
            <p:nvPr/>
          </p:nvSpPr>
          <p:spPr>
            <a:xfrm>
              <a:off x="5580178" y="2618254"/>
              <a:ext cx="12312" cy="0"/>
            </a:xfrm>
            <a:custGeom>
              <a:avLst/>
              <a:gdLst/>
              <a:ahLst/>
              <a:cxnLst/>
              <a:rect l="l" t="t" r="r" b="b"/>
              <a:pathLst>
                <a:path w="4571">
                  <a:moveTo>
                    <a:pt x="0" y="0"/>
                  </a:moveTo>
                  <a:lnTo>
                    <a:pt x="4571" y="0"/>
                  </a:lnTo>
                  <a:lnTo>
                    <a:pt x="0" y="0"/>
                  </a:lnTo>
                  <a:close/>
                </a:path>
              </a:pathLst>
            </a:custGeom>
            <a:solidFill>
              <a:srgbClr val="5ABA90"/>
            </a:solidFill>
          </p:spPr>
          <p:txBody>
            <a:bodyPr wrap="square" lIns="0" tIns="0" rIns="0" bIns="0" rtlCol="0">
              <a:noAutofit/>
            </a:bodyPr>
            <a:lstStyle/>
            <a:p>
              <a:endParaRPr sz="700"/>
            </a:p>
          </p:txBody>
        </p:sp>
        <p:sp>
          <p:nvSpPr>
            <p:cNvPr id="384" name="object 425"/>
            <p:cNvSpPr/>
            <p:nvPr/>
          </p:nvSpPr>
          <p:spPr>
            <a:xfrm>
              <a:off x="5580178" y="2620280"/>
              <a:ext cx="8210" cy="0"/>
            </a:xfrm>
            <a:custGeom>
              <a:avLst/>
              <a:gdLst/>
              <a:ahLst/>
              <a:cxnLst/>
              <a:rect l="l" t="t" r="r" b="b"/>
              <a:pathLst>
                <a:path w="3048">
                  <a:moveTo>
                    <a:pt x="0" y="0"/>
                  </a:moveTo>
                  <a:lnTo>
                    <a:pt x="3048" y="0"/>
                  </a:lnTo>
                </a:path>
              </a:pathLst>
            </a:custGeom>
            <a:ln w="2794">
              <a:solidFill>
                <a:srgbClr val="61BC93"/>
              </a:solidFill>
            </a:ln>
          </p:spPr>
          <p:txBody>
            <a:bodyPr wrap="square" lIns="0" tIns="0" rIns="0" bIns="0" rtlCol="0">
              <a:noAutofit/>
            </a:bodyPr>
            <a:lstStyle/>
            <a:p>
              <a:endParaRPr sz="700"/>
            </a:p>
          </p:txBody>
        </p:sp>
        <p:sp>
          <p:nvSpPr>
            <p:cNvPr id="385" name="object 426"/>
            <p:cNvSpPr/>
            <p:nvPr/>
          </p:nvSpPr>
          <p:spPr>
            <a:xfrm>
              <a:off x="5580178" y="2620280"/>
              <a:ext cx="8210" cy="0"/>
            </a:xfrm>
            <a:custGeom>
              <a:avLst/>
              <a:gdLst/>
              <a:ahLst/>
              <a:cxnLst/>
              <a:rect l="l" t="t" r="r" b="b"/>
              <a:pathLst>
                <a:path w="3048">
                  <a:moveTo>
                    <a:pt x="0" y="0"/>
                  </a:moveTo>
                  <a:lnTo>
                    <a:pt x="3048" y="0"/>
                  </a:lnTo>
                </a:path>
              </a:pathLst>
            </a:custGeom>
            <a:ln w="2794">
              <a:solidFill>
                <a:srgbClr val="69BE99"/>
              </a:solidFill>
            </a:ln>
          </p:spPr>
          <p:txBody>
            <a:bodyPr wrap="square" lIns="0" tIns="0" rIns="0" bIns="0" rtlCol="0">
              <a:noAutofit/>
            </a:bodyPr>
            <a:lstStyle/>
            <a:p>
              <a:endParaRPr sz="700"/>
            </a:p>
          </p:txBody>
        </p:sp>
        <p:sp>
          <p:nvSpPr>
            <p:cNvPr id="386" name="object 427"/>
            <p:cNvSpPr/>
            <p:nvPr/>
          </p:nvSpPr>
          <p:spPr>
            <a:xfrm>
              <a:off x="5580178" y="2624331"/>
              <a:ext cx="8210" cy="0"/>
            </a:xfrm>
            <a:custGeom>
              <a:avLst/>
              <a:gdLst/>
              <a:ahLst/>
              <a:cxnLst/>
              <a:rect l="l" t="t" r="r" b="b"/>
              <a:pathLst>
                <a:path w="3048">
                  <a:moveTo>
                    <a:pt x="0" y="0"/>
                  </a:moveTo>
                  <a:lnTo>
                    <a:pt x="3048" y="0"/>
                  </a:lnTo>
                </a:path>
              </a:pathLst>
            </a:custGeom>
            <a:ln w="2794">
              <a:solidFill>
                <a:srgbClr val="71C39D"/>
              </a:solidFill>
            </a:ln>
          </p:spPr>
          <p:txBody>
            <a:bodyPr wrap="square" lIns="0" tIns="0" rIns="0" bIns="0" rtlCol="0">
              <a:noAutofit/>
            </a:bodyPr>
            <a:lstStyle/>
            <a:p>
              <a:endParaRPr sz="700"/>
            </a:p>
          </p:txBody>
        </p:sp>
        <p:sp>
          <p:nvSpPr>
            <p:cNvPr id="387" name="object 428"/>
            <p:cNvSpPr/>
            <p:nvPr/>
          </p:nvSpPr>
          <p:spPr>
            <a:xfrm>
              <a:off x="5580178" y="2624331"/>
              <a:ext cx="8210" cy="0"/>
            </a:xfrm>
            <a:custGeom>
              <a:avLst/>
              <a:gdLst/>
              <a:ahLst/>
              <a:cxnLst/>
              <a:rect l="l" t="t" r="r" b="b"/>
              <a:pathLst>
                <a:path w="3048">
                  <a:moveTo>
                    <a:pt x="0" y="0"/>
                  </a:moveTo>
                  <a:lnTo>
                    <a:pt x="3048" y="0"/>
                  </a:lnTo>
                </a:path>
              </a:pathLst>
            </a:custGeom>
            <a:ln w="2794">
              <a:solidFill>
                <a:srgbClr val="7AC5A3"/>
              </a:solidFill>
            </a:ln>
          </p:spPr>
          <p:txBody>
            <a:bodyPr wrap="square" lIns="0" tIns="0" rIns="0" bIns="0" rtlCol="0">
              <a:noAutofit/>
            </a:bodyPr>
            <a:lstStyle/>
            <a:p>
              <a:endParaRPr sz="700"/>
            </a:p>
          </p:txBody>
        </p:sp>
        <p:sp>
          <p:nvSpPr>
            <p:cNvPr id="388" name="object 429"/>
            <p:cNvSpPr/>
            <p:nvPr/>
          </p:nvSpPr>
          <p:spPr>
            <a:xfrm>
              <a:off x="5576073" y="2628382"/>
              <a:ext cx="12314" cy="0"/>
            </a:xfrm>
            <a:custGeom>
              <a:avLst/>
              <a:gdLst/>
              <a:ahLst/>
              <a:cxnLst/>
              <a:rect l="l" t="t" r="r" b="b"/>
              <a:pathLst>
                <a:path w="4572">
                  <a:moveTo>
                    <a:pt x="0" y="0"/>
                  </a:moveTo>
                  <a:lnTo>
                    <a:pt x="4572" y="0"/>
                  </a:lnTo>
                </a:path>
              </a:pathLst>
            </a:custGeom>
            <a:ln w="2794">
              <a:solidFill>
                <a:srgbClr val="82C7A6"/>
              </a:solidFill>
            </a:ln>
          </p:spPr>
          <p:txBody>
            <a:bodyPr wrap="square" lIns="0" tIns="0" rIns="0" bIns="0" rtlCol="0">
              <a:noAutofit/>
            </a:bodyPr>
            <a:lstStyle/>
            <a:p>
              <a:endParaRPr sz="700"/>
            </a:p>
          </p:txBody>
        </p:sp>
        <p:sp>
          <p:nvSpPr>
            <p:cNvPr id="389" name="object 430"/>
            <p:cNvSpPr/>
            <p:nvPr/>
          </p:nvSpPr>
          <p:spPr>
            <a:xfrm>
              <a:off x="5576073" y="2628382"/>
              <a:ext cx="12314" cy="0"/>
            </a:xfrm>
            <a:custGeom>
              <a:avLst/>
              <a:gdLst/>
              <a:ahLst/>
              <a:cxnLst/>
              <a:rect l="l" t="t" r="r" b="b"/>
              <a:pathLst>
                <a:path w="4572">
                  <a:moveTo>
                    <a:pt x="0" y="0"/>
                  </a:moveTo>
                  <a:lnTo>
                    <a:pt x="4572" y="0"/>
                  </a:lnTo>
                </a:path>
              </a:pathLst>
            </a:custGeom>
            <a:ln w="2794">
              <a:solidFill>
                <a:srgbClr val="88CCAC"/>
              </a:solidFill>
            </a:ln>
          </p:spPr>
          <p:txBody>
            <a:bodyPr wrap="square" lIns="0" tIns="0" rIns="0" bIns="0" rtlCol="0">
              <a:noAutofit/>
            </a:bodyPr>
            <a:lstStyle/>
            <a:p>
              <a:endParaRPr sz="700"/>
            </a:p>
          </p:txBody>
        </p:sp>
        <p:sp>
          <p:nvSpPr>
            <p:cNvPr id="390" name="object 431"/>
            <p:cNvSpPr/>
            <p:nvPr/>
          </p:nvSpPr>
          <p:spPr>
            <a:xfrm>
              <a:off x="5576073" y="2630408"/>
              <a:ext cx="12314" cy="0"/>
            </a:xfrm>
            <a:custGeom>
              <a:avLst/>
              <a:gdLst/>
              <a:ahLst/>
              <a:cxnLst/>
              <a:rect l="l" t="t" r="r" b="b"/>
              <a:pathLst>
                <a:path w="4572">
                  <a:moveTo>
                    <a:pt x="0" y="0"/>
                  </a:moveTo>
                  <a:lnTo>
                    <a:pt x="4572" y="0"/>
                  </a:lnTo>
                  <a:lnTo>
                    <a:pt x="3048" y="0"/>
                  </a:lnTo>
                  <a:lnTo>
                    <a:pt x="0" y="0"/>
                  </a:lnTo>
                  <a:close/>
                </a:path>
              </a:pathLst>
            </a:custGeom>
            <a:solidFill>
              <a:srgbClr val="92CFAF"/>
            </a:solidFill>
          </p:spPr>
          <p:txBody>
            <a:bodyPr wrap="square" lIns="0" tIns="0" rIns="0" bIns="0" rtlCol="0">
              <a:noAutofit/>
            </a:bodyPr>
            <a:lstStyle/>
            <a:p>
              <a:endParaRPr sz="700"/>
            </a:p>
          </p:txBody>
        </p:sp>
        <p:sp>
          <p:nvSpPr>
            <p:cNvPr id="391" name="object 432"/>
            <p:cNvSpPr/>
            <p:nvPr/>
          </p:nvSpPr>
          <p:spPr>
            <a:xfrm>
              <a:off x="5576073" y="2632433"/>
              <a:ext cx="8210" cy="0"/>
            </a:xfrm>
            <a:custGeom>
              <a:avLst/>
              <a:gdLst/>
              <a:ahLst/>
              <a:cxnLst/>
              <a:rect l="l" t="t" r="r" b="b"/>
              <a:pathLst>
                <a:path w="3048">
                  <a:moveTo>
                    <a:pt x="0" y="0"/>
                  </a:moveTo>
                  <a:lnTo>
                    <a:pt x="3048" y="0"/>
                  </a:lnTo>
                </a:path>
              </a:pathLst>
            </a:custGeom>
            <a:ln w="2794">
              <a:solidFill>
                <a:srgbClr val="9BD2B7"/>
              </a:solidFill>
            </a:ln>
          </p:spPr>
          <p:txBody>
            <a:bodyPr wrap="square" lIns="0" tIns="0" rIns="0" bIns="0" rtlCol="0">
              <a:noAutofit/>
            </a:bodyPr>
            <a:lstStyle/>
            <a:p>
              <a:endParaRPr sz="700"/>
            </a:p>
          </p:txBody>
        </p:sp>
        <p:sp>
          <p:nvSpPr>
            <p:cNvPr id="392" name="object 433"/>
            <p:cNvSpPr/>
            <p:nvPr/>
          </p:nvSpPr>
          <p:spPr>
            <a:xfrm>
              <a:off x="5576073" y="2632433"/>
              <a:ext cx="8210" cy="0"/>
            </a:xfrm>
            <a:custGeom>
              <a:avLst/>
              <a:gdLst/>
              <a:ahLst/>
              <a:cxnLst/>
              <a:rect l="l" t="t" r="r" b="b"/>
              <a:pathLst>
                <a:path w="3048">
                  <a:moveTo>
                    <a:pt x="0" y="0"/>
                  </a:moveTo>
                  <a:lnTo>
                    <a:pt x="3048" y="0"/>
                  </a:lnTo>
                </a:path>
              </a:pathLst>
            </a:custGeom>
            <a:ln w="2794">
              <a:solidFill>
                <a:srgbClr val="A4D6BB"/>
              </a:solidFill>
            </a:ln>
          </p:spPr>
          <p:txBody>
            <a:bodyPr wrap="square" lIns="0" tIns="0" rIns="0" bIns="0" rtlCol="0">
              <a:noAutofit/>
            </a:bodyPr>
            <a:lstStyle/>
            <a:p>
              <a:endParaRPr sz="700"/>
            </a:p>
          </p:txBody>
        </p:sp>
        <p:sp>
          <p:nvSpPr>
            <p:cNvPr id="393" name="object 434"/>
            <p:cNvSpPr/>
            <p:nvPr/>
          </p:nvSpPr>
          <p:spPr>
            <a:xfrm>
              <a:off x="5571969" y="2636484"/>
              <a:ext cx="12314" cy="0"/>
            </a:xfrm>
            <a:custGeom>
              <a:avLst/>
              <a:gdLst/>
              <a:ahLst/>
              <a:cxnLst/>
              <a:rect l="l" t="t" r="r" b="b"/>
              <a:pathLst>
                <a:path w="4572">
                  <a:moveTo>
                    <a:pt x="0" y="0"/>
                  </a:moveTo>
                  <a:lnTo>
                    <a:pt x="4572" y="0"/>
                  </a:lnTo>
                </a:path>
              </a:pathLst>
            </a:custGeom>
            <a:ln w="2793">
              <a:solidFill>
                <a:srgbClr val="ABDAC1"/>
              </a:solidFill>
            </a:ln>
          </p:spPr>
          <p:txBody>
            <a:bodyPr wrap="square" lIns="0" tIns="0" rIns="0" bIns="0" rtlCol="0">
              <a:noAutofit/>
            </a:bodyPr>
            <a:lstStyle/>
            <a:p>
              <a:endParaRPr sz="700"/>
            </a:p>
          </p:txBody>
        </p:sp>
        <p:sp>
          <p:nvSpPr>
            <p:cNvPr id="394" name="object 435"/>
            <p:cNvSpPr/>
            <p:nvPr/>
          </p:nvSpPr>
          <p:spPr>
            <a:xfrm>
              <a:off x="5571969" y="2636484"/>
              <a:ext cx="12314" cy="0"/>
            </a:xfrm>
            <a:custGeom>
              <a:avLst/>
              <a:gdLst/>
              <a:ahLst/>
              <a:cxnLst/>
              <a:rect l="l" t="t" r="r" b="b"/>
              <a:pathLst>
                <a:path w="4572">
                  <a:moveTo>
                    <a:pt x="0" y="0"/>
                  </a:moveTo>
                  <a:lnTo>
                    <a:pt x="4572" y="0"/>
                  </a:lnTo>
                </a:path>
              </a:pathLst>
            </a:custGeom>
            <a:ln w="2793">
              <a:solidFill>
                <a:srgbClr val="B4DDC6"/>
              </a:solidFill>
            </a:ln>
          </p:spPr>
          <p:txBody>
            <a:bodyPr wrap="square" lIns="0" tIns="0" rIns="0" bIns="0" rtlCol="0">
              <a:noAutofit/>
            </a:bodyPr>
            <a:lstStyle/>
            <a:p>
              <a:endParaRPr sz="700"/>
            </a:p>
          </p:txBody>
        </p:sp>
        <p:sp>
          <p:nvSpPr>
            <p:cNvPr id="395" name="object 436"/>
            <p:cNvSpPr/>
            <p:nvPr/>
          </p:nvSpPr>
          <p:spPr>
            <a:xfrm>
              <a:off x="5571969" y="2640535"/>
              <a:ext cx="8210" cy="0"/>
            </a:xfrm>
            <a:custGeom>
              <a:avLst/>
              <a:gdLst/>
              <a:ahLst/>
              <a:cxnLst/>
              <a:rect l="l" t="t" r="r" b="b"/>
              <a:pathLst>
                <a:path w="3048">
                  <a:moveTo>
                    <a:pt x="0" y="0"/>
                  </a:moveTo>
                  <a:lnTo>
                    <a:pt x="3048" y="0"/>
                  </a:lnTo>
                </a:path>
              </a:pathLst>
            </a:custGeom>
            <a:ln w="2794">
              <a:solidFill>
                <a:srgbClr val="BEE1CF"/>
              </a:solidFill>
            </a:ln>
          </p:spPr>
          <p:txBody>
            <a:bodyPr wrap="square" lIns="0" tIns="0" rIns="0" bIns="0" rtlCol="0">
              <a:noAutofit/>
            </a:bodyPr>
            <a:lstStyle/>
            <a:p>
              <a:endParaRPr sz="700"/>
            </a:p>
          </p:txBody>
        </p:sp>
        <p:sp>
          <p:nvSpPr>
            <p:cNvPr id="396" name="object 437"/>
            <p:cNvSpPr/>
            <p:nvPr/>
          </p:nvSpPr>
          <p:spPr>
            <a:xfrm>
              <a:off x="5571969" y="2640535"/>
              <a:ext cx="8210" cy="0"/>
            </a:xfrm>
            <a:custGeom>
              <a:avLst/>
              <a:gdLst/>
              <a:ahLst/>
              <a:cxnLst/>
              <a:rect l="l" t="t" r="r" b="b"/>
              <a:pathLst>
                <a:path w="3048">
                  <a:moveTo>
                    <a:pt x="0" y="0"/>
                  </a:moveTo>
                  <a:lnTo>
                    <a:pt x="3048" y="0"/>
                  </a:lnTo>
                </a:path>
              </a:pathLst>
            </a:custGeom>
            <a:ln w="2794">
              <a:solidFill>
                <a:srgbClr val="C7E4D3"/>
              </a:solidFill>
            </a:ln>
          </p:spPr>
          <p:txBody>
            <a:bodyPr wrap="square" lIns="0" tIns="0" rIns="0" bIns="0" rtlCol="0">
              <a:noAutofit/>
            </a:bodyPr>
            <a:lstStyle/>
            <a:p>
              <a:endParaRPr sz="700"/>
            </a:p>
          </p:txBody>
        </p:sp>
        <p:sp>
          <p:nvSpPr>
            <p:cNvPr id="397" name="object 438"/>
            <p:cNvSpPr/>
            <p:nvPr/>
          </p:nvSpPr>
          <p:spPr>
            <a:xfrm>
              <a:off x="5567864" y="2642561"/>
              <a:ext cx="12312" cy="0"/>
            </a:xfrm>
            <a:custGeom>
              <a:avLst/>
              <a:gdLst/>
              <a:ahLst/>
              <a:cxnLst/>
              <a:rect l="l" t="t" r="r" b="b"/>
              <a:pathLst>
                <a:path w="4571">
                  <a:moveTo>
                    <a:pt x="1523" y="0"/>
                  </a:moveTo>
                  <a:lnTo>
                    <a:pt x="4571" y="0"/>
                  </a:lnTo>
                  <a:lnTo>
                    <a:pt x="3047" y="0"/>
                  </a:lnTo>
                  <a:lnTo>
                    <a:pt x="0" y="0"/>
                  </a:lnTo>
                  <a:lnTo>
                    <a:pt x="1523" y="0"/>
                  </a:lnTo>
                  <a:close/>
                </a:path>
              </a:pathLst>
            </a:custGeom>
            <a:solidFill>
              <a:srgbClr val="D0E9DA"/>
            </a:solidFill>
          </p:spPr>
          <p:txBody>
            <a:bodyPr wrap="square" lIns="0" tIns="0" rIns="0" bIns="0" rtlCol="0">
              <a:noAutofit/>
            </a:bodyPr>
            <a:lstStyle/>
            <a:p>
              <a:endParaRPr sz="700"/>
            </a:p>
          </p:txBody>
        </p:sp>
        <p:sp>
          <p:nvSpPr>
            <p:cNvPr id="398" name="object 439"/>
            <p:cNvSpPr/>
            <p:nvPr/>
          </p:nvSpPr>
          <p:spPr>
            <a:xfrm>
              <a:off x="5567864" y="2644586"/>
              <a:ext cx="4102" cy="0"/>
            </a:xfrm>
            <a:custGeom>
              <a:avLst/>
              <a:gdLst/>
              <a:ahLst/>
              <a:cxnLst/>
              <a:rect l="l" t="t" r="r" b="b"/>
              <a:pathLst>
                <a:path w="1523">
                  <a:moveTo>
                    <a:pt x="0" y="0"/>
                  </a:moveTo>
                  <a:lnTo>
                    <a:pt x="1523" y="0"/>
                  </a:lnTo>
                </a:path>
              </a:pathLst>
            </a:custGeom>
            <a:ln w="2793">
              <a:solidFill>
                <a:srgbClr val="DCEEE4"/>
              </a:solidFill>
            </a:ln>
          </p:spPr>
          <p:txBody>
            <a:bodyPr wrap="square" lIns="0" tIns="0" rIns="0" bIns="0" rtlCol="0">
              <a:noAutofit/>
            </a:bodyPr>
            <a:lstStyle/>
            <a:p>
              <a:endParaRPr sz="700"/>
            </a:p>
          </p:txBody>
        </p:sp>
        <p:sp>
          <p:nvSpPr>
            <p:cNvPr id="399" name="object 440"/>
            <p:cNvSpPr/>
            <p:nvPr/>
          </p:nvSpPr>
          <p:spPr>
            <a:xfrm>
              <a:off x="5567864" y="2644586"/>
              <a:ext cx="4102" cy="0"/>
            </a:xfrm>
            <a:custGeom>
              <a:avLst/>
              <a:gdLst/>
              <a:ahLst/>
              <a:cxnLst/>
              <a:rect l="l" t="t" r="r" b="b"/>
              <a:pathLst>
                <a:path w="1523">
                  <a:moveTo>
                    <a:pt x="0" y="0"/>
                  </a:moveTo>
                  <a:lnTo>
                    <a:pt x="1523" y="0"/>
                  </a:lnTo>
                </a:path>
              </a:pathLst>
            </a:custGeom>
            <a:ln w="2793">
              <a:solidFill>
                <a:srgbClr val="E8F4ED"/>
              </a:solidFill>
            </a:ln>
          </p:spPr>
          <p:txBody>
            <a:bodyPr wrap="square" lIns="0" tIns="0" rIns="0" bIns="0" rtlCol="0">
              <a:noAutofit/>
            </a:bodyPr>
            <a:lstStyle/>
            <a:p>
              <a:endParaRPr sz="700"/>
            </a:p>
          </p:txBody>
        </p:sp>
        <p:sp>
          <p:nvSpPr>
            <p:cNvPr id="400" name="object 441"/>
            <p:cNvSpPr/>
            <p:nvPr/>
          </p:nvSpPr>
          <p:spPr>
            <a:xfrm>
              <a:off x="5563759" y="2646612"/>
              <a:ext cx="8207" cy="0"/>
            </a:xfrm>
            <a:custGeom>
              <a:avLst/>
              <a:gdLst/>
              <a:ahLst/>
              <a:cxnLst/>
              <a:rect l="l" t="t" r="r" b="b"/>
              <a:pathLst>
                <a:path w="3047">
                  <a:moveTo>
                    <a:pt x="1524" y="0"/>
                  </a:moveTo>
                  <a:lnTo>
                    <a:pt x="3047" y="0"/>
                  </a:lnTo>
                  <a:lnTo>
                    <a:pt x="1524" y="0"/>
                  </a:lnTo>
                  <a:lnTo>
                    <a:pt x="0" y="0"/>
                  </a:lnTo>
                  <a:lnTo>
                    <a:pt x="1524" y="0"/>
                  </a:lnTo>
                  <a:close/>
                </a:path>
              </a:pathLst>
            </a:custGeom>
            <a:solidFill>
              <a:srgbClr val="F3F9F7"/>
            </a:solidFill>
          </p:spPr>
          <p:txBody>
            <a:bodyPr wrap="square" lIns="0" tIns="0" rIns="0" bIns="0" rtlCol="0">
              <a:noAutofit/>
            </a:bodyPr>
            <a:lstStyle/>
            <a:p>
              <a:endParaRPr sz="700"/>
            </a:p>
          </p:txBody>
        </p:sp>
        <p:sp>
          <p:nvSpPr>
            <p:cNvPr id="401" name="object 442"/>
            <p:cNvSpPr/>
            <p:nvPr/>
          </p:nvSpPr>
          <p:spPr>
            <a:xfrm>
              <a:off x="5563759" y="2646612"/>
              <a:ext cx="4105" cy="0"/>
            </a:xfrm>
            <a:custGeom>
              <a:avLst/>
              <a:gdLst/>
              <a:ahLst/>
              <a:cxnLst/>
              <a:rect l="l" t="t" r="r" b="b"/>
              <a:pathLst>
                <a:path w="1524">
                  <a:moveTo>
                    <a:pt x="0" y="0"/>
                  </a:moveTo>
                  <a:lnTo>
                    <a:pt x="1524" y="0"/>
                  </a:lnTo>
                  <a:lnTo>
                    <a:pt x="0" y="0"/>
                  </a:lnTo>
                  <a:close/>
                </a:path>
              </a:pathLst>
            </a:custGeom>
            <a:solidFill>
              <a:srgbClr val="FFFFFF"/>
            </a:solidFill>
          </p:spPr>
          <p:txBody>
            <a:bodyPr wrap="square" lIns="0" tIns="0" rIns="0" bIns="0" rtlCol="0">
              <a:noAutofit/>
            </a:bodyPr>
            <a:lstStyle/>
            <a:p>
              <a:endParaRPr sz="700"/>
            </a:p>
          </p:txBody>
        </p:sp>
        <p:sp>
          <p:nvSpPr>
            <p:cNvPr id="402" name="object 443"/>
            <p:cNvSpPr/>
            <p:nvPr/>
          </p:nvSpPr>
          <p:spPr>
            <a:xfrm>
              <a:off x="5563759" y="2585843"/>
              <a:ext cx="49255" cy="60766"/>
            </a:xfrm>
            <a:custGeom>
              <a:avLst/>
              <a:gdLst/>
              <a:ahLst/>
              <a:cxnLst/>
              <a:rect l="l" t="t" r="r" b="b"/>
              <a:pathLst>
                <a:path w="18287" h="22859">
                  <a:moveTo>
                    <a:pt x="0" y="22860"/>
                  </a:moveTo>
                  <a:lnTo>
                    <a:pt x="3047" y="22860"/>
                  </a:lnTo>
                  <a:lnTo>
                    <a:pt x="4571" y="21336"/>
                  </a:lnTo>
                  <a:lnTo>
                    <a:pt x="6095" y="19812"/>
                  </a:lnTo>
                  <a:lnTo>
                    <a:pt x="7619" y="18288"/>
                  </a:lnTo>
                  <a:lnTo>
                    <a:pt x="9143" y="16764"/>
                  </a:lnTo>
                  <a:lnTo>
                    <a:pt x="9143" y="13716"/>
                  </a:lnTo>
                  <a:lnTo>
                    <a:pt x="10667" y="12192"/>
                  </a:lnTo>
                  <a:lnTo>
                    <a:pt x="10667" y="9144"/>
                  </a:lnTo>
                  <a:lnTo>
                    <a:pt x="12191" y="7620"/>
                  </a:lnTo>
                  <a:lnTo>
                    <a:pt x="12191" y="4572"/>
                  </a:lnTo>
                  <a:lnTo>
                    <a:pt x="13715" y="3048"/>
                  </a:lnTo>
                  <a:lnTo>
                    <a:pt x="15239" y="1524"/>
                  </a:lnTo>
                  <a:lnTo>
                    <a:pt x="15239" y="0"/>
                  </a:lnTo>
                  <a:lnTo>
                    <a:pt x="18287" y="0"/>
                  </a:lnTo>
                  <a:lnTo>
                    <a:pt x="13715" y="0"/>
                  </a:lnTo>
                  <a:lnTo>
                    <a:pt x="12191" y="1524"/>
                  </a:lnTo>
                  <a:lnTo>
                    <a:pt x="10667" y="3048"/>
                  </a:lnTo>
                  <a:lnTo>
                    <a:pt x="9143" y="4572"/>
                  </a:lnTo>
                  <a:lnTo>
                    <a:pt x="7619" y="7620"/>
                  </a:lnTo>
                  <a:lnTo>
                    <a:pt x="7619" y="9144"/>
                  </a:lnTo>
                  <a:lnTo>
                    <a:pt x="6095" y="12192"/>
                  </a:lnTo>
                  <a:lnTo>
                    <a:pt x="6095" y="13716"/>
                  </a:lnTo>
                  <a:lnTo>
                    <a:pt x="4571" y="16764"/>
                  </a:lnTo>
                  <a:lnTo>
                    <a:pt x="3047" y="18288"/>
                  </a:lnTo>
                  <a:lnTo>
                    <a:pt x="3047" y="19812"/>
                  </a:lnTo>
                  <a:lnTo>
                    <a:pt x="1524" y="21336"/>
                  </a:lnTo>
                  <a:lnTo>
                    <a:pt x="1524" y="22860"/>
                  </a:lnTo>
                  <a:lnTo>
                    <a:pt x="0" y="22860"/>
                  </a:lnTo>
                </a:path>
              </a:pathLst>
            </a:custGeom>
            <a:ln w="1524">
              <a:solidFill>
                <a:srgbClr val="1E1A16"/>
              </a:solidFill>
            </a:ln>
          </p:spPr>
          <p:txBody>
            <a:bodyPr wrap="square" lIns="0" tIns="0" rIns="0" bIns="0" rtlCol="0">
              <a:noAutofit/>
            </a:bodyPr>
            <a:lstStyle/>
            <a:p>
              <a:endParaRPr sz="700"/>
            </a:p>
          </p:txBody>
        </p:sp>
        <p:sp>
          <p:nvSpPr>
            <p:cNvPr id="403" name="object 444"/>
            <p:cNvSpPr/>
            <p:nvPr/>
          </p:nvSpPr>
          <p:spPr>
            <a:xfrm>
              <a:off x="5600702" y="2500773"/>
              <a:ext cx="94408" cy="113427"/>
            </a:xfrm>
            <a:custGeom>
              <a:avLst/>
              <a:gdLst/>
              <a:ahLst/>
              <a:cxnLst/>
              <a:rect l="l" t="t" r="r" b="b"/>
              <a:pathLst>
                <a:path w="35051" h="42672">
                  <a:moveTo>
                    <a:pt x="33528" y="12192"/>
                  </a:moveTo>
                  <a:lnTo>
                    <a:pt x="33528" y="9144"/>
                  </a:lnTo>
                  <a:lnTo>
                    <a:pt x="32004" y="9144"/>
                  </a:lnTo>
                  <a:lnTo>
                    <a:pt x="32004" y="7620"/>
                  </a:lnTo>
                  <a:lnTo>
                    <a:pt x="30480" y="6096"/>
                  </a:lnTo>
                  <a:lnTo>
                    <a:pt x="28956" y="4572"/>
                  </a:lnTo>
                  <a:lnTo>
                    <a:pt x="27431" y="3048"/>
                  </a:lnTo>
                  <a:lnTo>
                    <a:pt x="25908" y="3048"/>
                  </a:lnTo>
                  <a:lnTo>
                    <a:pt x="24384" y="1524"/>
                  </a:lnTo>
                  <a:lnTo>
                    <a:pt x="21336" y="1524"/>
                  </a:lnTo>
                  <a:lnTo>
                    <a:pt x="21336" y="0"/>
                  </a:lnTo>
                  <a:lnTo>
                    <a:pt x="12192" y="0"/>
                  </a:lnTo>
                  <a:lnTo>
                    <a:pt x="10668" y="1524"/>
                  </a:lnTo>
                  <a:lnTo>
                    <a:pt x="9144" y="1524"/>
                  </a:lnTo>
                  <a:lnTo>
                    <a:pt x="7620" y="3048"/>
                  </a:lnTo>
                  <a:lnTo>
                    <a:pt x="4572" y="3048"/>
                  </a:lnTo>
                  <a:lnTo>
                    <a:pt x="3048" y="4572"/>
                  </a:lnTo>
                  <a:lnTo>
                    <a:pt x="1524" y="6096"/>
                  </a:lnTo>
                  <a:lnTo>
                    <a:pt x="1524" y="7620"/>
                  </a:lnTo>
                  <a:lnTo>
                    <a:pt x="0" y="9144"/>
                  </a:lnTo>
                  <a:lnTo>
                    <a:pt x="0" y="18288"/>
                  </a:lnTo>
                  <a:lnTo>
                    <a:pt x="1524" y="18288"/>
                  </a:lnTo>
                  <a:lnTo>
                    <a:pt x="1524" y="19812"/>
                  </a:lnTo>
                  <a:lnTo>
                    <a:pt x="3048" y="21336"/>
                  </a:lnTo>
                  <a:lnTo>
                    <a:pt x="3048" y="22860"/>
                  </a:lnTo>
                  <a:lnTo>
                    <a:pt x="4572" y="24384"/>
                  </a:lnTo>
                  <a:lnTo>
                    <a:pt x="4572" y="27432"/>
                  </a:lnTo>
                  <a:lnTo>
                    <a:pt x="3048" y="27432"/>
                  </a:lnTo>
                  <a:lnTo>
                    <a:pt x="3048" y="30480"/>
                  </a:lnTo>
                  <a:lnTo>
                    <a:pt x="1524" y="30480"/>
                  </a:lnTo>
                  <a:lnTo>
                    <a:pt x="1524" y="33528"/>
                  </a:lnTo>
                  <a:lnTo>
                    <a:pt x="0" y="33528"/>
                  </a:lnTo>
                  <a:lnTo>
                    <a:pt x="0" y="35052"/>
                  </a:lnTo>
                  <a:lnTo>
                    <a:pt x="1524" y="36575"/>
                  </a:lnTo>
                  <a:lnTo>
                    <a:pt x="3048" y="38100"/>
                  </a:lnTo>
                  <a:lnTo>
                    <a:pt x="3048" y="39624"/>
                  </a:lnTo>
                  <a:lnTo>
                    <a:pt x="4572" y="39624"/>
                  </a:lnTo>
                  <a:lnTo>
                    <a:pt x="4572" y="41148"/>
                  </a:lnTo>
                  <a:lnTo>
                    <a:pt x="6096" y="41148"/>
                  </a:lnTo>
                  <a:lnTo>
                    <a:pt x="6096" y="42672"/>
                  </a:lnTo>
                  <a:lnTo>
                    <a:pt x="9144" y="42672"/>
                  </a:lnTo>
                  <a:lnTo>
                    <a:pt x="9144" y="41148"/>
                  </a:lnTo>
                  <a:lnTo>
                    <a:pt x="12192" y="41148"/>
                  </a:lnTo>
                  <a:lnTo>
                    <a:pt x="13716" y="39624"/>
                  </a:lnTo>
                  <a:lnTo>
                    <a:pt x="16764" y="39624"/>
                  </a:lnTo>
                  <a:lnTo>
                    <a:pt x="16764" y="36575"/>
                  </a:lnTo>
                  <a:lnTo>
                    <a:pt x="19812" y="36575"/>
                  </a:lnTo>
                  <a:lnTo>
                    <a:pt x="16764" y="35052"/>
                  </a:lnTo>
                  <a:lnTo>
                    <a:pt x="19812" y="35052"/>
                  </a:lnTo>
                  <a:lnTo>
                    <a:pt x="18288" y="32004"/>
                  </a:lnTo>
                  <a:lnTo>
                    <a:pt x="19812" y="30480"/>
                  </a:lnTo>
                  <a:lnTo>
                    <a:pt x="22860" y="30480"/>
                  </a:lnTo>
                  <a:lnTo>
                    <a:pt x="22860" y="28956"/>
                  </a:lnTo>
                  <a:lnTo>
                    <a:pt x="25908" y="28956"/>
                  </a:lnTo>
                  <a:lnTo>
                    <a:pt x="25908" y="27432"/>
                  </a:lnTo>
                  <a:lnTo>
                    <a:pt x="27431" y="27432"/>
                  </a:lnTo>
                  <a:lnTo>
                    <a:pt x="28956" y="25908"/>
                  </a:lnTo>
                  <a:lnTo>
                    <a:pt x="30480" y="24384"/>
                  </a:lnTo>
                  <a:lnTo>
                    <a:pt x="32004" y="22860"/>
                  </a:lnTo>
                  <a:lnTo>
                    <a:pt x="33528" y="21336"/>
                  </a:lnTo>
                  <a:lnTo>
                    <a:pt x="35051" y="19812"/>
                  </a:lnTo>
                  <a:lnTo>
                    <a:pt x="35051" y="12192"/>
                  </a:lnTo>
                  <a:lnTo>
                    <a:pt x="33528" y="12192"/>
                  </a:lnTo>
                  <a:close/>
                </a:path>
              </a:pathLst>
            </a:custGeom>
            <a:solidFill>
              <a:srgbClr val="7DC523"/>
            </a:solidFill>
          </p:spPr>
          <p:txBody>
            <a:bodyPr wrap="square" lIns="0" tIns="0" rIns="0" bIns="0" rtlCol="0">
              <a:noAutofit/>
            </a:bodyPr>
            <a:lstStyle/>
            <a:p>
              <a:endParaRPr sz="700"/>
            </a:p>
          </p:txBody>
        </p:sp>
        <p:sp>
          <p:nvSpPr>
            <p:cNvPr id="404" name="object 445"/>
            <p:cNvSpPr/>
            <p:nvPr/>
          </p:nvSpPr>
          <p:spPr>
            <a:xfrm>
              <a:off x="5604807" y="2504825"/>
              <a:ext cx="86201" cy="105328"/>
            </a:xfrm>
            <a:custGeom>
              <a:avLst/>
              <a:gdLst/>
              <a:ahLst/>
              <a:cxnLst/>
              <a:rect l="l" t="t" r="r" b="b"/>
              <a:pathLst>
                <a:path w="32004" h="39624">
                  <a:moveTo>
                    <a:pt x="3048" y="28956"/>
                  </a:moveTo>
                  <a:lnTo>
                    <a:pt x="1524" y="28956"/>
                  </a:lnTo>
                  <a:lnTo>
                    <a:pt x="1524" y="32004"/>
                  </a:lnTo>
                  <a:lnTo>
                    <a:pt x="0" y="33528"/>
                  </a:lnTo>
                  <a:lnTo>
                    <a:pt x="1524" y="33528"/>
                  </a:lnTo>
                  <a:lnTo>
                    <a:pt x="1524" y="35051"/>
                  </a:lnTo>
                  <a:lnTo>
                    <a:pt x="3048" y="35051"/>
                  </a:lnTo>
                  <a:lnTo>
                    <a:pt x="3048" y="38100"/>
                  </a:lnTo>
                  <a:lnTo>
                    <a:pt x="6096" y="38100"/>
                  </a:lnTo>
                  <a:lnTo>
                    <a:pt x="6096" y="39624"/>
                  </a:lnTo>
                  <a:lnTo>
                    <a:pt x="7620" y="39624"/>
                  </a:lnTo>
                  <a:lnTo>
                    <a:pt x="7620" y="38100"/>
                  </a:lnTo>
                  <a:lnTo>
                    <a:pt x="12192" y="38100"/>
                  </a:lnTo>
                  <a:lnTo>
                    <a:pt x="13716" y="36576"/>
                  </a:lnTo>
                  <a:lnTo>
                    <a:pt x="12192" y="35051"/>
                  </a:lnTo>
                  <a:lnTo>
                    <a:pt x="15240" y="33528"/>
                  </a:lnTo>
                  <a:lnTo>
                    <a:pt x="13716" y="32004"/>
                  </a:lnTo>
                  <a:lnTo>
                    <a:pt x="16764" y="32004"/>
                  </a:lnTo>
                  <a:lnTo>
                    <a:pt x="15240" y="30480"/>
                  </a:lnTo>
                  <a:lnTo>
                    <a:pt x="15240" y="28956"/>
                  </a:lnTo>
                  <a:lnTo>
                    <a:pt x="18287" y="28956"/>
                  </a:lnTo>
                  <a:lnTo>
                    <a:pt x="18287" y="27431"/>
                  </a:lnTo>
                  <a:lnTo>
                    <a:pt x="21336" y="27431"/>
                  </a:lnTo>
                  <a:lnTo>
                    <a:pt x="22860" y="25908"/>
                  </a:lnTo>
                  <a:lnTo>
                    <a:pt x="24384" y="25908"/>
                  </a:lnTo>
                  <a:lnTo>
                    <a:pt x="24384" y="24384"/>
                  </a:lnTo>
                  <a:lnTo>
                    <a:pt x="25907" y="24384"/>
                  </a:lnTo>
                  <a:lnTo>
                    <a:pt x="27431" y="22860"/>
                  </a:lnTo>
                  <a:lnTo>
                    <a:pt x="28956" y="21336"/>
                  </a:lnTo>
                  <a:lnTo>
                    <a:pt x="30480" y="19812"/>
                  </a:lnTo>
                  <a:lnTo>
                    <a:pt x="30480" y="18288"/>
                  </a:lnTo>
                  <a:lnTo>
                    <a:pt x="32004" y="16764"/>
                  </a:lnTo>
                  <a:lnTo>
                    <a:pt x="32004" y="13716"/>
                  </a:lnTo>
                  <a:lnTo>
                    <a:pt x="30480" y="12192"/>
                  </a:lnTo>
                  <a:lnTo>
                    <a:pt x="30480" y="7620"/>
                  </a:lnTo>
                  <a:lnTo>
                    <a:pt x="28956" y="7620"/>
                  </a:lnTo>
                  <a:lnTo>
                    <a:pt x="28956" y="6096"/>
                  </a:lnTo>
                  <a:lnTo>
                    <a:pt x="27431" y="6096"/>
                  </a:lnTo>
                  <a:lnTo>
                    <a:pt x="27431" y="4572"/>
                  </a:lnTo>
                  <a:lnTo>
                    <a:pt x="25907" y="4572"/>
                  </a:lnTo>
                  <a:lnTo>
                    <a:pt x="25907" y="3048"/>
                  </a:lnTo>
                  <a:lnTo>
                    <a:pt x="24384" y="3048"/>
                  </a:lnTo>
                  <a:lnTo>
                    <a:pt x="24384" y="1524"/>
                  </a:lnTo>
                  <a:lnTo>
                    <a:pt x="19812" y="1524"/>
                  </a:lnTo>
                  <a:lnTo>
                    <a:pt x="19812" y="0"/>
                  </a:lnTo>
                  <a:lnTo>
                    <a:pt x="9144" y="0"/>
                  </a:lnTo>
                  <a:lnTo>
                    <a:pt x="9144" y="1524"/>
                  </a:lnTo>
                  <a:lnTo>
                    <a:pt x="6096" y="1524"/>
                  </a:lnTo>
                  <a:lnTo>
                    <a:pt x="4572" y="3048"/>
                  </a:lnTo>
                  <a:lnTo>
                    <a:pt x="3048" y="4572"/>
                  </a:lnTo>
                  <a:lnTo>
                    <a:pt x="1524" y="6096"/>
                  </a:lnTo>
                  <a:lnTo>
                    <a:pt x="0" y="7620"/>
                  </a:lnTo>
                  <a:lnTo>
                    <a:pt x="0" y="16764"/>
                  </a:lnTo>
                  <a:lnTo>
                    <a:pt x="1524" y="18288"/>
                  </a:lnTo>
                  <a:lnTo>
                    <a:pt x="1524" y="19812"/>
                  </a:lnTo>
                  <a:lnTo>
                    <a:pt x="3048" y="19812"/>
                  </a:lnTo>
                  <a:lnTo>
                    <a:pt x="3048" y="22860"/>
                  </a:lnTo>
                  <a:lnTo>
                    <a:pt x="4572" y="22860"/>
                  </a:lnTo>
                  <a:lnTo>
                    <a:pt x="4572" y="27431"/>
                  </a:lnTo>
                  <a:lnTo>
                    <a:pt x="3048" y="27431"/>
                  </a:lnTo>
                  <a:lnTo>
                    <a:pt x="3048" y="28956"/>
                  </a:lnTo>
                  <a:close/>
                </a:path>
              </a:pathLst>
            </a:custGeom>
            <a:solidFill>
              <a:srgbClr val="00923E"/>
            </a:solidFill>
          </p:spPr>
          <p:txBody>
            <a:bodyPr wrap="square" lIns="0" tIns="0" rIns="0" bIns="0" rtlCol="0">
              <a:noAutofit/>
            </a:bodyPr>
            <a:lstStyle/>
            <a:p>
              <a:endParaRPr sz="700"/>
            </a:p>
          </p:txBody>
        </p:sp>
        <p:sp>
          <p:nvSpPr>
            <p:cNvPr id="405" name="object 446"/>
            <p:cNvSpPr/>
            <p:nvPr/>
          </p:nvSpPr>
          <p:spPr>
            <a:xfrm>
              <a:off x="5613017" y="2581795"/>
              <a:ext cx="24626" cy="20253"/>
            </a:xfrm>
            <a:custGeom>
              <a:avLst/>
              <a:gdLst/>
              <a:ahLst/>
              <a:cxnLst/>
              <a:rect l="l" t="t" r="r" b="b"/>
              <a:pathLst>
                <a:path w="9143" h="7620">
                  <a:moveTo>
                    <a:pt x="7619" y="0"/>
                  </a:moveTo>
                  <a:lnTo>
                    <a:pt x="1524" y="0"/>
                  </a:lnTo>
                  <a:lnTo>
                    <a:pt x="3048" y="1523"/>
                  </a:lnTo>
                  <a:lnTo>
                    <a:pt x="0" y="1523"/>
                  </a:lnTo>
                  <a:lnTo>
                    <a:pt x="1524" y="3047"/>
                  </a:lnTo>
                  <a:lnTo>
                    <a:pt x="0" y="4571"/>
                  </a:lnTo>
                  <a:lnTo>
                    <a:pt x="1524" y="4571"/>
                  </a:lnTo>
                  <a:lnTo>
                    <a:pt x="1524" y="6095"/>
                  </a:lnTo>
                  <a:lnTo>
                    <a:pt x="4572" y="6095"/>
                  </a:lnTo>
                  <a:lnTo>
                    <a:pt x="4572" y="7619"/>
                  </a:lnTo>
                  <a:lnTo>
                    <a:pt x="7619" y="7619"/>
                  </a:lnTo>
                  <a:lnTo>
                    <a:pt x="7619" y="4571"/>
                  </a:lnTo>
                  <a:lnTo>
                    <a:pt x="9143" y="4571"/>
                  </a:lnTo>
                  <a:lnTo>
                    <a:pt x="7619" y="3047"/>
                  </a:lnTo>
                  <a:lnTo>
                    <a:pt x="9143" y="1523"/>
                  </a:lnTo>
                  <a:lnTo>
                    <a:pt x="7619" y="1523"/>
                  </a:lnTo>
                  <a:lnTo>
                    <a:pt x="7619" y="0"/>
                  </a:lnTo>
                  <a:close/>
                </a:path>
              </a:pathLst>
            </a:custGeom>
            <a:solidFill>
              <a:srgbClr val="00923E"/>
            </a:solidFill>
          </p:spPr>
          <p:txBody>
            <a:bodyPr wrap="square" lIns="0" tIns="0" rIns="0" bIns="0" rtlCol="0">
              <a:noAutofit/>
            </a:bodyPr>
            <a:lstStyle/>
            <a:p>
              <a:endParaRPr sz="700"/>
            </a:p>
          </p:txBody>
        </p:sp>
        <p:sp>
          <p:nvSpPr>
            <p:cNvPr id="406" name="object 447"/>
            <p:cNvSpPr/>
            <p:nvPr/>
          </p:nvSpPr>
          <p:spPr>
            <a:xfrm>
              <a:off x="5621226" y="2602050"/>
              <a:ext cx="4105" cy="4048"/>
            </a:xfrm>
            <a:custGeom>
              <a:avLst/>
              <a:gdLst/>
              <a:ahLst/>
              <a:cxnLst/>
              <a:rect l="l" t="t" r="r" b="b"/>
              <a:pathLst>
                <a:path w="1524" h="1524">
                  <a:moveTo>
                    <a:pt x="1524" y="1524"/>
                  </a:moveTo>
                  <a:lnTo>
                    <a:pt x="0" y="0"/>
                  </a:lnTo>
                  <a:lnTo>
                    <a:pt x="0" y="1524"/>
                  </a:lnTo>
                  <a:lnTo>
                    <a:pt x="1524" y="1524"/>
                  </a:lnTo>
                  <a:close/>
                </a:path>
              </a:pathLst>
            </a:custGeom>
            <a:solidFill>
              <a:srgbClr val="00923E"/>
            </a:solidFill>
          </p:spPr>
          <p:txBody>
            <a:bodyPr wrap="square" lIns="0" tIns="0" rIns="0" bIns="0" rtlCol="0">
              <a:noAutofit/>
            </a:bodyPr>
            <a:lstStyle/>
            <a:p>
              <a:endParaRPr sz="700"/>
            </a:p>
          </p:txBody>
        </p:sp>
        <p:sp>
          <p:nvSpPr>
            <p:cNvPr id="407" name="object 448"/>
            <p:cNvSpPr/>
            <p:nvPr/>
          </p:nvSpPr>
          <p:spPr>
            <a:xfrm>
              <a:off x="5621226" y="2533182"/>
              <a:ext cx="45150" cy="28357"/>
            </a:xfrm>
            <a:custGeom>
              <a:avLst/>
              <a:gdLst/>
              <a:ahLst/>
              <a:cxnLst/>
              <a:rect l="l" t="t" r="r" b="b"/>
              <a:pathLst>
                <a:path w="16763" h="10668">
                  <a:moveTo>
                    <a:pt x="13715" y="3048"/>
                  </a:moveTo>
                  <a:lnTo>
                    <a:pt x="13715" y="0"/>
                  </a:lnTo>
                  <a:lnTo>
                    <a:pt x="1524" y="0"/>
                  </a:lnTo>
                  <a:lnTo>
                    <a:pt x="0" y="1523"/>
                  </a:lnTo>
                  <a:lnTo>
                    <a:pt x="0" y="3048"/>
                  </a:lnTo>
                  <a:lnTo>
                    <a:pt x="1524" y="3048"/>
                  </a:lnTo>
                  <a:lnTo>
                    <a:pt x="1524" y="9143"/>
                  </a:lnTo>
                  <a:lnTo>
                    <a:pt x="3048" y="9143"/>
                  </a:lnTo>
                  <a:lnTo>
                    <a:pt x="4571" y="10668"/>
                  </a:lnTo>
                  <a:lnTo>
                    <a:pt x="6095" y="10668"/>
                  </a:lnTo>
                  <a:lnTo>
                    <a:pt x="7619" y="9143"/>
                  </a:lnTo>
                  <a:lnTo>
                    <a:pt x="9143" y="9143"/>
                  </a:lnTo>
                  <a:lnTo>
                    <a:pt x="9143" y="10668"/>
                  </a:lnTo>
                  <a:lnTo>
                    <a:pt x="15239" y="10668"/>
                  </a:lnTo>
                  <a:lnTo>
                    <a:pt x="15239" y="7619"/>
                  </a:lnTo>
                  <a:lnTo>
                    <a:pt x="16763" y="7619"/>
                  </a:lnTo>
                  <a:lnTo>
                    <a:pt x="16763" y="4571"/>
                  </a:lnTo>
                  <a:lnTo>
                    <a:pt x="15239" y="4571"/>
                  </a:lnTo>
                  <a:lnTo>
                    <a:pt x="15239" y="3048"/>
                  </a:lnTo>
                  <a:lnTo>
                    <a:pt x="13715" y="3048"/>
                  </a:lnTo>
                  <a:close/>
                </a:path>
              </a:pathLst>
            </a:custGeom>
            <a:solidFill>
              <a:srgbClr val="9FD139"/>
            </a:solidFill>
          </p:spPr>
          <p:txBody>
            <a:bodyPr wrap="square" lIns="0" tIns="0" rIns="0" bIns="0" rtlCol="0">
              <a:noAutofit/>
            </a:bodyPr>
            <a:lstStyle/>
            <a:p>
              <a:endParaRPr sz="700"/>
            </a:p>
          </p:txBody>
        </p:sp>
        <p:sp>
          <p:nvSpPr>
            <p:cNvPr id="408" name="object 449"/>
            <p:cNvSpPr/>
            <p:nvPr/>
          </p:nvSpPr>
          <p:spPr>
            <a:xfrm>
              <a:off x="5629436" y="2541284"/>
              <a:ext cx="28731" cy="40508"/>
            </a:xfrm>
            <a:custGeom>
              <a:avLst/>
              <a:gdLst/>
              <a:ahLst/>
              <a:cxnLst/>
              <a:rect l="l" t="t" r="r" b="b"/>
              <a:pathLst>
                <a:path w="10667" h="15240">
                  <a:moveTo>
                    <a:pt x="6095" y="6095"/>
                  </a:moveTo>
                  <a:lnTo>
                    <a:pt x="3047" y="6095"/>
                  </a:lnTo>
                  <a:lnTo>
                    <a:pt x="1523" y="3048"/>
                  </a:lnTo>
                  <a:lnTo>
                    <a:pt x="3047" y="1523"/>
                  </a:lnTo>
                  <a:lnTo>
                    <a:pt x="6095" y="0"/>
                  </a:lnTo>
                  <a:lnTo>
                    <a:pt x="4571" y="0"/>
                  </a:lnTo>
                  <a:lnTo>
                    <a:pt x="1523" y="1523"/>
                  </a:lnTo>
                  <a:lnTo>
                    <a:pt x="0" y="6095"/>
                  </a:lnTo>
                  <a:lnTo>
                    <a:pt x="0" y="13715"/>
                  </a:lnTo>
                  <a:lnTo>
                    <a:pt x="1523" y="13715"/>
                  </a:lnTo>
                  <a:lnTo>
                    <a:pt x="1523" y="15239"/>
                  </a:lnTo>
                  <a:lnTo>
                    <a:pt x="10667" y="4571"/>
                  </a:lnTo>
                  <a:lnTo>
                    <a:pt x="9143" y="1523"/>
                  </a:lnTo>
                  <a:lnTo>
                    <a:pt x="7619" y="1523"/>
                  </a:lnTo>
                  <a:lnTo>
                    <a:pt x="7619" y="3048"/>
                  </a:lnTo>
                  <a:lnTo>
                    <a:pt x="6095" y="6095"/>
                  </a:lnTo>
                  <a:close/>
                </a:path>
              </a:pathLst>
            </a:custGeom>
            <a:solidFill>
              <a:srgbClr val="00923E"/>
            </a:solidFill>
          </p:spPr>
          <p:txBody>
            <a:bodyPr wrap="square" lIns="0" tIns="0" rIns="0" bIns="0" rtlCol="0">
              <a:noAutofit/>
            </a:bodyPr>
            <a:lstStyle/>
            <a:p>
              <a:endParaRPr sz="700"/>
            </a:p>
          </p:txBody>
        </p:sp>
        <p:sp>
          <p:nvSpPr>
            <p:cNvPr id="409" name="object 450"/>
            <p:cNvSpPr/>
            <p:nvPr/>
          </p:nvSpPr>
          <p:spPr>
            <a:xfrm>
              <a:off x="5637646" y="2545335"/>
              <a:ext cx="8210" cy="8102"/>
            </a:xfrm>
            <a:custGeom>
              <a:avLst/>
              <a:gdLst/>
              <a:ahLst/>
              <a:cxnLst/>
              <a:rect l="l" t="t" r="r" b="b"/>
              <a:pathLst>
                <a:path w="3048" h="3048">
                  <a:moveTo>
                    <a:pt x="3048" y="0"/>
                  </a:moveTo>
                  <a:lnTo>
                    <a:pt x="1524" y="0"/>
                  </a:lnTo>
                  <a:lnTo>
                    <a:pt x="0" y="1524"/>
                  </a:lnTo>
                  <a:lnTo>
                    <a:pt x="0" y="3047"/>
                  </a:lnTo>
                  <a:lnTo>
                    <a:pt x="1524" y="3047"/>
                  </a:lnTo>
                  <a:lnTo>
                    <a:pt x="3048" y="1524"/>
                  </a:lnTo>
                  <a:lnTo>
                    <a:pt x="3048" y="0"/>
                  </a:lnTo>
                  <a:close/>
                </a:path>
              </a:pathLst>
            </a:custGeom>
            <a:solidFill>
              <a:srgbClr val="00923E"/>
            </a:solidFill>
          </p:spPr>
          <p:txBody>
            <a:bodyPr wrap="square" lIns="0" tIns="0" rIns="0" bIns="0" rtlCol="0">
              <a:noAutofit/>
            </a:bodyPr>
            <a:lstStyle/>
            <a:p>
              <a:endParaRPr sz="700"/>
            </a:p>
          </p:txBody>
        </p:sp>
        <p:sp>
          <p:nvSpPr>
            <p:cNvPr id="410" name="object 451"/>
            <p:cNvSpPr/>
            <p:nvPr/>
          </p:nvSpPr>
          <p:spPr>
            <a:xfrm>
              <a:off x="5608912" y="2508876"/>
              <a:ext cx="69779" cy="72917"/>
            </a:xfrm>
            <a:custGeom>
              <a:avLst/>
              <a:gdLst/>
              <a:ahLst/>
              <a:cxnLst/>
              <a:rect l="l" t="t" r="r" b="b"/>
              <a:pathLst>
                <a:path w="25907" h="27431">
                  <a:moveTo>
                    <a:pt x="3048" y="4572"/>
                  </a:moveTo>
                  <a:lnTo>
                    <a:pt x="1524" y="6096"/>
                  </a:lnTo>
                  <a:lnTo>
                    <a:pt x="1524" y="7620"/>
                  </a:lnTo>
                  <a:lnTo>
                    <a:pt x="0" y="9144"/>
                  </a:lnTo>
                  <a:lnTo>
                    <a:pt x="0" y="13716"/>
                  </a:lnTo>
                  <a:lnTo>
                    <a:pt x="1524" y="13716"/>
                  </a:lnTo>
                  <a:lnTo>
                    <a:pt x="1524" y="16764"/>
                  </a:lnTo>
                  <a:lnTo>
                    <a:pt x="3048" y="18287"/>
                  </a:lnTo>
                  <a:lnTo>
                    <a:pt x="3048" y="19812"/>
                  </a:lnTo>
                  <a:lnTo>
                    <a:pt x="4572" y="21336"/>
                  </a:lnTo>
                  <a:lnTo>
                    <a:pt x="4572" y="25907"/>
                  </a:lnTo>
                  <a:lnTo>
                    <a:pt x="6096" y="25907"/>
                  </a:lnTo>
                  <a:lnTo>
                    <a:pt x="6096" y="18287"/>
                  </a:lnTo>
                  <a:lnTo>
                    <a:pt x="7620" y="12192"/>
                  </a:lnTo>
                  <a:lnTo>
                    <a:pt x="13716" y="9144"/>
                  </a:lnTo>
                  <a:lnTo>
                    <a:pt x="15240" y="12192"/>
                  </a:lnTo>
                  <a:lnTo>
                    <a:pt x="18287" y="12192"/>
                  </a:lnTo>
                  <a:lnTo>
                    <a:pt x="19812" y="16764"/>
                  </a:lnTo>
                  <a:lnTo>
                    <a:pt x="10668" y="27432"/>
                  </a:lnTo>
                  <a:lnTo>
                    <a:pt x="12192" y="27432"/>
                  </a:lnTo>
                  <a:lnTo>
                    <a:pt x="13716" y="25907"/>
                  </a:lnTo>
                  <a:lnTo>
                    <a:pt x="15240" y="24384"/>
                  </a:lnTo>
                  <a:lnTo>
                    <a:pt x="16763" y="22860"/>
                  </a:lnTo>
                  <a:lnTo>
                    <a:pt x="19812" y="22860"/>
                  </a:lnTo>
                  <a:lnTo>
                    <a:pt x="21336" y="21336"/>
                  </a:lnTo>
                  <a:lnTo>
                    <a:pt x="22860" y="21336"/>
                  </a:lnTo>
                  <a:lnTo>
                    <a:pt x="22860" y="19812"/>
                  </a:lnTo>
                  <a:lnTo>
                    <a:pt x="24383" y="18287"/>
                  </a:lnTo>
                  <a:lnTo>
                    <a:pt x="25907" y="16764"/>
                  </a:lnTo>
                  <a:lnTo>
                    <a:pt x="25907" y="9144"/>
                  </a:lnTo>
                  <a:lnTo>
                    <a:pt x="24383" y="7620"/>
                  </a:lnTo>
                  <a:lnTo>
                    <a:pt x="24383" y="6096"/>
                  </a:lnTo>
                  <a:lnTo>
                    <a:pt x="22860" y="4572"/>
                  </a:lnTo>
                  <a:lnTo>
                    <a:pt x="21336" y="3048"/>
                  </a:lnTo>
                  <a:lnTo>
                    <a:pt x="19812" y="3048"/>
                  </a:lnTo>
                  <a:lnTo>
                    <a:pt x="18287" y="1524"/>
                  </a:lnTo>
                  <a:lnTo>
                    <a:pt x="16763" y="1524"/>
                  </a:lnTo>
                  <a:lnTo>
                    <a:pt x="15240" y="0"/>
                  </a:lnTo>
                  <a:lnTo>
                    <a:pt x="9143" y="0"/>
                  </a:lnTo>
                  <a:lnTo>
                    <a:pt x="7620" y="1524"/>
                  </a:lnTo>
                  <a:lnTo>
                    <a:pt x="4572" y="1524"/>
                  </a:lnTo>
                  <a:lnTo>
                    <a:pt x="4572" y="3048"/>
                  </a:lnTo>
                  <a:lnTo>
                    <a:pt x="3048" y="4572"/>
                  </a:lnTo>
                  <a:close/>
                </a:path>
              </a:pathLst>
            </a:custGeom>
            <a:solidFill>
              <a:srgbClr val="7DC523"/>
            </a:solidFill>
          </p:spPr>
          <p:txBody>
            <a:bodyPr wrap="square" lIns="0" tIns="0" rIns="0" bIns="0" rtlCol="0">
              <a:noAutofit/>
            </a:bodyPr>
            <a:lstStyle/>
            <a:p>
              <a:endParaRPr sz="700"/>
            </a:p>
          </p:txBody>
        </p:sp>
        <p:sp>
          <p:nvSpPr>
            <p:cNvPr id="411" name="object 452"/>
            <p:cNvSpPr/>
            <p:nvPr/>
          </p:nvSpPr>
          <p:spPr>
            <a:xfrm>
              <a:off x="5617122" y="2512927"/>
              <a:ext cx="24626" cy="32409"/>
            </a:xfrm>
            <a:custGeom>
              <a:avLst/>
              <a:gdLst/>
              <a:ahLst/>
              <a:cxnLst/>
              <a:rect l="l" t="t" r="r" b="b"/>
              <a:pathLst>
                <a:path w="9143" h="12192">
                  <a:moveTo>
                    <a:pt x="1524" y="12192"/>
                  </a:moveTo>
                  <a:lnTo>
                    <a:pt x="1524" y="6096"/>
                  </a:lnTo>
                  <a:lnTo>
                    <a:pt x="3048" y="6096"/>
                  </a:lnTo>
                  <a:lnTo>
                    <a:pt x="3048" y="4572"/>
                  </a:lnTo>
                  <a:lnTo>
                    <a:pt x="6095" y="4572"/>
                  </a:lnTo>
                  <a:lnTo>
                    <a:pt x="6095" y="3048"/>
                  </a:lnTo>
                  <a:lnTo>
                    <a:pt x="9143" y="3048"/>
                  </a:lnTo>
                  <a:lnTo>
                    <a:pt x="9143" y="0"/>
                  </a:lnTo>
                  <a:lnTo>
                    <a:pt x="6095" y="0"/>
                  </a:lnTo>
                  <a:lnTo>
                    <a:pt x="4572" y="1524"/>
                  </a:lnTo>
                  <a:lnTo>
                    <a:pt x="3048" y="1524"/>
                  </a:lnTo>
                  <a:lnTo>
                    <a:pt x="3048" y="3048"/>
                  </a:lnTo>
                  <a:lnTo>
                    <a:pt x="1524" y="3048"/>
                  </a:lnTo>
                  <a:lnTo>
                    <a:pt x="0" y="4572"/>
                  </a:lnTo>
                  <a:lnTo>
                    <a:pt x="0" y="12192"/>
                  </a:lnTo>
                  <a:lnTo>
                    <a:pt x="1524" y="12192"/>
                  </a:lnTo>
                  <a:close/>
                </a:path>
              </a:pathLst>
            </a:custGeom>
            <a:solidFill>
              <a:srgbClr val="FFFFFF"/>
            </a:solidFill>
          </p:spPr>
          <p:txBody>
            <a:bodyPr wrap="square" lIns="0" tIns="0" rIns="0" bIns="0" rtlCol="0">
              <a:noAutofit/>
            </a:bodyPr>
            <a:lstStyle/>
            <a:p>
              <a:endParaRPr sz="700"/>
            </a:p>
          </p:txBody>
        </p:sp>
        <p:sp>
          <p:nvSpPr>
            <p:cNvPr id="412" name="object 453"/>
            <p:cNvSpPr/>
            <p:nvPr/>
          </p:nvSpPr>
          <p:spPr>
            <a:xfrm>
              <a:off x="5621226" y="2581795"/>
              <a:ext cx="12312" cy="8102"/>
            </a:xfrm>
            <a:custGeom>
              <a:avLst/>
              <a:gdLst/>
              <a:ahLst/>
              <a:cxnLst/>
              <a:rect l="l" t="t" r="r" b="b"/>
              <a:pathLst>
                <a:path w="4571" h="3048">
                  <a:moveTo>
                    <a:pt x="0" y="0"/>
                  </a:moveTo>
                  <a:lnTo>
                    <a:pt x="0" y="1523"/>
                  </a:lnTo>
                  <a:lnTo>
                    <a:pt x="4571" y="3047"/>
                  </a:lnTo>
                  <a:lnTo>
                    <a:pt x="0" y="0"/>
                  </a:lnTo>
                  <a:close/>
                </a:path>
              </a:pathLst>
            </a:custGeom>
            <a:solidFill>
              <a:srgbClr val="00923E"/>
            </a:solidFill>
          </p:spPr>
          <p:txBody>
            <a:bodyPr wrap="square" lIns="0" tIns="0" rIns="0" bIns="0" rtlCol="0">
              <a:noAutofit/>
            </a:bodyPr>
            <a:lstStyle/>
            <a:p>
              <a:endParaRPr sz="700"/>
            </a:p>
          </p:txBody>
        </p:sp>
        <p:sp>
          <p:nvSpPr>
            <p:cNvPr id="413" name="object 454"/>
            <p:cNvSpPr/>
            <p:nvPr/>
          </p:nvSpPr>
          <p:spPr>
            <a:xfrm>
              <a:off x="5621226" y="2589897"/>
              <a:ext cx="12312" cy="4048"/>
            </a:xfrm>
            <a:custGeom>
              <a:avLst/>
              <a:gdLst/>
              <a:ahLst/>
              <a:cxnLst/>
              <a:rect l="l" t="t" r="r" b="b"/>
              <a:pathLst>
                <a:path w="4571" h="1524">
                  <a:moveTo>
                    <a:pt x="0" y="0"/>
                  </a:moveTo>
                  <a:lnTo>
                    <a:pt x="4571" y="1523"/>
                  </a:lnTo>
                  <a:lnTo>
                    <a:pt x="0" y="0"/>
                  </a:lnTo>
                  <a:close/>
                </a:path>
              </a:pathLst>
            </a:custGeom>
            <a:solidFill>
              <a:srgbClr val="00923E"/>
            </a:solidFill>
          </p:spPr>
          <p:txBody>
            <a:bodyPr wrap="square" lIns="0" tIns="0" rIns="0" bIns="0" rtlCol="0">
              <a:noAutofit/>
            </a:bodyPr>
            <a:lstStyle/>
            <a:p>
              <a:endParaRPr sz="700"/>
            </a:p>
          </p:txBody>
        </p:sp>
        <p:sp>
          <p:nvSpPr>
            <p:cNvPr id="414" name="object 455"/>
            <p:cNvSpPr/>
            <p:nvPr/>
          </p:nvSpPr>
          <p:spPr>
            <a:xfrm>
              <a:off x="5621226" y="2593945"/>
              <a:ext cx="8210" cy="4048"/>
            </a:xfrm>
            <a:custGeom>
              <a:avLst/>
              <a:gdLst/>
              <a:ahLst/>
              <a:cxnLst/>
              <a:rect l="l" t="t" r="r" b="b"/>
              <a:pathLst>
                <a:path w="3048" h="1524">
                  <a:moveTo>
                    <a:pt x="0" y="0"/>
                  </a:moveTo>
                  <a:lnTo>
                    <a:pt x="3048" y="1524"/>
                  </a:lnTo>
                  <a:lnTo>
                    <a:pt x="0" y="0"/>
                  </a:lnTo>
                  <a:close/>
                </a:path>
              </a:pathLst>
            </a:custGeom>
            <a:solidFill>
              <a:srgbClr val="00923E"/>
            </a:solidFill>
          </p:spPr>
          <p:txBody>
            <a:bodyPr wrap="square" lIns="0" tIns="0" rIns="0" bIns="0" rtlCol="0">
              <a:noAutofit/>
            </a:bodyPr>
            <a:lstStyle/>
            <a:p>
              <a:endParaRPr sz="700"/>
            </a:p>
          </p:txBody>
        </p:sp>
        <p:sp>
          <p:nvSpPr>
            <p:cNvPr id="415" name="object 456"/>
            <p:cNvSpPr/>
            <p:nvPr/>
          </p:nvSpPr>
          <p:spPr>
            <a:xfrm>
              <a:off x="5621226" y="2581795"/>
              <a:ext cx="12312" cy="8102"/>
            </a:xfrm>
            <a:custGeom>
              <a:avLst/>
              <a:gdLst/>
              <a:ahLst/>
              <a:cxnLst/>
              <a:rect l="l" t="t" r="r" b="b"/>
              <a:pathLst>
                <a:path w="4571" h="3048">
                  <a:moveTo>
                    <a:pt x="0" y="0"/>
                  </a:moveTo>
                  <a:lnTo>
                    <a:pt x="0" y="1523"/>
                  </a:lnTo>
                  <a:lnTo>
                    <a:pt x="4571" y="3047"/>
                  </a:lnTo>
                  <a:lnTo>
                    <a:pt x="0" y="0"/>
                  </a:lnTo>
                  <a:close/>
                </a:path>
              </a:pathLst>
            </a:custGeom>
            <a:solidFill>
              <a:srgbClr val="00923E"/>
            </a:solidFill>
          </p:spPr>
          <p:txBody>
            <a:bodyPr wrap="square" lIns="0" tIns="0" rIns="0" bIns="0" rtlCol="0">
              <a:noAutofit/>
            </a:bodyPr>
            <a:lstStyle/>
            <a:p>
              <a:endParaRPr sz="700"/>
            </a:p>
          </p:txBody>
        </p:sp>
        <p:sp>
          <p:nvSpPr>
            <p:cNvPr id="416" name="object 457"/>
            <p:cNvSpPr/>
            <p:nvPr/>
          </p:nvSpPr>
          <p:spPr>
            <a:xfrm>
              <a:off x="5621226" y="2585843"/>
              <a:ext cx="8210" cy="8102"/>
            </a:xfrm>
            <a:custGeom>
              <a:avLst/>
              <a:gdLst/>
              <a:ahLst/>
              <a:cxnLst/>
              <a:rect l="l" t="t" r="r" b="b"/>
              <a:pathLst>
                <a:path w="3048" h="3048">
                  <a:moveTo>
                    <a:pt x="0" y="0"/>
                  </a:moveTo>
                  <a:lnTo>
                    <a:pt x="0" y="1524"/>
                  </a:lnTo>
                  <a:lnTo>
                    <a:pt x="3048" y="3048"/>
                  </a:lnTo>
                  <a:lnTo>
                    <a:pt x="0" y="0"/>
                  </a:lnTo>
                  <a:close/>
                </a:path>
              </a:pathLst>
            </a:custGeom>
            <a:solidFill>
              <a:srgbClr val="00923E"/>
            </a:solidFill>
          </p:spPr>
          <p:txBody>
            <a:bodyPr wrap="square" lIns="0" tIns="0" rIns="0" bIns="0" rtlCol="0">
              <a:noAutofit/>
            </a:bodyPr>
            <a:lstStyle/>
            <a:p>
              <a:endParaRPr sz="700"/>
            </a:p>
          </p:txBody>
        </p:sp>
        <p:sp>
          <p:nvSpPr>
            <p:cNvPr id="417" name="object 458"/>
            <p:cNvSpPr/>
            <p:nvPr/>
          </p:nvSpPr>
          <p:spPr>
            <a:xfrm>
              <a:off x="5617122" y="2593945"/>
              <a:ext cx="12314" cy="4048"/>
            </a:xfrm>
            <a:custGeom>
              <a:avLst/>
              <a:gdLst/>
              <a:ahLst/>
              <a:cxnLst/>
              <a:rect l="l" t="t" r="r" b="b"/>
              <a:pathLst>
                <a:path w="4572" h="1524">
                  <a:moveTo>
                    <a:pt x="0" y="0"/>
                  </a:moveTo>
                  <a:lnTo>
                    <a:pt x="4572" y="1524"/>
                  </a:lnTo>
                  <a:lnTo>
                    <a:pt x="0" y="0"/>
                  </a:lnTo>
                  <a:close/>
                </a:path>
              </a:pathLst>
            </a:custGeom>
            <a:solidFill>
              <a:srgbClr val="00923E"/>
            </a:solidFill>
          </p:spPr>
          <p:txBody>
            <a:bodyPr wrap="square" lIns="0" tIns="0" rIns="0" bIns="0" rtlCol="0">
              <a:noAutofit/>
            </a:bodyPr>
            <a:lstStyle/>
            <a:p>
              <a:endParaRPr sz="700"/>
            </a:p>
          </p:txBody>
        </p:sp>
        <p:sp>
          <p:nvSpPr>
            <p:cNvPr id="418" name="object 459"/>
            <p:cNvSpPr/>
            <p:nvPr/>
          </p:nvSpPr>
          <p:spPr>
            <a:xfrm>
              <a:off x="5641751" y="2492669"/>
              <a:ext cx="8210" cy="4048"/>
            </a:xfrm>
            <a:custGeom>
              <a:avLst/>
              <a:gdLst/>
              <a:ahLst/>
              <a:cxnLst/>
              <a:rect l="l" t="t" r="r" b="b"/>
              <a:pathLst>
                <a:path w="3048" h="1524">
                  <a:moveTo>
                    <a:pt x="0" y="0"/>
                  </a:moveTo>
                  <a:lnTo>
                    <a:pt x="1524" y="1524"/>
                  </a:lnTo>
                  <a:lnTo>
                    <a:pt x="3048" y="1524"/>
                  </a:lnTo>
                  <a:lnTo>
                    <a:pt x="3048" y="0"/>
                  </a:lnTo>
                  <a:lnTo>
                    <a:pt x="0" y="0"/>
                  </a:lnTo>
                  <a:close/>
                </a:path>
              </a:pathLst>
            </a:custGeom>
            <a:solidFill>
              <a:srgbClr val="00923E"/>
            </a:solidFill>
          </p:spPr>
          <p:txBody>
            <a:bodyPr wrap="square" lIns="0" tIns="0" rIns="0" bIns="0" rtlCol="0">
              <a:noAutofit/>
            </a:bodyPr>
            <a:lstStyle/>
            <a:p>
              <a:endParaRPr sz="700"/>
            </a:p>
          </p:txBody>
        </p:sp>
        <p:sp>
          <p:nvSpPr>
            <p:cNvPr id="419" name="object 460"/>
            <p:cNvSpPr/>
            <p:nvPr/>
          </p:nvSpPr>
          <p:spPr>
            <a:xfrm>
              <a:off x="5641751" y="2480518"/>
              <a:ext cx="8210" cy="12151"/>
            </a:xfrm>
            <a:custGeom>
              <a:avLst/>
              <a:gdLst/>
              <a:ahLst/>
              <a:cxnLst/>
              <a:rect l="l" t="t" r="r" b="b"/>
              <a:pathLst>
                <a:path w="3048" h="4572">
                  <a:moveTo>
                    <a:pt x="1524" y="0"/>
                  </a:moveTo>
                  <a:lnTo>
                    <a:pt x="0" y="4571"/>
                  </a:lnTo>
                  <a:lnTo>
                    <a:pt x="3048" y="4571"/>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420" name="object 461"/>
            <p:cNvSpPr/>
            <p:nvPr/>
          </p:nvSpPr>
          <p:spPr>
            <a:xfrm>
              <a:off x="5645855" y="2478493"/>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421" name="object 462"/>
            <p:cNvSpPr/>
            <p:nvPr/>
          </p:nvSpPr>
          <p:spPr>
            <a:xfrm>
              <a:off x="5617122" y="2496720"/>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422" name="object 463"/>
            <p:cNvSpPr/>
            <p:nvPr/>
          </p:nvSpPr>
          <p:spPr>
            <a:xfrm>
              <a:off x="5608912" y="2484567"/>
              <a:ext cx="12314" cy="12151"/>
            </a:xfrm>
            <a:custGeom>
              <a:avLst/>
              <a:gdLst/>
              <a:ahLst/>
              <a:cxnLst/>
              <a:rect l="l" t="t" r="r" b="b"/>
              <a:pathLst>
                <a:path w="4572" h="4572">
                  <a:moveTo>
                    <a:pt x="1524" y="0"/>
                  </a:moveTo>
                  <a:lnTo>
                    <a:pt x="0" y="0"/>
                  </a:lnTo>
                  <a:lnTo>
                    <a:pt x="3048" y="4572"/>
                  </a:lnTo>
                  <a:lnTo>
                    <a:pt x="4572" y="4572"/>
                  </a:lnTo>
                  <a:lnTo>
                    <a:pt x="1524" y="0"/>
                  </a:lnTo>
                  <a:close/>
                </a:path>
              </a:pathLst>
            </a:custGeom>
            <a:solidFill>
              <a:srgbClr val="00923E"/>
            </a:solidFill>
          </p:spPr>
          <p:txBody>
            <a:bodyPr wrap="square" lIns="0" tIns="0" rIns="0" bIns="0" rtlCol="0">
              <a:noAutofit/>
            </a:bodyPr>
            <a:lstStyle/>
            <a:p>
              <a:endParaRPr sz="700"/>
            </a:p>
          </p:txBody>
        </p:sp>
        <p:sp>
          <p:nvSpPr>
            <p:cNvPr id="423" name="object 464"/>
            <p:cNvSpPr/>
            <p:nvPr/>
          </p:nvSpPr>
          <p:spPr>
            <a:xfrm>
              <a:off x="5608912" y="2484567"/>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424" name="object 465"/>
            <p:cNvSpPr/>
            <p:nvPr/>
          </p:nvSpPr>
          <p:spPr>
            <a:xfrm>
              <a:off x="5596598" y="2510901"/>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425" name="object 466"/>
            <p:cNvSpPr/>
            <p:nvPr/>
          </p:nvSpPr>
          <p:spPr>
            <a:xfrm>
              <a:off x="5580178" y="2504825"/>
              <a:ext cx="16417" cy="8102"/>
            </a:xfrm>
            <a:custGeom>
              <a:avLst/>
              <a:gdLst/>
              <a:ahLst/>
              <a:cxnLst/>
              <a:rect l="l" t="t" r="r" b="b"/>
              <a:pathLst>
                <a:path w="6095" h="3048">
                  <a:moveTo>
                    <a:pt x="0" y="1524"/>
                  </a:moveTo>
                  <a:lnTo>
                    <a:pt x="6095" y="3048"/>
                  </a:lnTo>
                  <a:lnTo>
                    <a:pt x="6095" y="1524"/>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426" name="object 467"/>
            <p:cNvSpPr/>
            <p:nvPr/>
          </p:nvSpPr>
          <p:spPr>
            <a:xfrm>
              <a:off x="5580178" y="2504825"/>
              <a:ext cx="4105" cy="4051"/>
            </a:xfrm>
            <a:custGeom>
              <a:avLst/>
              <a:gdLst/>
              <a:ahLst/>
              <a:cxnLst/>
              <a:rect l="l" t="t" r="r" b="b"/>
              <a:pathLst>
                <a:path w="1524" h="1524">
                  <a:moveTo>
                    <a:pt x="1524" y="0"/>
                  </a:moveTo>
                  <a:lnTo>
                    <a:pt x="0" y="0"/>
                  </a:lnTo>
                  <a:lnTo>
                    <a:pt x="0" y="1524"/>
                  </a:lnTo>
                  <a:lnTo>
                    <a:pt x="1524" y="0"/>
                  </a:lnTo>
                  <a:close/>
                </a:path>
              </a:pathLst>
            </a:custGeom>
            <a:solidFill>
              <a:srgbClr val="00923E"/>
            </a:solidFill>
          </p:spPr>
          <p:txBody>
            <a:bodyPr wrap="square" lIns="0" tIns="0" rIns="0" bIns="0" rtlCol="0">
              <a:noAutofit/>
            </a:bodyPr>
            <a:lstStyle/>
            <a:p>
              <a:endParaRPr sz="700"/>
            </a:p>
          </p:txBody>
        </p:sp>
        <p:sp>
          <p:nvSpPr>
            <p:cNvPr id="427" name="object 468"/>
            <p:cNvSpPr/>
            <p:nvPr/>
          </p:nvSpPr>
          <p:spPr>
            <a:xfrm>
              <a:off x="5592493" y="2533182"/>
              <a:ext cx="0" cy="0"/>
            </a:xfrm>
            <a:custGeom>
              <a:avLst/>
              <a:gdLst/>
              <a:ahLst/>
              <a:cxnLst/>
              <a:rect l="l" t="t" r="r" b="b"/>
              <a:pathLst>
                <a:path>
                  <a:moveTo>
                    <a:pt x="0" y="0"/>
                  </a:moveTo>
                  <a:lnTo>
                    <a:pt x="0" y="0"/>
                  </a:lnTo>
                </a:path>
              </a:pathLst>
            </a:custGeom>
            <a:solidFill>
              <a:srgbClr val="00923E"/>
            </a:solidFill>
          </p:spPr>
          <p:txBody>
            <a:bodyPr wrap="square" lIns="0" tIns="0" rIns="0" bIns="0" rtlCol="0">
              <a:noAutofit/>
            </a:bodyPr>
            <a:lstStyle/>
            <a:p>
              <a:endParaRPr sz="700"/>
            </a:p>
          </p:txBody>
        </p:sp>
        <p:sp>
          <p:nvSpPr>
            <p:cNvPr id="428" name="object 469"/>
            <p:cNvSpPr/>
            <p:nvPr/>
          </p:nvSpPr>
          <p:spPr>
            <a:xfrm>
              <a:off x="5576073" y="2533182"/>
              <a:ext cx="16417" cy="4048"/>
            </a:xfrm>
            <a:custGeom>
              <a:avLst/>
              <a:gdLst/>
              <a:ahLst/>
              <a:cxnLst/>
              <a:rect l="l" t="t" r="r" b="b"/>
              <a:pathLst>
                <a:path w="6095" h="1524">
                  <a:moveTo>
                    <a:pt x="0" y="0"/>
                  </a:moveTo>
                  <a:lnTo>
                    <a:pt x="0" y="1523"/>
                  </a:lnTo>
                  <a:lnTo>
                    <a:pt x="6095" y="0"/>
                  </a:lnTo>
                  <a:lnTo>
                    <a:pt x="0" y="0"/>
                  </a:lnTo>
                  <a:close/>
                </a:path>
              </a:pathLst>
            </a:custGeom>
            <a:solidFill>
              <a:srgbClr val="00923E"/>
            </a:solidFill>
          </p:spPr>
          <p:txBody>
            <a:bodyPr wrap="square" lIns="0" tIns="0" rIns="0" bIns="0" rtlCol="0">
              <a:noAutofit/>
            </a:bodyPr>
            <a:lstStyle/>
            <a:p>
              <a:endParaRPr sz="700"/>
            </a:p>
          </p:txBody>
        </p:sp>
        <p:sp>
          <p:nvSpPr>
            <p:cNvPr id="429" name="object 470"/>
            <p:cNvSpPr/>
            <p:nvPr/>
          </p:nvSpPr>
          <p:spPr>
            <a:xfrm>
              <a:off x="5571969" y="2533182"/>
              <a:ext cx="4105" cy="4048"/>
            </a:xfrm>
            <a:custGeom>
              <a:avLst/>
              <a:gdLst/>
              <a:ahLst/>
              <a:cxnLst/>
              <a:rect l="l" t="t" r="r" b="b"/>
              <a:pathLst>
                <a:path w="1524" h="1524">
                  <a:moveTo>
                    <a:pt x="1524" y="0"/>
                  </a:moveTo>
                  <a:lnTo>
                    <a:pt x="0" y="0"/>
                  </a:lnTo>
                  <a:lnTo>
                    <a:pt x="1524" y="0"/>
                  </a:lnTo>
                  <a:lnTo>
                    <a:pt x="1524" y="1523"/>
                  </a:lnTo>
                  <a:lnTo>
                    <a:pt x="1524" y="0"/>
                  </a:lnTo>
                  <a:close/>
                </a:path>
              </a:pathLst>
            </a:custGeom>
            <a:solidFill>
              <a:srgbClr val="00923E"/>
            </a:solidFill>
          </p:spPr>
          <p:txBody>
            <a:bodyPr wrap="square" lIns="0" tIns="0" rIns="0" bIns="0" rtlCol="0">
              <a:noAutofit/>
            </a:bodyPr>
            <a:lstStyle/>
            <a:p>
              <a:endParaRPr sz="700"/>
            </a:p>
          </p:txBody>
        </p:sp>
        <p:sp>
          <p:nvSpPr>
            <p:cNvPr id="430" name="object 471"/>
            <p:cNvSpPr/>
            <p:nvPr/>
          </p:nvSpPr>
          <p:spPr>
            <a:xfrm>
              <a:off x="5592493" y="2557488"/>
              <a:ext cx="4105" cy="4051"/>
            </a:xfrm>
            <a:custGeom>
              <a:avLst/>
              <a:gdLst/>
              <a:ahLst/>
              <a:cxnLst/>
              <a:rect l="l" t="t" r="r" b="b"/>
              <a:pathLst>
                <a:path w="1524" h="1524">
                  <a:moveTo>
                    <a:pt x="1524" y="1523"/>
                  </a:moveTo>
                  <a:lnTo>
                    <a:pt x="1524" y="0"/>
                  </a:lnTo>
                  <a:lnTo>
                    <a:pt x="0" y="0"/>
                  </a:lnTo>
                  <a:lnTo>
                    <a:pt x="1524" y="1523"/>
                  </a:lnTo>
                  <a:close/>
                </a:path>
              </a:pathLst>
            </a:custGeom>
            <a:solidFill>
              <a:srgbClr val="00923E"/>
            </a:solidFill>
          </p:spPr>
          <p:txBody>
            <a:bodyPr wrap="square" lIns="0" tIns="0" rIns="0" bIns="0" rtlCol="0">
              <a:noAutofit/>
            </a:bodyPr>
            <a:lstStyle/>
            <a:p>
              <a:endParaRPr sz="700"/>
            </a:p>
          </p:txBody>
        </p:sp>
        <p:sp>
          <p:nvSpPr>
            <p:cNvPr id="431" name="object 472"/>
            <p:cNvSpPr/>
            <p:nvPr/>
          </p:nvSpPr>
          <p:spPr>
            <a:xfrm>
              <a:off x="5584283" y="2557488"/>
              <a:ext cx="12312" cy="12153"/>
            </a:xfrm>
            <a:custGeom>
              <a:avLst/>
              <a:gdLst/>
              <a:ahLst/>
              <a:cxnLst/>
              <a:rect l="l" t="t" r="r" b="b"/>
              <a:pathLst>
                <a:path w="4571" h="4572">
                  <a:moveTo>
                    <a:pt x="0" y="3047"/>
                  </a:moveTo>
                  <a:lnTo>
                    <a:pt x="1524" y="4571"/>
                  </a:lnTo>
                  <a:lnTo>
                    <a:pt x="4571" y="1523"/>
                  </a:lnTo>
                  <a:lnTo>
                    <a:pt x="3047" y="0"/>
                  </a:lnTo>
                  <a:lnTo>
                    <a:pt x="0" y="3047"/>
                  </a:lnTo>
                  <a:close/>
                </a:path>
              </a:pathLst>
            </a:custGeom>
            <a:solidFill>
              <a:srgbClr val="00923E"/>
            </a:solidFill>
          </p:spPr>
          <p:txBody>
            <a:bodyPr wrap="square" lIns="0" tIns="0" rIns="0" bIns="0" rtlCol="0">
              <a:noAutofit/>
            </a:bodyPr>
            <a:lstStyle/>
            <a:p>
              <a:endParaRPr sz="700"/>
            </a:p>
          </p:txBody>
        </p:sp>
        <p:sp>
          <p:nvSpPr>
            <p:cNvPr id="432" name="object 473"/>
            <p:cNvSpPr/>
            <p:nvPr/>
          </p:nvSpPr>
          <p:spPr>
            <a:xfrm>
              <a:off x="5584283" y="2565591"/>
              <a:ext cx="4105" cy="4051"/>
            </a:xfrm>
            <a:custGeom>
              <a:avLst/>
              <a:gdLst/>
              <a:ahLst/>
              <a:cxnLst/>
              <a:rect l="l" t="t" r="r" b="b"/>
              <a:pathLst>
                <a:path w="1524" h="1524">
                  <a:moveTo>
                    <a:pt x="0" y="0"/>
                  </a:moveTo>
                  <a:lnTo>
                    <a:pt x="0" y="1523"/>
                  </a:lnTo>
                  <a:lnTo>
                    <a:pt x="1524" y="1523"/>
                  </a:lnTo>
                  <a:lnTo>
                    <a:pt x="0" y="0"/>
                  </a:lnTo>
                  <a:close/>
                </a:path>
              </a:pathLst>
            </a:custGeom>
            <a:solidFill>
              <a:srgbClr val="00923E"/>
            </a:solidFill>
          </p:spPr>
          <p:txBody>
            <a:bodyPr wrap="square" lIns="0" tIns="0" rIns="0" bIns="0" rtlCol="0">
              <a:noAutofit/>
            </a:bodyPr>
            <a:lstStyle/>
            <a:p>
              <a:endParaRPr sz="700"/>
            </a:p>
          </p:txBody>
        </p:sp>
        <p:sp>
          <p:nvSpPr>
            <p:cNvPr id="433" name="object 474"/>
            <p:cNvSpPr/>
            <p:nvPr/>
          </p:nvSpPr>
          <p:spPr>
            <a:xfrm>
              <a:off x="5670484" y="2496720"/>
              <a:ext cx="4102" cy="4051"/>
            </a:xfrm>
            <a:custGeom>
              <a:avLst/>
              <a:gdLst/>
              <a:ahLst/>
              <a:cxnLst/>
              <a:rect l="l" t="t" r="r" b="b"/>
              <a:pathLst>
                <a:path w="1523" h="1524">
                  <a:moveTo>
                    <a:pt x="0" y="0"/>
                  </a:moveTo>
                  <a:lnTo>
                    <a:pt x="0" y="1524"/>
                  </a:lnTo>
                  <a:lnTo>
                    <a:pt x="1523" y="1524"/>
                  </a:lnTo>
                  <a:lnTo>
                    <a:pt x="0" y="0"/>
                  </a:lnTo>
                  <a:close/>
                </a:path>
              </a:pathLst>
            </a:custGeom>
            <a:solidFill>
              <a:srgbClr val="00923E"/>
            </a:solidFill>
          </p:spPr>
          <p:txBody>
            <a:bodyPr wrap="square" lIns="0" tIns="0" rIns="0" bIns="0" rtlCol="0">
              <a:noAutofit/>
            </a:bodyPr>
            <a:lstStyle/>
            <a:p>
              <a:endParaRPr sz="700"/>
            </a:p>
          </p:txBody>
        </p:sp>
        <p:sp>
          <p:nvSpPr>
            <p:cNvPr id="434" name="object 475"/>
            <p:cNvSpPr/>
            <p:nvPr/>
          </p:nvSpPr>
          <p:spPr>
            <a:xfrm>
              <a:off x="5670484" y="2484567"/>
              <a:ext cx="12312" cy="16204"/>
            </a:xfrm>
            <a:custGeom>
              <a:avLst/>
              <a:gdLst/>
              <a:ahLst/>
              <a:cxnLst/>
              <a:rect l="l" t="t" r="r" b="b"/>
              <a:pathLst>
                <a:path w="4571" h="6096">
                  <a:moveTo>
                    <a:pt x="4571" y="0"/>
                  </a:moveTo>
                  <a:lnTo>
                    <a:pt x="3047" y="0"/>
                  </a:lnTo>
                  <a:lnTo>
                    <a:pt x="0" y="4572"/>
                  </a:lnTo>
                  <a:lnTo>
                    <a:pt x="1523" y="6096"/>
                  </a:lnTo>
                  <a:lnTo>
                    <a:pt x="4571" y="1524"/>
                  </a:lnTo>
                  <a:lnTo>
                    <a:pt x="4571" y="0"/>
                  </a:lnTo>
                  <a:close/>
                </a:path>
              </a:pathLst>
            </a:custGeom>
            <a:solidFill>
              <a:srgbClr val="00923E"/>
            </a:solidFill>
          </p:spPr>
          <p:txBody>
            <a:bodyPr wrap="square" lIns="0" tIns="0" rIns="0" bIns="0" rtlCol="0">
              <a:noAutofit/>
            </a:bodyPr>
            <a:lstStyle/>
            <a:p>
              <a:endParaRPr sz="700"/>
            </a:p>
          </p:txBody>
        </p:sp>
        <p:sp>
          <p:nvSpPr>
            <p:cNvPr id="435" name="object 476"/>
            <p:cNvSpPr/>
            <p:nvPr/>
          </p:nvSpPr>
          <p:spPr>
            <a:xfrm>
              <a:off x="5678694" y="2484567"/>
              <a:ext cx="4105" cy="4051"/>
            </a:xfrm>
            <a:custGeom>
              <a:avLst/>
              <a:gdLst/>
              <a:ahLst/>
              <a:cxnLst/>
              <a:rect l="l" t="t" r="r" b="b"/>
              <a:pathLst>
                <a:path w="1524" h="1524">
                  <a:moveTo>
                    <a:pt x="1524" y="1524"/>
                  </a:moveTo>
                  <a:lnTo>
                    <a:pt x="1524" y="0"/>
                  </a:lnTo>
                  <a:lnTo>
                    <a:pt x="0" y="0"/>
                  </a:lnTo>
                  <a:lnTo>
                    <a:pt x="1524" y="1524"/>
                  </a:lnTo>
                  <a:close/>
                </a:path>
              </a:pathLst>
            </a:custGeom>
            <a:solidFill>
              <a:srgbClr val="00923E"/>
            </a:solidFill>
          </p:spPr>
          <p:txBody>
            <a:bodyPr wrap="square" lIns="0" tIns="0" rIns="0" bIns="0" rtlCol="0">
              <a:noAutofit/>
            </a:bodyPr>
            <a:lstStyle/>
            <a:p>
              <a:endParaRPr sz="700"/>
            </a:p>
          </p:txBody>
        </p:sp>
        <p:sp>
          <p:nvSpPr>
            <p:cNvPr id="436" name="object 477"/>
            <p:cNvSpPr/>
            <p:nvPr/>
          </p:nvSpPr>
          <p:spPr>
            <a:xfrm>
              <a:off x="5691008" y="2510901"/>
              <a:ext cx="4102" cy="0"/>
            </a:xfrm>
            <a:custGeom>
              <a:avLst/>
              <a:gdLst/>
              <a:ahLst/>
              <a:cxnLst/>
              <a:rect l="l" t="t" r="r" b="b"/>
              <a:pathLst>
                <a:path w="1523">
                  <a:moveTo>
                    <a:pt x="0" y="0"/>
                  </a:moveTo>
                  <a:lnTo>
                    <a:pt x="1523" y="0"/>
                  </a:lnTo>
                </a:path>
              </a:pathLst>
            </a:custGeom>
            <a:ln w="2793">
              <a:solidFill>
                <a:srgbClr val="00923E"/>
              </a:solidFill>
            </a:ln>
          </p:spPr>
          <p:txBody>
            <a:bodyPr wrap="square" lIns="0" tIns="0" rIns="0" bIns="0" rtlCol="0">
              <a:noAutofit/>
            </a:bodyPr>
            <a:lstStyle/>
            <a:p>
              <a:endParaRPr sz="700"/>
            </a:p>
          </p:txBody>
        </p:sp>
        <p:sp>
          <p:nvSpPr>
            <p:cNvPr id="437" name="object 478"/>
            <p:cNvSpPr/>
            <p:nvPr/>
          </p:nvSpPr>
          <p:spPr>
            <a:xfrm>
              <a:off x="5695113" y="2504825"/>
              <a:ext cx="20524" cy="8102"/>
            </a:xfrm>
            <a:custGeom>
              <a:avLst/>
              <a:gdLst/>
              <a:ahLst/>
              <a:cxnLst/>
              <a:rect l="l" t="t" r="r" b="b"/>
              <a:pathLst>
                <a:path w="7620" h="3048">
                  <a:moveTo>
                    <a:pt x="7620" y="1524"/>
                  </a:moveTo>
                  <a:lnTo>
                    <a:pt x="7620" y="0"/>
                  </a:lnTo>
                  <a:lnTo>
                    <a:pt x="0" y="1524"/>
                  </a:lnTo>
                  <a:lnTo>
                    <a:pt x="0" y="3048"/>
                  </a:lnTo>
                  <a:lnTo>
                    <a:pt x="7620" y="1524"/>
                  </a:lnTo>
                  <a:close/>
                </a:path>
              </a:pathLst>
            </a:custGeom>
            <a:solidFill>
              <a:srgbClr val="00923E"/>
            </a:solidFill>
          </p:spPr>
          <p:txBody>
            <a:bodyPr wrap="square" lIns="0" tIns="0" rIns="0" bIns="0" rtlCol="0">
              <a:noAutofit/>
            </a:bodyPr>
            <a:lstStyle/>
            <a:p>
              <a:endParaRPr sz="700"/>
            </a:p>
          </p:txBody>
        </p:sp>
        <p:sp>
          <p:nvSpPr>
            <p:cNvPr id="438" name="object 479"/>
            <p:cNvSpPr/>
            <p:nvPr/>
          </p:nvSpPr>
          <p:spPr>
            <a:xfrm>
              <a:off x="5715637" y="2504825"/>
              <a:ext cx="0" cy="4051"/>
            </a:xfrm>
            <a:custGeom>
              <a:avLst/>
              <a:gdLst/>
              <a:ahLst/>
              <a:cxnLst/>
              <a:rect l="l" t="t" r="r" b="b"/>
              <a:pathLst>
                <a:path h="1524">
                  <a:moveTo>
                    <a:pt x="0" y="1524"/>
                  </a:moveTo>
                  <a:lnTo>
                    <a:pt x="0" y="0"/>
                  </a:lnTo>
                  <a:lnTo>
                    <a:pt x="0" y="1524"/>
                  </a:lnTo>
                  <a:close/>
                </a:path>
              </a:pathLst>
            </a:custGeom>
            <a:solidFill>
              <a:srgbClr val="00923E"/>
            </a:solidFill>
          </p:spPr>
          <p:txBody>
            <a:bodyPr wrap="square" lIns="0" tIns="0" rIns="0" bIns="0" rtlCol="0">
              <a:noAutofit/>
            </a:bodyPr>
            <a:lstStyle/>
            <a:p>
              <a:endParaRPr sz="700"/>
            </a:p>
          </p:txBody>
        </p:sp>
        <p:sp>
          <p:nvSpPr>
            <p:cNvPr id="439" name="object 480"/>
            <p:cNvSpPr/>
            <p:nvPr/>
          </p:nvSpPr>
          <p:spPr>
            <a:xfrm>
              <a:off x="5703323" y="2537233"/>
              <a:ext cx="4105" cy="4051"/>
            </a:xfrm>
            <a:custGeom>
              <a:avLst/>
              <a:gdLst/>
              <a:ahLst/>
              <a:cxnLst/>
              <a:rect l="l" t="t" r="r" b="b"/>
              <a:pathLst>
                <a:path w="1524" h="1524">
                  <a:moveTo>
                    <a:pt x="1524" y="0"/>
                  </a:moveTo>
                  <a:lnTo>
                    <a:pt x="0" y="0"/>
                  </a:lnTo>
                  <a:lnTo>
                    <a:pt x="0" y="1524"/>
                  </a:lnTo>
                  <a:lnTo>
                    <a:pt x="1524" y="0"/>
                  </a:lnTo>
                  <a:close/>
                </a:path>
              </a:pathLst>
            </a:custGeom>
            <a:solidFill>
              <a:srgbClr val="00923E"/>
            </a:solidFill>
          </p:spPr>
          <p:txBody>
            <a:bodyPr wrap="square" lIns="0" tIns="0" rIns="0" bIns="0" rtlCol="0">
              <a:noAutofit/>
            </a:bodyPr>
            <a:lstStyle/>
            <a:p>
              <a:endParaRPr sz="700"/>
            </a:p>
          </p:txBody>
        </p:sp>
        <p:sp>
          <p:nvSpPr>
            <p:cNvPr id="440" name="object 481"/>
            <p:cNvSpPr/>
            <p:nvPr/>
          </p:nvSpPr>
          <p:spPr>
            <a:xfrm>
              <a:off x="5703323" y="2537233"/>
              <a:ext cx="16419" cy="8102"/>
            </a:xfrm>
            <a:custGeom>
              <a:avLst/>
              <a:gdLst/>
              <a:ahLst/>
              <a:cxnLst/>
              <a:rect l="l" t="t" r="r" b="b"/>
              <a:pathLst>
                <a:path w="6096" h="3048">
                  <a:moveTo>
                    <a:pt x="6096" y="3047"/>
                  </a:moveTo>
                  <a:lnTo>
                    <a:pt x="6096" y="1524"/>
                  </a:lnTo>
                  <a:lnTo>
                    <a:pt x="1524" y="0"/>
                  </a:lnTo>
                  <a:lnTo>
                    <a:pt x="0" y="1524"/>
                  </a:lnTo>
                  <a:lnTo>
                    <a:pt x="4572" y="3047"/>
                  </a:lnTo>
                  <a:lnTo>
                    <a:pt x="6096" y="3047"/>
                  </a:lnTo>
                  <a:close/>
                </a:path>
              </a:pathLst>
            </a:custGeom>
            <a:solidFill>
              <a:srgbClr val="00923E"/>
            </a:solidFill>
          </p:spPr>
          <p:txBody>
            <a:bodyPr wrap="square" lIns="0" tIns="0" rIns="0" bIns="0" rtlCol="0">
              <a:noAutofit/>
            </a:bodyPr>
            <a:lstStyle/>
            <a:p>
              <a:endParaRPr sz="700"/>
            </a:p>
          </p:txBody>
        </p:sp>
        <p:sp>
          <p:nvSpPr>
            <p:cNvPr id="441" name="object 482"/>
            <p:cNvSpPr/>
            <p:nvPr/>
          </p:nvSpPr>
          <p:spPr>
            <a:xfrm>
              <a:off x="5715637" y="2541284"/>
              <a:ext cx="4105" cy="4048"/>
            </a:xfrm>
            <a:custGeom>
              <a:avLst/>
              <a:gdLst/>
              <a:ahLst/>
              <a:cxnLst/>
              <a:rect l="l" t="t" r="r" b="b"/>
              <a:pathLst>
                <a:path w="1524" h="1524">
                  <a:moveTo>
                    <a:pt x="0" y="1523"/>
                  </a:move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442" name="object 483"/>
            <p:cNvSpPr/>
            <p:nvPr/>
          </p:nvSpPr>
          <p:spPr>
            <a:xfrm>
              <a:off x="5695113" y="2565591"/>
              <a:ext cx="4105" cy="4051"/>
            </a:xfrm>
            <a:custGeom>
              <a:avLst/>
              <a:gdLst/>
              <a:ahLst/>
              <a:cxnLst/>
              <a:rect l="l" t="t" r="r" b="b"/>
              <a:pathLst>
                <a:path w="1524" h="1524">
                  <a:moveTo>
                    <a:pt x="1524" y="0"/>
                  </a:moveTo>
                  <a:lnTo>
                    <a:pt x="0" y="0"/>
                  </a:lnTo>
                  <a:lnTo>
                    <a:pt x="0" y="1523"/>
                  </a:lnTo>
                  <a:lnTo>
                    <a:pt x="1524" y="0"/>
                  </a:lnTo>
                  <a:close/>
                </a:path>
              </a:pathLst>
            </a:custGeom>
            <a:solidFill>
              <a:srgbClr val="00923E"/>
            </a:solidFill>
          </p:spPr>
          <p:txBody>
            <a:bodyPr wrap="square" lIns="0" tIns="0" rIns="0" bIns="0" rtlCol="0">
              <a:noAutofit/>
            </a:bodyPr>
            <a:lstStyle/>
            <a:p>
              <a:endParaRPr sz="700"/>
            </a:p>
          </p:txBody>
        </p:sp>
        <p:sp>
          <p:nvSpPr>
            <p:cNvPr id="443" name="object 484"/>
            <p:cNvSpPr/>
            <p:nvPr/>
          </p:nvSpPr>
          <p:spPr>
            <a:xfrm>
              <a:off x="5695113" y="2565591"/>
              <a:ext cx="20524" cy="12151"/>
            </a:xfrm>
            <a:custGeom>
              <a:avLst/>
              <a:gdLst/>
              <a:ahLst/>
              <a:cxnLst/>
              <a:rect l="l" t="t" r="r" b="b"/>
              <a:pathLst>
                <a:path w="7620" h="4572">
                  <a:moveTo>
                    <a:pt x="6096" y="4571"/>
                  </a:moveTo>
                  <a:lnTo>
                    <a:pt x="7620" y="3047"/>
                  </a:lnTo>
                  <a:lnTo>
                    <a:pt x="1524" y="0"/>
                  </a:lnTo>
                  <a:lnTo>
                    <a:pt x="0" y="1523"/>
                  </a:lnTo>
                  <a:lnTo>
                    <a:pt x="6096" y="4571"/>
                  </a:lnTo>
                  <a:close/>
                </a:path>
              </a:pathLst>
            </a:custGeom>
            <a:solidFill>
              <a:srgbClr val="00923E"/>
            </a:solidFill>
          </p:spPr>
          <p:txBody>
            <a:bodyPr wrap="square" lIns="0" tIns="0" rIns="0" bIns="0" rtlCol="0">
              <a:noAutofit/>
            </a:bodyPr>
            <a:lstStyle/>
            <a:p>
              <a:endParaRPr sz="700"/>
            </a:p>
          </p:txBody>
        </p:sp>
        <p:sp>
          <p:nvSpPr>
            <p:cNvPr id="444" name="object 485"/>
            <p:cNvSpPr/>
            <p:nvPr/>
          </p:nvSpPr>
          <p:spPr>
            <a:xfrm>
              <a:off x="5711532" y="2573693"/>
              <a:ext cx="4105" cy="8102"/>
            </a:xfrm>
            <a:custGeom>
              <a:avLst/>
              <a:gdLst/>
              <a:ahLst/>
              <a:cxnLst/>
              <a:rect l="l" t="t" r="r" b="b"/>
              <a:pathLst>
                <a:path w="1524" h="3048">
                  <a:moveTo>
                    <a:pt x="0" y="1523"/>
                  </a:moveTo>
                  <a:lnTo>
                    <a:pt x="0" y="3047"/>
                  </a:ln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445" name="object 486"/>
            <p:cNvSpPr/>
            <p:nvPr/>
          </p:nvSpPr>
          <p:spPr>
            <a:xfrm>
              <a:off x="5670484" y="2581795"/>
              <a:ext cx="4102" cy="4048"/>
            </a:xfrm>
            <a:custGeom>
              <a:avLst/>
              <a:gdLst/>
              <a:ahLst/>
              <a:cxnLst/>
              <a:rect l="l" t="t" r="r" b="b"/>
              <a:pathLst>
                <a:path w="1523" h="1524">
                  <a:moveTo>
                    <a:pt x="1523" y="0"/>
                  </a:moveTo>
                  <a:lnTo>
                    <a:pt x="0" y="0"/>
                  </a:lnTo>
                  <a:lnTo>
                    <a:pt x="0" y="1523"/>
                  </a:lnTo>
                  <a:lnTo>
                    <a:pt x="1523" y="0"/>
                  </a:lnTo>
                  <a:close/>
                </a:path>
              </a:pathLst>
            </a:custGeom>
            <a:solidFill>
              <a:srgbClr val="00923E"/>
            </a:solidFill>
          </p:spPr>
          <p:txBody>
            <a:bodyPr wrap="square" lIns="0" tIns="0" rIns="0" bIns="0" rtlCol="0">
              <a:noAutofit/>
            </a:bodyPr>
            <a:lstStyle/>
            <a:p>
              <a:endParaRPr sz="700"/>
            </a:p>
          </p:txBody>
        </p:sp>
        <p:sp>
          <p:nvSpPr>
            <p:cNvPr id="446" name="object 487"/>
            <p:cNvSpPr/>
            <p:nvPr/>
          </p:nvSpPr>
          <p:spPr>
            <a:xfrm>
              <a:off x="5670484" y="2581795"/>
              <a:ext cx="12312" cy="12151"/>
            </a:xfrm>
            <a:custGeom>
              <a:avLst/>
              <a:gdLst/>
              <a:ahLst/>
              <a:cxnLst/>
              <a:rect l="l" t="t" r="r" b="b"/>
              <a:pathLst>
                <a:path w="4571" h="4572">
                  <a:moveTo>
                    <a:pt x="4571" y="4571"/>
                  </a:moveTo>
                  <a:lnTo>
                    <a:pt x="1523" y="0"/>
                  </a:lnTo>
                  <a:lnTo>
                    <a:pt x="0" y="1523"/>
                  </a:lnTo>
                  <a:lnTo>
                    <a:pt x="3047" y="4571"/>
                  </a:lnTo>
                  <a:lnTo>
                    <a:pt x="4571" y="4571"/>
                  </a:lnTo>
                  <a:close/>
                </a:path>
              </a:pathLst>
            </a:custGeom>
            <a:solidFill>
              <a:srgbClr val="00923E"/>
            </a:solidFill>
          </p:spPr>
          <p:txBody>
            <a:bodyPr wrap="square" lIns="0" tIns="0" rIns="0" bIns="0" rtlCol="0">
              <a:noAutofit/>
            </a:bodyPr>
            <a:lstStyle/>
            <a:p>
              <a:endParaRPr sz="700"/>
            </a:p>
          </p:txBody>
        </p:sp>
        <p:sp>
          <p:nvSpPr>
            <p:cNvPr id="447" name="object 488"/>
            <p:cNvSpPr/>
            <p:nvPr/>
          </p:nvSpPr>
          <p:spPr>
            <a:xfrm>
              <a:off x="5678694" y="2593945"/>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448" name="object 489"/>
            <p:cNvSpPr/>
            <p:nvPr/>
          </p:nvSpPr>
          <p:spPr>
            <a:xfrm>
              <a:off x="5666379" y="2525080"/>
              <a:ext cx="4105" cy="4051"/>
            </a:xfrm>
            <a:custGeom>
              <a:avLst/>
              <a:gdLst/>
              <a:ahLst/>
              <a:cxnLst/>
              <a:rect l="l" t="t" r="r" b="b"/>
              <a:pathLst>
                <a:path w="1524" h="1524">
                  <a:moveTo>
                    <a:pt x="1524" y="0"/>
                  </a:moveTo>
                  <a:lnTo>
                    <a:pt x="0" y="0"/>
                  </a:lnTo>
                  <a:lnTo>
                    <a:pt x="0" y="1524"/>
                  </a:lnTo>
                  <a:lnTo>
                    <a:pt x="1524" y="0"/>
                  </a:lnTo>
                  <a:close/>
                </a:path>
              </a:pathLst>
            </a:custGeom>
            <a:solidFill>
              <a:srgbClr val="C57B37"/>
            </a:solidFill>
          </p:spPr>
          <p:txBody>
            <a:bodyPr wrap="square" lIns="0" tIns="0" rIns="0" bIns="0" rtlCol="0">
              <a:noAutofit/>
            </a:bodyPr>
            <a:lstStyle/>
            <a:p>
              <a:endParaRPr sz="700"/>
            </a:p>
          </p:txBody>
        </p:sp>
        <p:sp>
          <p:nvSpPr>
            <p:cNvPr id="449" name="object 490"/>
            <p:cNvSpPr/>
            <p:nvPr/>
          </p:nvSpPr>
          <p:spPr>
            <a:xfrm>
              <a:off x="5666379" y="2525080"/>
              <a:ext cx="12312" cy="36460"/>
            </a:xfrm>
            <a:custGeom>
              <a:avLst/>
              <a:gdLst/>
              <a:ahLst/>
              <a:cxnLst/>
              <a:rect l="l" t="t" r="r" b="b"/>
              <a:pathLst>
                <a:path w="4571" h="13716">
                  <a:moveTo>
                    <a:pt x="1524" y="13716"/>
                  </a:moveTo>
                  <a:lnTo>
                    <a:pt x="1524" y="12191"/>
                  </a:lnTo>
                  <a:lnTo>
                    <a:pt x="3047" y="10668"/>
                  </a:lnTo>
                  <a:lnTo>
                    <a:pt x="3047" y="7619"/>
                  </a:lnTo>
                  <a:lnTo>
                    <a:pt x="4571" y="7619"/>
                  </a:lnTo>
                  <a:lnTo>
                    <a:pt x="4571" y="6096"/>
                  </a:lnTo>
                  <a:lnTo>
                    <a:pt x="3047" y="4571"/>
                  </a:lnTo>
                  <a:lnTo>
                    <a:pt x="3047" y="1524"/>
                  </a:lnTo>
                  <a:lnTo>
                    <a:pt x="1524" y="1524"/>
                  </a:lnTo>
                  <a:lnTo>
                    <a:pt x="1524" y="0"/>
                  </a:lnTo>
                  <a:lnTo>
                    <a:pt x="0" y="1524"/>
                  </a:lnTo>
                  <a:lnTo>
                    <a:pt x="0" y="3048"/>
                  </a:lnTo>
                  <a:lnTo>
                    <a:pt x="1524" y="3048"/>
                  </a:lnTo>
                  <a:lnTo>
                    <a:pt x="1524" y="9144"/>
                  </a:lnTo>
                  <a:lnTo>
                    <a:pt x="0" y="10668"/>
                  </a:lnTo>
                  <a:lnTo>
                    <a:pt x="0" y="12191"/>
                  </a:lnTo>
                  <a:lnTo>
                    <a:pt x="1524" y="13716"/>
                  </a:lnTo>
                  <a:close/>
                </a:path>
              </a:pathLst>
            </a:custGeom>
            <a:solidFill>
              <a:srgbClr val="00923E"/>
            </a:solidFill>
          </p:spPr>
          <p:txBody>
            <a:bodyPr wrap="square" lIns="0" tIns="0" rIns="0" bIns="0" rtlCol="0">
              <a:noAutofit/>
            </a:bodyPr>
            <a:lstStyle/>
            <a:p>
              <a:endParaRPr sz="700"/>
            </a:p>
          </p:txBody>
        </p:sp>
        <p:sp>
          <p:nvSpPr>
            <p:cNvPr id="450" name="object 491"/>
            <p:cNvSpPr/>
            <p:nvPr/>
          </p:nvSpPr>
          <p:spPr>
            <a:xfrm>
              <a:off x="5666379" y="2525080"/>
              <a:ext cx="4105" cy="8102"/>
            </a:xfrm>
            <a:custGeom>
              <a:avLst/>
              <a:gdLst/>
              <a:ahLst/>
              <a:cxnLst/>
              <a:rect l="l" t="t" r="r" b="b"/>
              <a:pathLst>
                <a:path w="1524" h="3048">
                  <a:moveTo>
                    <a:pt x="0" y="0"/>
                  </a:moveTo>
                  <a:lnTo>
                    <a:pt x="0" y="3048"/>
                  </a:lnTo>
                  <a:lnTo>
                    <a:pt x="1524" y="3048"/>
                  </a:lnTo>
                  <a:lnTo>
                    <a:pt x="1524" y="1524"/>
                  </a:lnTo>
                  <a:lnTo>
                    <a:pt x="0" y="0"/>
                  </a:lnTo>
                  <a:close/>
                </a:path>
              </a:pathLst>
            </a:custGeom>
            <a:solidFill>
              <a:srgbClr val="00923E"/>
            </a:solidFill>
          </p:spPr>
          <p:txBody>
            <a:bodyPr wrap="square" lIns="0" tIns="0" rIns="0" bIns="0" rtlCol="0">
              <a:noAutofit/>
            </a:bodyPr>
            <a:lstStyle/>
            <a:p>
              <a:endParaRPr sz="700"/>
            </a:p>
          </p:txBody>
        </p:sp>
        <p:sp>
          <p:nvSpPr>
            <p:cNvPr id="451" name="object 492"/>
            <p:cNvSpPr/>
            <p:nvPr/>
          </p:nvSpPr>
          <p:spPr>
            <a:xfrm>
              <a:off x="5629436" y="2529131"/>
              <a:ext cx="36941" cy="16202"/>
            </a:xfrm>
            <a:custGeom>
              <a:avLst/>
              <a:gdLst/>
              <a:ahLst/>
              <a:cxnLst/>
              <a:rect l="l" t="t" r="r" b="b"/>
              <a:pathLst>
                <a:path w="13715" h="6096">
                  <a:moveTo>
                    <a:pt x="1523" y="3047"/>
                  </a:moveTo>
                  <a:lnTo>
                    <a:pt x="1523" y="1524"/>
                  </a:lnTo>
                  <a:lnTo>
                    <a:pt x="7619" y="1524"/>
                  </a:lnTo>
                  <a:lnTo>
                    <a:pt x="7619" y="3047"/>
                  </a:lnTo>
                  <a:lnTo>
                    <a:pt x="12191" y="3047"/>
                  </a:lnTo>
                  <a:lnTo>
                    <a:pt x="12191" y="1524"/>
                  </a:lnTo>
                  <a:lnTo>
                    <a:pt x="9143" y="1524"/>
                  </a:lnTo>
                  <a:lnTo>
                    <a:pt x="7619" y="0"/>
                  </a:lnTo>
                  <a:lnTo>
                    <a:pt x="0" y="0"/>
                  </a:lnTo>
                  <a:lnTo>
                    <a:pt x="0" y="3047"/>
                  </a:lnTo>
                  <a:lnTo>
                    <a:pt x="1523" y="3047"/>
                  </a:lnTo>
                  <a:close/>
                </a:path>
                <a:path w="13715" h="6096">
                  <a:moveTo>
                    <a:pt x="12191" y="3047"/>
                  </a:moveTo>
                  <a:lnTo>
                    <a:pt x="12191" y="6095"/>
                  </a:lnTo>
                  <a:lnTo>
                    <a:pt x="13715" y="6095"/>
                  </a:lnTo>
                  <a:lnTo>
                    <a:pt x="13715" y="3047"/>
                  </a:lnTo>
                  <a:lnTo>
                    <a:pt x="12191" y="3047"/>
                  </a:lnTo>
                  <a:close/>
                </a:path>
              </a:pathLst>
            </a:custGeom>
            <a:solidFill>
              <a:srgbClr val="00923E"/>
            </a:solidFill>
          </p:spPr>
          <p:txBody>
            <a:bodyPr wrap="square" lIns="0" tIns="0" rIns="0" bIns="0" rtlCol="0">
              <a:noAutofit/>
            </a:bodyPr>
            <a:lstStyle/>
            <a:p>
              <a:endParaRPr sz="700"/>
            </a:p>
          </p:txBody>
        </p:sp>
        <p:sp>
          <p:nvSpPr>
            <p:cNvPr id="452" name="object 493"/>
            <p:cNvSpPr/>
            <p:nvPr/>
          </p:nvSpPr>
          <p:spPr>
            <a:xfrm>
              <a:off x="4939827" y="2719531"/>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453" name="object 494"/>
            <p:cNvSpPr/>
            <p:nvPr/>
          </p:nvSpPr>
          <p:spPr>
            <a:xfrm>
              <a:off x="4939827" y="2719531"/>
              <a:ext cx="8210" cy="0"/>
            </a:xfrm>
            <a:custGeom>
              <a:avLst/>
              <a:gdLst/>
              <a:ahLst/>
              <a:cxnLst/>
              <a:rect l="l" t="t" r="r" b="b"/>
              <a:pathLst>
                <a:path w="3048">
                  <a:moveTo>
                    <a:pt x="3048" y="0"/>
                  </a:moveTo>
                  <a:lnTo>
                    <a:pt x="1524" y="0"/>
                  </a:ln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454" name="object 495"/>
            <p:cNvSpPr/>
            <p:nvPr/>
          </p:nvSpPr>
          <p:spPr>
            <a:xfrm>
              <a:off x="4943932" y="2719531"/>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6615F"/>
            </a:solidFill>
          </p:spPr>
          <p:txBody>
            <a:bodyPr wrap="square" lIns="0" tIns="0" rIns="0" bIns="0" rtlCol="0">
              <a:noAutofit/>
            </a:bodyPr>
            <a:lstStyle/>
            <a:p>
              <a:endParaRPr sz="700"/>
            </a:p>
          </p:txBody>
        </p:sp>
        <p:sp>
          <p:nvSpPr>
            <p:cNvPr id="455" name="object 496"/>
            <p:cNvSpPr/>
            <p:nvPr/>
          </p:nvSpPr>
          <p:spPr>
            <a:xfrm>
              <a:off x="4943932" y="2719531"/>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66461"/>
            </a:solidFill>
          </p:spPr>
          <p:txBody>
            <a:bodyPr wrap="square" lIns="0" tIns="0" rIns="0" bIns="0" rtlCol="0">
              <a:noAutofit/>
            </a:bodyPr>
            <a:lstStyle/>
            <a:p>
              <a:endParaRPr sz="700"/>
            </a:p>
          </p:txBody>
        </p:sp>
        <p:sp>
          <p:nvSpPr>
            <p:cNvPr id="456" name="object 497"/>
            <p:cNvSpPr/>
            <p:nvPr/>
          </p:nvSpPr>
          <p:spPr>
            <a:xfrm>
              <a:off x="4943932" y="2725608"/>
              <a:ext cx="12312" cy="0"/>
            </a:xfrm>
            <a:custGeom>
              <a:avLst/>
              <a:gdLst/>
              <a:ahLst/>
              <a:cxnLst/>
              <a:rect l="l" t="t" r="r" b="b"/>
              <a:pathLst>
                <a:path w="4571">
                  <a:moveTo>
                    <a:pt x="0" y="0"/>
                  </a:moveTo>
                  <a:lnTo>
                    <a:pt x="4571" y="0"/>
                  </a:lnTo>
                </a:path>
              </a:pathLst>
            </a:custGeom>
            <a:ln w="2794">
              <a:solidFill>
                <a:srgbClr val="456863"/>
              </a:solidFill>
            </a:ln>
          </p:spPr>
          <p:txBody>
            <a:bodyPr wrap="square" lIns="0" tIns="0" rIns="0" bIns="0" rtlCol="0">
              <a:noAutofit/>
            </a:bodyPr>
            <a:lstStyle/>
            <a:p>
              <a:endParaRPr sz="700"/>
            </a:p>
          </p:txBody>
        </p:sp>
        <p:sp>
          <p:nvSpPr>
            <p:cNvPr id="457" name="object 498"/>
            <p:cNvSpPr/>
            <p:nvPr/>
          </p:nvSpPr>
          <p:spPr>
            <a:xfrm>
              <a:off x="4943932" y="2725608"/>
              <a:ext cx="12312" cy="0"/>
            </a:xfrm>
            <a:custGeom>
              <a:avLst/>
              <a:gdLst/>
              <a:ahLst/>
              <a:cxnLst/>
              <a:rect l="l" t="t" r="r" b="b"/>
              <a:pathLst>
                <a:path w="4571">
                  <a:moveTo>
                    <a:pt x="0" y="0"/>
                  </a:moveTo>
                  <a:lnTo>
                    <a:pt x="4571" y="0"/>
                  </a:lnTo>
                </a:path>
              </a:pathLst>
            </a:custGeom>
            <a:ln w="2794">
              <a:solidFill>
                <a:srgbClr val="456B63"/>
              </a:solidFill>
            </a:ln>
          </p:spPr>
          <p:txBody>
            <a:bodyPr wrap="square" lIns="0" tIns="0" rIns="0" bIns="0" rtlCol="0">
              <a:noAutofit/>
            </a:bodyPr>
            <a:lstStyle/>
            <a:p>
              <a:endParaRPr sz="700"/>
            </a:p>
          </p:txBody>
        </p:sp>
        <p:sp>
          <p:nvSpPr>
            <p:cNvPr id="458" name="object 499"/>
            <p:cNvSpPr/>
            <p:nvPr/>
          </p:nvSpPr>
          <p:spPr>
            <a:xfrm>
              <a:off x="4943932" y="2727633"/>
              <a:ext cx="12312" cy="0"/>
            </a:xfrm>
            <a:custGeom>
              <a:avLst/>
              <a:gdLst/>
              <a:ahLst/>
              <a:cxnLst/>
              <a:rect l="l" t="t" r="r" b="b"/>
              <a:pathLst>
                <a:path w="4571">
                  <a:moveTo>
                    <a:pt x="0" y="0"/>
                  </a:moveTo>
                  <a:lnTo>
                    <a:pt x="4571" y="0"/>
                  </a:lnTo>
                  <a:lnTo>
                    <a:pt x="1524" y="0"/>
                  </a:lnTo>
                  <a:lnTo>
                    <a:pt x="0" y="0"/>
                  </a:lnTo>
                  <a:close/>
                </a:path>
              </a:pathLst>
            </a:custGeom>
            <a:solidFill>
              <a:srgbClr val="416E64"/>
            </a:solidFill>
          </p:spPr>
          <p:txBody>
            <a:bodyPr wrap="square" lIns="0" tIns="0" rIns="0" bIns="0" rtlCol="0">
              <a:noAutofit/>
            </a:bodyPr>
            <a:lstStyle/>
            <a:p>
              <a:endParaRPr sz="700"/>
            </a:p>
          </p:txBody>
        </p:sp>
        <p:sp>
          <p:nvSpPr>
            <p:cNvPr id="459" name="object 500"/>
            <p:cNvSpPr/>
            <p:nvPr/>
          </p:nvSpPr>
          <p:spPr>
            <a:xfrm>
              <a:off x="4948037" y="2729659"/>
              <a:ext cx="12312" cy="0"/>
            </a:xfrm>
            <a:custGeom>
              <a:avLst/>
              <a:gdLst/>
              <a:ahLst/>
              <a:cxnLst/>
              <a:rect l="l" t="t" r="r" b="b"/>
              <a:pathLst>
                <a:path w="4571">
                  <a:moveTo>
                    <a:pt x="0" y="0"/>
                  </a:moveTo>
                  <a:lnTo>
                    <a:pt x="4571" y="0"/>
                  </a:lnTo>
                </a:path>
              </a:pathLst>
            </a:custGeom>
            <a:ln w="2794">
              <a:solidFill>
                <a:srgbClr val="3B7063"/>
              </a:solidFill>
            </a:ln>
          </p:spPr>
          <p:txBody>
            <a:bodyPr wrap="square" lIns="0" tIns="0" rIns="0" bIns="0" rtlCol="0">
              <a:noAutofit/>
            </a:bodyPr>
            <a:lstStyle/>
            <a:p>
              <a:endParaRPr sz="700"/>
            </a:p>
          </p:txBody>
        </p:sp>
        <p:sp>
          <p:nvSpPr>
            <p:cNvPr id="460" name="object 501"/>
            <p:cNvSpPr/>
            <p:nvPr/>
          </p:nvSpPr>
          <p:spPr>
            <a:xfrm>
              <a:off x="4948037" y="2729659"/>
              <a:ext cx="12312" cy="0"/>
            </a:xfrm>
            <a:custGeom>
              <a:avLst/>
              <a:gdLst/>
              <a:ahLst/>
              <a:cxnLst/>
              <a:rect l="l" t="t" r="r" b="b"/>
              <a:pathLst>
                <a:path w="4571">
                  <a:moveTo>
                    <a:pt x="0" y="0"/>
                  </a:moveTo>
                  <a:lnTo>
                    <a:pt x="4571" y="0"/>
                  </a:lnTo>
                </a:path>
              </a:pathLst>
            </a:custGeom>
            <a:ln w="2794">
              <a:solidFill>
                <a:srgbClr val="387464"/>
              </a:solidFill>
            </a:ln>
          </p:spPr>
          <p:txBody>
            <a:bodyPr wrap="square" lIns="0" tIns="0" rIns="0" bIns="0" rtlCol="0">
              <a:noAutofit/>
            </a:bodyPr>
            <a:lstStyle/>
            <a:p>
              <a:endParaRPr sz="700"/>
            </a:p>
          </p:txBody>
        </p:sp>
        <p:sp>
          <p:nvSpPr>
            <p:cNvPr id="461" name="object 502"/>
            <p:cNvSpPr/>
            <p:nvPr/>
          </p:nvSpPr>
          <p:spPr>
            <a:xfrm>
              <a:off x="4952142" y="2733710"/>
              <a:ext cx="8207" cy="0"/>
            </a:xfrm>
            <a:custGeom>
              <a:avLst/>
              <a:gdLst/>
              <a:ahLst/>
              <a:cxnLst/>
              <a:rect l="l" t="t" r="r" b="b"/>
              <a:pathLst>
                <a:path w="3047">
                  <a:moveTo>
                    <a:pt x="0" y="0"/>
                  </a:moveTo>
                  <a:lnTo>
                    <a:pt x="3047" y="0"/>
                  </a:lnTo>
                </a:path>
              </a:pathLst>
            </a:custGeom>
            <a:ln w="2794">
              <a:solidFill>
                <a:srgbClr val="317863"/>
              </a:solidFill>
            </a:ln>
          </p:spPr>
          <p:txBody>
            <a:bodyPr wrap="square" lIns="0" tIns="0" rIns="0" bIns="0" rtlCol="0">
              <a:noAutofit/>
            </a:bodyPr>
            <a:lstStyle/>
            <a:p>
              <a:endParaRPr sz="700"/>
            </a:p>
          </p:txBody>
        </p:sp>
        <p:sp>
          <p:nvSpPr>
            <p:cNvPr id="462" name="object 503"/>
            <p:cNvSpPr/>
            <p:nvPr/>
          </p:nvSpPr>
          <p:spPr>
            <a:xfrm>
              <a:off x="4952142" y="2733710"/>
              <a:ext cx="8207" cy="0"/>
            </a:xfrm>
            <a:custGeom>
              <a:avLst/>
              <a:gdLst/>
              <a:ahLst/>
              <a:cxnLst/>
              <a:rect l="l" t="t" r="r" b="b"/>
              <a:pathLst>
                <a:path w="3047">
                  <a:moveTo>
                    <a:pt x="0" y="0"/>
                  </a:moveTo>
                  <a:lnTo>
                    <a:pt x="3047" y="0"/>
                  </a:lnTo>
                </a:path>
              </a:pathLst>
            </a:custGeom>
            <a:ln w="2794">
              <a:solidFill>
                <a:srgbClr val="287962"/>
              </a:solidFill>
            </a:ln>
          </p:spPr>
          <p:txBody>
            <a:bodyPr wrap="square" lIns="0" tIns="0" rIns="0" bIns="0" rtlCol="0">
              <a:noAutofit/>
            </a:bodyPr>
            <a:lstStyle/>
            <a:p>
              <a:endParaRPr sz="700"/>
            </a:p>
          </p:txBody>
        </p:sp>
        <p:sp>
          <p:nvSpPr>
            <p:cNvPr id="463" name="object 504"/>
            <p:cNvSpPr/>
            <p:nvPr/>
          </p:nvSpPr>
          <p:spPr>
            <a:xfrm>
              <a:off x="4952142" y="2737761"/>
              <a:ext cx="12312" cy="0"/>
            </a:xfrm>
            <a:custGeom>
              <a:avLst/>
              <a:gdLst/>
              <a:ahLst/>
              <a:cxnLst/>
              <a:rect l="l" t="t" r="r" b="b"/>
              <a:pathLst>
                <a:path w="4571">
                  <a:moveTo>
                    <a:pt x="0" y="0"/>
                  </a:moveTo>
                  <a:lnTo>
                    <a:pt x="4571" y="0"/>
                  </a:lnTo>
                </a:path>
              </a:pathLst>
            </a:custGeom>
            <a:ln w="2793">
              <a:solidFill>
                <a:srgbClr val="207B5F"/>
              </a:solidFill>
            </a:ln>
          </p:spPr>
          <p:txBody>
            <a:bodyPr wrap="square" lIns="0" tIns="0" rIns="0" bIns="0" rtlCol="0">
              <a:noAutofit/>
            </a:bodyPr>
            <a:lstStyle/>
            <a:p>
              <a:endParaRPr sz="700"/>
            </a:p>
          </p:txBody>
        </p:sp>
        <p:sp>
          <p:nvSpPr>
            <p:cNvPr id="464" name="object 505"/>
            <p:cNvSpPr/>
            <p:nvPr/>
          </p:nvSpPr>
          <p:spPr>
            <a:xfrm>
              <a:off x="4952142" y="2737761"/>
              <a:ext cx="12312" cy="0"/>
            </a:xfrm>
            <a:custGeom>
              <a:avLst/>
              <a:gdLst/>
              <a:ahLst/>
              <a:cxnLst/>
              <a:rect l="l" t="t" r="r" b="b"/>
              <a:pathLst>
                <a:path w="4571">
                  <a:moveTo>
                    <a:pt x="0" y="0"/>
                  </a:moveTo>
                  <a:lnTo>
                    <a:pt x="4571" y="0"/>
                  </a:lnTo>
                </a:path>
              </a:pathLst>
            </a:custGeom>
            <a:ln w="2793">
              <a:solidFill>
                <a:srgbClr val="167E5F"/>
              </a:solidFill>
            </a:ln>
          </p:spPr>
          <p:txBody>
            <a:bodyPr wrap="square" lIns="0" tIns="0" rIns="0" bIns="0" rtlCol="0">
              <a:noAutofit/>
            </a:bodyPr>
            <a:lstStyle/>
            <a:p>
              <a:endParaRPr sz="700"/>
            </a:p>
          </p:txBody>
        </p:sp>
        <p:sp>
          <p:nvSpPr>
            <p:cNvPr id="465" name="object 506"/>
            <p:cNvSpPr/>
            <p:nvPr/>
          </p:nvSpPr>
          <p:spPr>
            <a:xfrm>
              <a:off x="4952142" y="2739787"/>
              <a:ext cx="12312" cy="0"/>
            </a:xfrm>
            <a:custGeom>
              <a:avLst/>
              <a:gdLst/>
              <a:ahLst/>
              <a:cxnLst/>
              <a:rect l="l" t="t" r="r" b="b"/>
              <a:pathLst>
                <a:path w="4571">
                  <a:moveTo>
                    <a:pt x="0" y="0"/>
                  </a:moveTo>
                  <a:lnTo>
                    <a:pt x="4571" y="0"/>
                  </a:lnTo>
                  <a:lnTo>
                    <a:pt x="0" y="0"/>
                  </a:lnTo>
                  <a:close/>
                </a:path>
              </a:pathLst>
            </a:custGeom>
            <a:solidFill>
              <a:srgbClr val="10835C"/>
            </a:solidFill>
          </p:spPr>
          <p:txBody>
            <a:bodyPr wrap="square" lIns="0" tIns="0" rIns="0" bIns="0" rtlCol="0">
              <a:noAutofit/>
            </a:bodyPr>
            <a:lstStyle/>
            <a:p>
              <a:endParaRPr sz="700"/>
            </a:p>
          </p:txBody>
        </p:sp>
        <p:sp>
          <p:nvSpPr>
            <p:cNvPr id="466" name="object 507"/>
            <p:cNvSpPr/>
            <p:nvPr/>
          </p:nvSpPr>
          <p:spPr>
            <a:xfrm>
              <a:off x="4952142" y="2739787"/>
              <a:ext cx="12312" cy="4051"/>
            </a:xfrm>
            <a:custGeom>
              <a:avLst/>
              <a:gdLst/>
              <a:ahLst/>
              <a:cxnLst/>
              <a:rect l="l" t="t" r="r" b="b"/>
              <a:pathLst>
                <a:path w="4571" h="1524">
                  <a:moveTo>
                    <a:pt x="0" y="0"/>
                  </a:moveTo>
                  <a:lnTo>
                    <a:pt x="1523" y="1524"/>
                  </a:lnTo>
                  <a:lnTo>
                    <a:pt x="4571" y="1524"/>
                  </a:lnTo>
                  <a:lnTo>
                    <a:pt x="4571" y="0"/>
                  </a:lnTo>
                  <a:lnTo>
                    <a:pt x="0" y="0"/>
                  </a:lnTo>
                  <a:close/>
                </a:path>
              </a:pathLst>
            </a:custGeom>
            <a:solidFill>
              <a:srgbClr val="06855A"/>
            </a:solidFill>
          </p:spPr>
          <p:txBody>
            <a:bodyPr wrap="square" lIns="0" tIns="0" rIns="0" bIns="0" rtlCol="0">
              <a:noAutofit/>
            </a:bodyPr>
            <a:lstStyle/>
            <a:p>
              <a:endParaRPr sz="700"/>
            </a:p>
          </p:txBody>
        </p:sp>
        <p:sp>
          <p:nvSpPr>
            <p:cNvPr id="467" name="object 508"/>
            <p:cNvSpPr/>
            <p:nvPr/>
          </p:nvSpPr>
          <p:spPr>
            <a:xfrm>
              <a:off x="4952142" y="2739787"/>
              <a:ext cx="12312" cy="4051"/>
            </a:xfrm>
            <a:custGeom>
              <a:avLst/>
              <a:gdLst/>
              <a:ahLst/>
              <a:cxnLst/>
              <a:rect l="l" t="t" r="r" b="b"/>
              <a:pathLst>
                <a:path w="4571" h="1524">
                  <a:moveTo>
                    <a:pt x="0" y="0"/>
                  </a:moveTo>
                  <a:lnTo>
                    <a:pt x="1523" y="1524"/>
                  </a:lnTo>
                  <a:lnTo>
                    <a:pt x="4571" y="1524"/>
                  </a:lnTo>
                  <a:lnTo>
                    <a:pt x="4571" y="0"/>
                  </a:lnTo>
                  <a:lnTo>
                    <a:pt x="0" y="0"/>
                  </a:lnTo>
                  <a:close/>
                </a:path>
              </a:pathLst>
            </a:custGeom>
            <a:solidFill>
              <a:srgbClr val="048656"/>
            </a:solidFill>
          </p:spPr>
          <p:txBody>
            <a:bodyPr wrap="square" lIns="0" tIns="0" rIns="0" bIns="0" rtlCol="0">
              <a:noAutofit/>
            </a:bodyPr>
            <a:lstStyle/>
            <a:p>
              <a:endParaRPr sz="700"/>
            </a:p>
          </p:txBody>
        </p:sp>
        <p:sp>
          <p:nvSpPr>
            <p:cNvPr id="468" name="object 509"/>
            <p:cNvSpPr/>
            <p:nvPr/>
          </p:nvSpPr>
          <p:spPr>
            <a:xfrm>
              <a:off x="4956246" y="2745863"/>
              <a:ext cx="8210" cy="0"/>
            </a:xfrm>
            <a:custGeom>
              <a:avLst/>
              <a:gdLst/>
              <a:ahLst/>
              <a:cxnLst/>
              <a:rect l="l" t="t" r="r" b="b"/>
              <a:pathLst>
                <a:path w="3048">
                  <a:moveTo>
                    <a:pt x="0" y="0"/>
                  </a:moveTo>
                  <a:lnTo>
                    <a:pt x="3048" y="0"/>
                  </a:lnTo>
                </a:path>
              </a:pathLst>
            </a:custGeom>
            <a:ln w="2793">
              <a:solidFill>
                <a:srgbClr val="008A53"/>
              </a:solidFill>
            </a:ln>
          </p:spPr>
          <p:txBody>
            <a:bodyPr wrap="square" lIns="0" tIns="0" rIns="0" bIns="0" rtlCol="0">
              <a:noAutofit/>
            </a:bodyPr>
            <a:lstStyle/>
            <a:p>
              <a:endParaRPr sz="700"/>
            </a:p>
          </p:txBody>
        </p:sp>
        <p:sp>
          <p:nvSpPr>
            <p:cNvPr id="469" name="object 510"/>
            <p:cNvSpPr/>
            <p:nvPr/>
          </p:nvSpPr>
          <p:spPr>
            <a:xfrm>
              <a:off x="4956246" y="2745863"/>
              <a:ext cx="8210" cy="0"/>
            </a:xfrm>
            <a:custGeom>
              <a:avLst/>
              <a:gdLst/>
              <a:ahLst/>
              <a:cxnLst/>
              <a:rect l="l" t="t" r="r" b="b"/>
              <a:pathLst>
                <a:path w="3048">
                  <a:moveTo>
                    <a:pt x="0" y="0"/>
                  </a:moveTo>
                  <a:lnTo>
                    <a:pt x="3048" y="0"/>
                  </a:lnTo>
                </a:path>
              </a:pathLst>
            </a:custGeom>
            <a:ln w="2793">
              <a:solidFill>
                <a:srgbClr val="008D50"/>
              </a:solidFill>
            </a:ln>
          </p:spPr>
          <p:txBody>
            <a:bodyPr wrap="square" lIns="0" tIns="0" rIns="0" bIns="0" rtlCol="0">
              <a:noAutofit/>
            </a:bodyPr>
            <a:lstStyle/>
            <a:p>
              <a:endParaRPr sz="700"/>
            </a:p>
          </p:txBody>
        </p:sp>
        <p:sp>
          <p:nvSpPr>
            <p:cNvPr id="470" name="object 511"/>
            <p:cNvSpPr/>
            <p:nvPr/>
          </p:nvSpPr>
          <p:spPr>
            <a:xfrm>
              <a:off x="4956246" y="2749914"/>
              <a:ext cx="12314" cy="0"/>
            </a:xfrm>
            <a:custGeom>
              <a:avLst/>
              <a:gdLst/>
              <a:ahLst/>
              <a:cxnLst/>
              <a:rect l="l" t="t" r="r" b="b"/>
              <a:pathLst>
                <a:path w="4572">
                  <a:moveTo>
                    <a:pt x="0" y="0"/>
                  </a:moveTo>
                  <a:lnTo>
                    <a:pt x="4572" y="0"/>
                  </a:lnTo>
                </a:path>
              </a:pathLst>
            </a:custGeom>
            <a:ln w="2794">
              <a:solidFill>
                <a:srgbClr val="008F4D"/>
              </a:solidFill>
            </a:ln>
          </p:spPr>
          <p:txBody>
            <a:bodyPr wrap="square" lIns="0" tIns="0" rIns="0" bIns="0" rtlCol="0">
              <a:noAutofit/>
            </a:bodyPr>
            <a:lstStyle/>
            <a:p>
              <a:endParaRPr sz="700"/>
            </a:p>
          </p:txBody>
        </p:sp>
        <p:sp>
          <p:nvSpPr>
            <p:cNvPr id="471" name="object 512"/>
            <p:cNvSpPr/>
            <p:nvPr/>
          </p:nvSpPr>
          <p:spPr>
            <a:xfrm>
              <a:off x="4956246" y="2749914"/>
              <a:ext cx="12314" cy="0"/>
            </a:xfrm>
            <a:custGeom>
              <a:avLst/>
              <a:gdLst/>
              <a:ahLst/>
              <a:cxnLst/>
              <a:rect l="l" t="t" r="r" b="b"/>
              <a:pathLst>
                <a:path w="4572">
                  <a:moveTo>
                    <a:pt x="0" y="0"/>
                  </a:moveTo>
                  <a:lnTo>
                    <a:pt x="4572" y="0"/>
                  </a:lnTo>
                </a:path>
              </a:pathLst>
            </a:custGeom>
            <a:ln w="2794">
              <a:solidFill>
                <a:srgbClr val="009146"/>
              </a:solidFill>
            </a:ln>
          </p:spPr>
          <p:txBody>
            <a:bodyPr wrap="square" lIns="0" tIns="0" rIns="0" bIns="0" rtlCol="0">
              <a:noAutofit/>
            </a:bodyPr>
            <a:lstStyle/>
            <a:p>
              <a:endParaRPr sz="700"/>
            </a:p>
          </p:txBody>
        </p:sp>
        <p:sp>
          <p:nvSpPr>
            <p:cNvPr id="472" name="object 513"/>
            <p:cNvSpPr/>
            <p:nvPr/>
          </p:nvSpPr>
          <p:spPr>
            <a:xfrm>
              <a:off x="4956246" y="2751940"/>
              <a:ext cx="12314" cy="0"/>
            </a:xfrm>
            <a:custGeom>
              <a:avLst/>
              <a:gdLst/>
              <a:ahLst/>
              <a:cxnLst/>
              <a:rect l="l" t="t" r="r" b="b"/>
              <a:pathLst>
                <a:path w="4572">
                  <a:moveTo>
                    <a:pt x="0" y="0"/>
                  </a:moveTo>
                  <a:lnTo>
                    <a:pt x="4572" y="0"/>
                  </a:lnTo>
                  <a:lnTo>
                    <a:pt x="0" y="0"/>
                  </a:lnTo>
                  <a:close/>
                </a:path>
              </a:pathLst>
            </a:custGeom>
            <a:solidFill>
              <a:srgbClr val="00923E"/>
            </a:solidFill>
          </p:spPr>
          <p:txBody>
            <a:bodyPr wrap="square" lIns="0" tIns="0" rIns="0" bIns="0" rtlCol="0">
              <a:noAutofit/>
            </a:bodyPr>
            <a:lstStyle/>
            <a:p>
              <a:endParaRPr sz="700"/>
            </a:p>
          </p:txBody>
        </p:sp>
        <p:sp>
          <p:nvSpPr>
            <p:cNvPr id="473" name="object 514"/>
            <p:cNvSpPr/>
            <p:nvPr/>
          </p:nvSpPr>
          <p:spPr>
            <a:xfrm>
              <a:off x="4956246" y="2753965"/>
              <a:ext cx="12314" cy="0"/>
            </a:xfrm>
            <a:custGeom>
              <a:avLst/>
              <a:gdLst/>
              <a:ahLst/>
              <a:cxnLst/>
              <a:rect l="l" t="t" r="r" b="b"/>
              <a:pathLst>
                <a:path w="4572">
                  <a:moveTo>
                    <a:pt x="0" y="0"/>
                  </a:moveTo>
                  <a:lnTo>
                    <a:pt x="4572" y="0"/>
                  </a:lnTo>
                </a:path>
              </a:pathLst>
            </a:custGeom>
            <a:ln w="2793">
              <a:solidFill>
                <a:srgbClr val="009145"/>
              </a:solidFill>
            </a:ln>
          </p:spPr>
          <p:txBody>
            <a:bodyPr wrap="square" lIns="0" tIns="0" rIns="0" bIns="0" rtlCol="0">
              <a:noAutofit/>
            </a:bodyPr>
            <a:lstStyle/>
            <a:p>
              <a:endParaRPr sz="700"/>
            </a:p>
          </p:txBody>
        </p:sp>
        <p:sp>
          <p:nvSpPr>
            <p:cNvPr id="474" name="object 515"/>
            <p:cNvSpPr/>
            <p:nvPr/>
          </p:nvSpPr>
          <p:spPr>
            <a:xfrm>
              <a:off x="4956246" y="2753965"/>
              <a:ext cx="12314" cy="0"/>
            </a:xfrm>
            <a:custGeom>
              <a:avLst/>
              <a:gdLst/>
              <a:ahLst/>
              <a:cxnLst/>
              <a:rect l="l" t="t" r="r" b="b"/>
              <a:pathLst>
                <a:path w="4572">
                  <a:moveTo>
                    <a:pt x="0" y="0"/>
                  </a:moveTo>
                  <a:lnTo>
                    <a:pt x="4572" y="0"/>
                  </a:lnTo>
                </a:path>
              </a:pathLst>
            </a:custGeom>
            <a:ln w="2793">
              <a:solidFill>
                <a:srgbClr val="00904A"/>
              </a:solidFill>
            </a:ln>
          </p:spPr>
          <p:txBody>
            <a:bodyPr wrap="square" lIns="0" tIns="0" rIns="0" bIns="0" rtlCol="0">
              <a:noAutofit/>
            </a:bodyPr>
            <a:lstStyle/>
            <a:p>
              <a:endParaRPr sz="700"/>
            </a:p>
          </p:txBody>
        </p:sp>
        <p:sp>
          <p:nvSpPr>
            <p:cNvPr id="475" name="object 516"/>
            <p:cNvSpPr/>
            <p:nvPr/>
          </p:nvSpPr>
          <p:spPr>
            <a:xfrm>
              <a:off x="4960351" y="2758016"/>
              <a:ext cx="8210" cy="0"/>
            </a:xfrm>
            <a:custGeom>
              <a:avLst/>
              <a:gdLst/>
              <a:ahLst/>
              <a:cxnLst/>
              <a:rect l="l" t="t" r="r" b="b"/>
              <a:pathLst>
                <a:path w="3048">
                  <a:moveTo>
                    <a:pt x="0" y="0"/>
                  </a:moveTo>
                  <a:lnTo>
                    <a:pt x="3048" y="0"/>
                  </a:lnTo>
                </a:path>
              </a:pathLst>
            </a:custGeom>
            <a:ln w="2793">
              <a:solidFill>
                <a:srgbClr val="008E50"/>
              </a:solidFill>
            </a:ln>
          </p:spPr>
          <p:txBody>
            <a:bodyPr wrap="square" lIns="0" tIns="0" rIns="0" bIns="0" rtlCol="0">
              <a:noAutofit/>
            </a:bodyPr>
            <a:lstStyle/>
            <a:p>
              <a:endParaRPr sz="700"/>
            </a:p>
          </p:txBody>
        </p:sp>
        <p:sp>
          <p:nvSpPr>
            <p:cNvPr id="476" name="object 517"/>
            <p:cNvSpPr/>
            <p:nvPr/>
          </p:nvSpPr>
          <p:spPr>
            <a:xfrm>
              <a:off x="4960351" y="2758016"/>
              <a:ext cx="8210" cy="0"/>
            </a:xfrm>
            <a:custGeom>
              <a:avLst/>
              <a:gdLst/>
              <a:ahLst/>
              <a:cxnLst/>
              <a:rect l="l" t="t" r="r" b="b"/>
              <a:pathLst>
                <a:path w="3048">
                  <a:moveTo>
                    <a:pt x="0" y="0"/>
                  </a:moveTo>
                  <a:lnTo>
                    <a:pt x="3048" y="0"/>
                  </a:lnTo>
                </a:path>
              </a:pathLst>
            </a:custGeom>
            <a:ln w="2793">
              <a:solidFill>
                <a:srgbClr val="008A52"/>
              </a:solidFill>
            </a:ln>
          </p:spPr>
          <p:txBody>
            <a:bodyPr wrap="square" lIns="0" tIns="0" rIns="0" bIns="0" rtlCol="0">
              <a:noAutofit/>
            </a:bodyPr>
            <a:lstStyle/>
            <a:p>
              <a:endParaRPr sz="700"/>
            </a:p>
          </p:txBody>
        </p:sp>
        <p:sp>
          <p:nvSpPr>
            <p:cNvPr id="477" name="object 518"/>
            <p:cNvSpPr/>
            <p:nvPr/>
          </p:nvSpPr>
          <p:spPr>
            <a:xfrm>
              <a:off x="4960351" y="2762067"/>
              <a:ext cx="8210" cy="0"/>
            </a:xfrm>
            <a:custGeom>
              <a:avLst/>
              <a:gdLst/>
              <a:ahLst/>
              <a:cxnLst/>
              <a:rect l="l" t="t" r="r" b="b"/>
              <a:pathLst>
                <a:path w="3048">
                  <a:moveTo>
                    <a:pt x="0" y="0"/>
                  </a:moveTo>
                  <a:lnTo>
                    <a:pt x="3048" y="0"/>
                  </a:lnTo>
                </a:path>
              </a:pathLst>
            </a:custGeom>
            <a:ln w="2794">
              <a:solidFill>
                <a:srgbClr val="018857"/>
              </a:solidFill>
            </a:ln>
          </p:spPr>
          <p:txBody>
            <a:bodyPr wrap="square" lIns="0" tIns="0" rIns="0" bIns="0" rtlCol="0">
              <a:noAutofit/>
            </a:bodyPr>
            <a:lstStyle/>
            <a:p>
              <a:endParaRPr sz="700"/>
            </a:p>
          </p:txBody>
        </p:sp>
        <p:sp>
          <p:nvSpPr>
            <p:cNvPr id="478" name="object 519"/>
            <p:cNvSpPr/>
            <p:nvPr/>
          </p:nvSpPr>
          <p:spPr>
            <a:xfrm>
              <a:off x="4960351" y="2762067"/>
              <a:ext cx="8210" cy="0"/>
            </a:xfrm>
            <a:custGeom>
              <a:avLst/>
              <a:gdLst/>
              <a:ahLst/>
              <a:cxnLst/>
              <a:rect l="l" t="t" r="r" b="b"/>
              <a:pathLst>
                <a:path w="3048">
                  <a:moveTo>
                    <a:pt x="0" y="0"/>
                  </a:moveTo>
                  <a:lnTo>
                    <a:pt x="3048" y="0"/>
                  </a:lnTo>
                </a:path>
              </a:pathLst>
            </a:custGeom>
            <a:ln w="2794">
              <a:solidFill>
                <a:srgbClr val="06855A"/>
              </a:solidFill>
            </a:ln>
          </p:spPr>
          <p:txBody>
            <a:bodyPr wrap="square" lIns="0" tIns="0" rIns="0" bIns="0" rtlCol="0">
              <a:noAutofit/>
            </a:bodyPr>
            <a:lstStyle/>
            <a:p>
              <a:endParaRPr sz="700"/>
            </a:p>
          </p:txBody>
        </p:sp>
        <p:sp>
          <p:nvSpPr>
            <p:cNvPr id="479" name="object 520"/>
            <p:cNvSpPr/>
            <p:nvPr/>
          </p:nvSpPr>
          <p:spPr>
            <a:xfrm>
              <a:off x="4960351" y="2764093"/>
              <a:ext cx="12314" cy="0"/>
            </a:xfrm>
            <a:custGeom>
              <a:avLst/>
              <a:gdLst/>
              <a:ahLst/>
              <a:cxnLst/>
              <a:rect l="l" t="t" r="r" b="b"/>
              <a:pathLst>
                <a:path w="4572">
                  <a:moveTo>
                    <a:pt x="0" y="0"/>
                  </a:moveTo>
                  <a:lnTo>
                    <a:pt x="4572" y="0"/>
                  </a:lnTo>
                  <a:lnTo>
                    <a:pt x="0" y="0"/>
                  </a:lnTo>
                  <a:close/>
                </a:path>
              </a:pathLst>
            </a:custGeom>
            <a:solidFill>
              <a:srgbClr val="0F835D"/>
            </a:solidFill>
          </p:spPr>
          <p:txBody>
            <a:bodyPr wrap="square" lIns="0" tIns="0" rIns="0" bIns="0" rtlCol="0">
              <a:noAutofit/>
            </a:bodyPr>
            <a:lstStyle/>
            <a:p>
              <a:endParaRPr sz="700"/>
            </a:p>
          </p:txBody>
        </p:sp>
        <p:sp>
          <p:nvSpPr>
            <p:cNvPr id="480" name="object 521"/>
            <p:cNvSpPr/>
            <p:nvPr/>
          </p:nvSpPr>
          <p:spPr>
            <a:xfrm>
              <a:off x="4964456" y="2766118"/>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481" name="object 522"/>
            <p:cNvSpPr/>
            <p:nvPr/>
          </p:nvSpPr>
          <p:spPr>
            <a:xfrm>
              <a:off x="4964456" y="2766118"/>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482" name="object 523"/>
            <p:cNvSpPr/>
            <p:nvPr/>
          </p:nvSpPr>
          <p:spPr>
            <a:xfrm>
              <a:off x="4964456" y="2770170"/>
              <a:ext cx="12312" cy="0"/>
            </a:xfrm>
            <a:custGeom>
              <a:avLst/>
              <a:gdLst/>
              <a:ahLst/>
              <a:cxnLst/>
              <a:rect l="l" t="t" r="r" b="b"/>
              <a:pathLst>
                <a:path w="4571">
                  <a:moveTo>
                    <a:pt x="0" y="0"/>
                  </a:moveTo>
                  <a:lnTo>
                    <a:pt x="4571" y="0"/>
                  </a:lnTo>
                </a:path>
              </a:pathLst>
            </a:custGeom>
            <a:ln w="2794">
              <a:solidFill>
                <a:srgbClr val="2B7962"/>
              </a:solidFill>
            </a:ln>
          </p:spPr>
          <p:txBody>
            <a:bodyPr wrap="square" lIns="0" tIns="0" rIns="0" bIns="0" rtlCol="0">
              <a:noAutofit/>
            </a:bodyPr>
            <a:lstStyle/>
            <a:p>
              <a:endParaRPr sz="700"/>
            </a:p>
          </p:txBody>
        </p:sp>
        <p:sp>
          <p:nvSpPr>
            <p:cNvPr id="483" name="object 524"/>
            <p:cNvSpPr/>
            <p:nvPr/>
          </p:nvSpPr>
          <p:spPr>
            <a:xfrm>
              <a:off x="4964456" y="2770170"/>
              <a:ext cx="12312" cy="0"/>
            </a:xfrm>
            <a:custGeom>
              <a:avLst/>
              <a:gdLst/>
              <a:ahLst/>
              <a:cxnLst/>
              <a:rect l="l" t="t" r="r" b="b"/>
              <a:pathLst>
                <a:path w="4571">
                  <a:moveTo>
                    <a:pt x="0" y="0"/>
                  </a:moveTo>
                  <a:lnTo>
                    <a:pt x="4571" y="0"/>
                  </a:lnTo>
                </a:path>
              </a:pathLst>
            </a:custGeom>
            <a:ln w="2794">
              <a:solidFill>
                <a:srgbClr val="317863"/>
              </a:solidFill>
            </a:ln>
          </p:spPr>
          <p:txBody>
            <a:bodyPr wrap="square" lIns="0" tIns="0" rIns="0" bIns="0" rtlCol="0">
              <a:noAutofit/>
            </a:bodyPr>
            <a:lstStyle/>
            <a:p>
              <a:endParaRPr sz="700"/>
            </a:p>
          </p:txBody>
        </p:sp>
        <p:sp>
          <p:nvSpPr>
            <p:cNvPr id="484" name="object 525"/>
            <p:cNvSpPr/>
            <p:nvPr/>
          </p:nvSpPr>
          <p:spPr>
            <a:xfrm>
              <a:off x="4968561" y="2774221"/>
              <a:ext cx="8207" cy="0"/>
            </a:xfrm>
            <a:custGeom>
              <a:avLst/>
              <a:gdLst/>
              <a:ahLst/>
              <a:cxnLst/>
              <a:rect l="l" t="t" r="r" b="b"/>
              <a:pathLst>
                <a:path w="3047">
                  <a:moveTo>
                    <a:pt x="0" y="0"/>
                  </a:moveTo>
                  <a:lnTo>
                    <a:pt x="3047" y="0"/>
                  </a:lnTo>
                </a:path>
              </a:pathLst>
            </a:custGeom>
            <a:ln w="2793">
              <a:solidFill>
                <a:srgbClr val="387464"/>
              </a:solidFill>
            </a:ln>
          </p:spPr>
          <p:txBody>
            <a:bodyPr wrap="square" lIns="0" tIns="0" rIns="0" bIns="0" rtlCol="0">
              <a:noAutofit/>
            </a:bodyPr>
            <a:lstStyle/>
            <a:p>
              <a:endParaRPr sz="700"/>
            </a:p>
          </p:txBody>
        </p:sp>
        <p:sp>
          <p:nvSpPr>
            <p:cNvPr id="485" name="object 526"/>
            <p:cNvSpPr/>
            <p:nvPr/>
          </p:nvSpPr>
          <p:spPr>
            <a:xfrm>
              <a:off x="4968561" y="2774221"/>
              <a:ext cx="8207" cy="0"/>
            </a:xfrm>
            <a:custGeom>
              <a:avLst/>
              <a:gdLst/>
              <a:ahLst/>
              <a:cxnLst/>
              <a:rect l="l" t="t" r="r" b="b"/>
              <a:pathLst>
                <a:path w="3047">
                  <a:moveTo>
                    <a:pt x="0" y="0"/>
                  </a:moveTo>
                  <a:lnTo>
                    <a:pt x="3047" y="0"/>
                  </a:lnTo>
                </a:path>
              </a:pathLst>
            </a:custGeom>
            <a:ln w="2793">
              <a:solidFill>
                <a:srgbClr val="3B7064"/>
              </a:solidFill>
            </a:ln>
          </p:spPr>
          <p:txBody>
            <a:bodyPr wrap="square" lIns="0" tIns="0" rIns="0" bIns="0" rtlCol="0">
              <a:noAutofit/>
            </a:bodyPr>
            <a:lstStyle/>
            <a:p>
              <a:endParaRPr sz="700"/>
            </a:p>
          </p:txBody>
        </p:sp>
        <p:sp>
          <p:nvSpPr>
            <p:cNvPr id="486" name="object 527"/>
            <p:cNvSpPr/>
            <p:nvPr/>
          </p:nvSpPr>
          <p:spPr>
            <a:xfrm>
              <a:off x="4968561" y="2776246"/>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487" name="object 528"/>
            <p:cNvSpPr/>
            <p:nvPr/>
          </p:nvSpPr>
          <p:spPr>
            <a:xfrm>
              <a:off x="4976771" y="2776246"/>
              <a:ext cx="8210" cy="4048"/>
            </a:xfrm>
            <a:custGeom>
              <a:avLst/>
              <a:gdLst/>
              <a:ahLst/>
              <a:cxnLst/>
              <a:rect l="l" t="t" r="r" b="b"/>
              <a:pathLst>
                <a:path w="3048" h="1524">
                  <a:moveTo>
                    <a:pt x="1524" y="1523"/>
                  </a:moveTo>
                  <a:lnTo>
                    <a:pt x="3048" y="1523"/>
                  </a:lnTo>
                  <a:lnTo>
                    <a:pt x="1524" y="0"/>
                  </a:lnTo>
                  <a:lnTo>
                    <a:pt x="0" y="0"/>
                  </a:lnTo>
                  <a:lnTo>
                    <a:pt x="0" y="1523"/>
                  </a:lnTo>
                  <a:lnTo>
                    <a:pt x="1524" y="1523"/>
                  </a:lnTo>
                  <a:close/>
                </a:path>
              </a:pathLst>
            </a:custGeom>
            <a:solidFill>
              <a:srgbClr val="446C64"/>
            </a:solidFill>
          </p:spPr>
          <p:txBody>
            <a:bodyPr wrap="square" lIns="0" tIns="0" rIns="0" bIns="0" rtlCol="0">
              <a:noAutofit/>
            </a:bodyPr>
            <a:lstStyle/>
            <a:p>
              <a:endParaRPr sz="700"/>
            </a:p>
          </p:txBody>
        </p:sp>
        <p:sp>
          <p:nvSpPr>
            <p:cNvPr id="488" name="object 529"/>
            <p:cNvSpPr/>
            <p:nvPr/>
          </p:nvSpPr>
          <p:spPr>
            <a:xfrm>
              <a:off x="4976771" y="2776246"/>
              <a:ext cx="8210" cy="4048"/>
            </a:xfrm>
            <a:custGeom>
              <a:avLst/>
              <a:gdLst/>
              <a:ahLst/>
              <a:cxnLst/>
              <a:rect l="l" t="t" r="r" b="b"/>
              <a:pathLst>
                <a:path w="3048" h="1524">
                  <a:moveTo>
                    <a:pt x="0" y="0"/>
                  </a:moveTo>
                  <a:lnTo>
                    <a:pt x="1524" y="1523"/>
                  </a:lnTo>
                  <a:lnTo>
                    <a:pt x="3048" y="1523"/>
                  </a:lnTo>
                  <a:lnTo>
                    <a:pt x="1524" y="0"/>
                  </a:lnTo>
                  <a:lnTo>
                    <a:pt x="0" y="0"/>
                  </a:lnTo>
                  <a:close/>
                </a:path>
              </a:pathLst>
            </a:custGeom>
            <a:solidFill>
              <a:srgbClr val="466762"/>
            </a:solidFill>
          </p:spPr>
          <p:txBody>
            <a:bodyPr wrap="square" lIns="0" tIns="0" rIns="0" bIns="0" rtlCol="0">
              <a:noAutofit/>
            </a:bodyPr>
            <a:lstStyle/>
            <a:p>
              <a:endParaRPr sz="700"/>
            </a:p>
          </p:txBody>
        </p:sp>
        <p:sp>
          <p:nvSpPr>
            <p:cNvPr id="489" name="object 530"/>
            <p:cNvSpPr/>
            <p:nvPr/>
          </p:nvSpPr>
          <p:spPr>
            <a:xfrm>
              <a:off x="4980875" y="2780295"/>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490" name="object 531"/>
            <p:cNvSpPr/>
            <p:nvPr/>
          </p:nvSpPr>
          <p:spPr>
            <a:xfrm>
              <a:off x="4939827" y="2719531"/>
              <a:ext cx="45150" cy="60763"/>
            </a:xfrm>
            <a:custGeom>
              <a:avLst/>
              <a:gdLst/>
              <a:ahLst/>
              <a:cxnLst/>
              <a:rect l="l" t="t" r="r" b="b"/>
              <a:pathLst>
                <a:path w="16763" h="22859">
                  <a:moveTo>
                    <a:pt x="16763" y="22859"/>
                  </a:moveTo>
                  <a:lnTo>
                    <a:pt x="15239" y="22859"/>
                  </a:lnTo>
                  <a:lnTo>
                    <a:pt x="13715" y="21336"/>
                  </a:lnTo>
                  <a:lnTo>
                    <a:pt x="12192" y="21336"/>
                  </a:lnTo>
                  <a:lnTo>
                    <a:pt x="10668" y="19812"/>
                  </a:lnTo>
                  <a:lnTo>
                    <a:pt x="9143" y="18287"/>
                  </a:lnTo>
                  <a:lnTo>
                    <a:pt x="7619" y="16764"/>
                  </a:lnTo>
                  <a:lnTo>
                    <a:pt x="6095" y="13716"/>
                  </a:lnTo>
                  <a:lnTo>
                    <a:pt x="6095" y="7619"/>
                  </a:lnTo>
                  <a:lnTo>
                    <a:pt x="4572" y="6096"/>
                  </a:lnTo>
                  <a:lnTo>
                    <a:pt x="3048" y="4572"/>
                  </a:lnTo>
                  <a:lnTo>
                    <a:pt x="3048" y="3048"/>
                  </a:lnTo>
                  <a:lnTo>
                    <a:pt x="1524" y="1524"/>
                  </a:lnTo>
                  <a:lnTo>
                    <a:pt x="1524" y="0"/>
                  </a:lnTo>
                  <a:lnTo>
                    <a:pt x="0" y="0"/>
                  </a:lnTo>
                  <a:lnTo>
                    <a:pt x="3048" y="0"/>
                  </a:lnTo>
                  <a:lnTo>
                    <a:pt x="4572" y="1524"/>
                  </a:lnTo>
                  <a:lnTo>
                    <a:pt x="6095" y="3048"/>
                  </a:lnTo>
                  <a:lnTo>
                    <a:pt x="7619" y="4572"/>
                  </a:lnTo>
                  <a:lnTo>
                    <a:pt x="7619" y="6096"/>
                  </a:lnTo>
                  <a:lnTo>
                    <a:pt x="9143" y="7619"/>
                  </a:lnTo>
                  <a:lnTo>
                    <a:pt x="10668" y="10668"/>
                  </a:lnTo>
                  <a:lnTo>
                    <a:pt x="10668" y="16764"/>
                  </a:lnTo>
                  <a:lnTo>
                    <a:pt x="12192" y="18287"/>
                  </a:lnTo>
                  <a:lnTo>
                    <a:pt x="13715" y="19812"/>
                  </a:lnTo>
                  <a:lnTo>
                    <a:pt x="15239" y="21336"/>
                  </a:lnTo>
                  <a:lnTo>
                    <a:pt x="16763" y="22859"/>
                  </a:lnTo>
                </a:path>
              </a:pathLst>
            </a:custGeom>
            <a:ln w="1524">
              <a:solidFill>
                <a:srgbClr val="1E1A16"/>
              </a:solidFill>
            </a:ln>
          </p:spPr>
          <p:txBody>
            <a:bodyPr wrap="square" lIns="0" tIns="0" rIns="0" bIns="0" rtlCol="0">
              <a:noAutofit/>
            </a:bodyPr>
            <a:lstStyle/>
            <a:p>
              <a:endParaRPr sz="700"/>
            </a:p>
          </p:txBody>
        </p:sp>
        <p:sp>
          <p:nvSpPr>
            <p:cNvPr id="491" name="object 532"/>
            <p:cNvSpPr/>
            <p:nvPr/>
          </p:nvSpPr>
          <p:spPr>
            <a:xfrm>
              <a:off x="4849521" y="2719531"/>
              <a:ext cx="4102" cy="0"/>
            </a:xfrm>
            <a:custGeom>
              <a:avLst/>
              <a:gdLst/>
              <a:ahLst/>
              <a:cxnLst/>
              <a:rect l="l" t="t" r="r" b="b"/>
              <a:pathLst>
                <a:path w="1523">
                  <a:moveTo>
                    <a:pt x="1523" y="0"/>
                  </a:moveTo>
                  <a:lnTo>
                    <a:pt x="0" y="0"/>
                  </a:lnTo>
                  <a:lnTo>
                    <a:pt x="1523" y="0"/>
                  </a:lnTo>
                  <a:close/>
                </a:path>
              </a:pathLst>
            </a:custGeom>
            <a:solidFill>
              <a:srgbClr val="475E5F"/>
            </a:solidFill>
          </p:spPr>
          <p:txBody>
            <a:bodyPr wrap="square" lIns="0" tIns="0" rIns="0" bIns="0" rtlCol="0">
              <a:noAutofit/>
            </a:bodyPr>
            <a:lstStyle/>
            <a:p>
              <a:endParaRPr sz="700"/>
            </a:p>
          </p:txBody>
        </p:sp>
        <p:sp>
          <p:nvSpPr>
            <p:cNvPr id="492" name="object 533"/>
            <p:cNvSpPr/>
            <p:nvPr/>
          </p:nvSpPr>
          <p:spPr>
            <a:xfrm>
              <a:off x="4849521" y="2719531"/>
              <a:ext cx="8207" cy="0"/>
            </a:xfrm>
            <a:custGeom>
              <a:avLst/>
              <a:gdLst/>
              <a:ahLst/>
              <a:cxnLst/>
              <a:rect l="l" t="t" r="r" b="b"/>
              <a:pathLst>
                <a:path w="3047">
                  <a:moveTo>
                    <a:pt x="3047" y="0"/>
                  </a:moveTo>
                  <a:lnTo>
                    <a:pt x="0" y="0"/>
                  </a:lnTo>
                  <a:lnTo>
                    <a:pt x="1523" y="0"/>
                  </a:lnTo>
                  <a:lnTo>
                    <a:pt x="3047" y="0"/>
                  </a:lnTo>
                  <a:close/>
                </a:path>
              </a:pathLst>
            </a:custGeom>
            <a:solidFill>
              <a:srgbClr val="475E5F"/>
            </a:solidFill>
          </p:spPr>
          <p:txBody>
            <a:bodyPr wrap="square" lIns="0" tIns="0" rIns="0" bIns="0" rtlCol="0">
              <a:noAutofit/>
            </a:bodyPr>
            <a:lstStyle/>
            <a:p>
              <a:endParaRPr sz="700"/>
            </a:p>
          </p:txBody>
        </p:sp>
        <p:sp>
          <p:nvSpPr>
            <p:cNvPr id="493" name="object 534"/>
            <p:cNvSpPr/>
            <p:nvPr/>
          </p:nvSpPr>
          <p:spPr>
            <a:xfrm>
              <a:off x="4853626" y="2719531"/>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6615F"/>
            </a:solidFill>
          </p:spPr>
          <p:txBody>
            <a:bodyPr wrap="square" lIns="0" tIns="0" rIns="0" bIns="0" rtlCol="0">
              <a:noAutofit/>
            </a:bodyPr>
            <a:lstStyle/>
            <a:p>
              <a:endParaRPr sz="700"/>
            </a:p>
          </p:txBody>
        </p:sp>
        <p:sp>
          <p:nvSpPr>
            <p:cNvPr id="494" name="object 535"/>
            <p:cNvSpPr/>
            <p:nvPr/>
          </p:nvSpPr>
          <p:spPr>
            <a:xfrm>
              <a:off x="4853626" y="2719531"/>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66461"/>
            </a:solidFill>
          </p:spPr>
          <p:txBody>
            <a:bodyPr wrap="square" lIns="0" tIns="0" rIns="0" bIns="0" rtlCol="0">
              <a:noAutofit/>
            </a:bodyPr>
            <a:lstStyle/>
            <a:p>
              <a:endParaRPr sz="700"/>
            </a:p>
          </p:txBody>
        </p:sp>
        <p:sp>
          <p:nvSpPr>
            <p:cNvPr id="495" name="object 536"/>
            <p:cNvSpPr/>
            <p:nvPr/>
          </p:nvSpPr>
          <p:spPr>
            <a:xfrm>
              <a:off x="4853626" y="2723582"/>
              <a:ext cx="12314" cy="4051"/>
            </a:xfrm>
            <a:custGeom>
              <a:avLst/>
              <a:gdLst/>
              <a:ahLst/>
              <a:cxnLst/>
              <a:rect l="l" t="t" r="r" b="b"/>
              <a:pathLst>
                <a:path w="4572" h="1524">
                  <a:moveTo>
                    <a:pt x="0" y="0"/>
                  </a:moveTo>
                  <a:lnTo>
                    <a:pt x="1524" y="1524"/>
                  </a:lnTo>
                  <a:lnTo>
                    <a:pt x="4572" y="1524"/>
                  </a:lnTo>
                  <a:lnTo>
                    <a:pt x="4572" y="0"/>
                  </a:lnTo>
                  <a:lnTo>
                    <a:pt x="0" y="0"/>
                  </a:lnTo>
                  <a:close/>
                </a:path>
              </a:pathLst>
            </a:custGeom>
            <a:solidFill>
              <a:srgbClr val="456863"/>
            </a:solidFill>
          </p:spPr>
          <p:txBody>
            <a:bodyPr wrap="square" lIns="0" tIns="0" rIns="0" bIns="0" rtlCol="0">
              <a:noAutofit/>
            </a:bodyPr>
            <a:lstStyle/>
            <a:p>
              <a:endParaRPr sz="700"/>
            </a:p>
          </p:txBody>
        </p:sp>
        <p:sp>
          <p:nvSpPr>
            <p:cNvPr id="496" name="object 537"/>
            <p:cNvSpPr/>
            <p:nvPr/>
          </p:nvSpPr>
          <p:spPr>
            <a:xfrm>
              <a:off x="4853626" y="2723582"/>
              <a:ext cx="12314" cy="4051"/>
            </a:xfrm>
            <a:custGeom>
              <a:avLst/>
              <a:gdLst/>
              <a:ahLst/>
              <a:cxnLst/>
              <a:rect l="l" t="t" r="r" b="b"/>
              <a:pathLst>
                <a:path w="4572" h="1524">
                  <a:moveTo>
                    <a:pt x="0" y="0"/>
                  </a:moveTo>
                  <a:lnTo>
                    <a:pt x="1524" y="1524"/>
                  </a:lnTo>
                  <a:lnTo>
                    <a:pt x="4572" y="1524"/>
                  </a:lnTo>
                  <a:lnTo>
                    <a:pt x="4572" y="0"/>
                  </a:lnTo>
                  <a:lnTo>
                    <a:pt x="0" y="0"/>
                  </a:lnTo>
                  <a:close/>
                </a:path>
              </a:pathLst>
            </a:custGeom>
            <a:solidFill>
              <a:srgbClr val="456B63"/>
            </a:solidFill>
          </p:spPr>
          <p:txBody>
            <a:bodyPr wrap="square" lIns="0" tIns="0" rIns="0" bIns="0" rtlCol="0">
              <a:noAutofit/>
            </a:bodyPr>
            <a:lstStyle/>
            <a:p>
              <a:endParaRPr sz="700"/>
            </a:p>
          </p:txBody>
        </p:sp>
        <p:sp>
          <p:nvSpPr>
            <p:cNvPr id="497" name="object 538"/>
            <p:cNvSpPr/>
            <p:nvPr/>
          </p:nvSpPr>
          <p:spPr>
            <a:xfrm>
              <a:off x="4857731" y="2727633"/>
              <a:ext cx="12314" cy="0"/>
            </a:xfrm>
            <a:custGeom>
              <a:avLst/>
              <a:gdLst/>
              <a:ahLst/>
              <a:cxnLst/>
              <a:rect l="l" t="t" r="r" b="b"/>
              <a:pathLst>
                <a:path w="4572">
                  <a:moveTo>
                    <a:pt x="0" y="0"/>
                  </a:moveTo>
                  <a:lnTo>
                    <a:pt x="3048" y="0"/>
                  </a:lnTo>
                  <a:lnTo>
                    <a:pt x="4572" y="0"/>
                  </a:lnTo>
                  <a:lnTo>
                    <a:pt x="0" y="0"/>
                  </a:lnTo>
                  <a:close/>
                </a:path>
              </a:pathLst>
            </a:custGeom>
            <a:solidFill>
              <a:srgbClr val="416E64"/>
            </a:solidFill>
          </p:spPr>
          <p:txBody>
            <a:bodyPr wrap="square" lIns="0" tIns="0" rIns="0" bIns="0" rtlCol="0">
              <a:noAutofit/>
            </a:bodyPr>
            <a:lstStyle/>
            <a:p>
              <a:endParaRPr sz="700"/>
            </a:p>
          </p:txBody>
        </p:sp>
        <p:sp>
          <p:nvSpPr>
            <p:cNvPr id="498" name="object 539"/>
            <p:cNvSpPr/>
            <p:nvPr/>
          </p:nvSpPr>
          <p:spPr>
            <a:xfrm>
              <a:off x="4857731" y="2729659"/>
              <a:ext cx="12314" cy="0"/>
            </a:xfrm>
            <a:custGeom>
              <a:avLst/>
              <a:gdLst/>
              <a:ahLst/>
              <a:cxnLst/>
              <a:rect l="l" t="t" r="r" b="b"/>
              <a:pathLst>
                <a:path w="4572">
                  <a:moveTo>
                    <a:pt x="0" y="0"/>
                  </a:moveTo>
                  <a:lnTo>
                    <a:pt x="4572" y="0"/>
                  </a:lnTo>
                </a:path>
              </a:pathLst>
            </a:custGeom>
            <a:ln w="2794">
              <a:solidFill>
                <a:srgbClr val="3B7063"/>
              </a:solidFill>
            </a:ln>
          </p:spPr>
          <p:txBody>
            <a:bodyPr wrap="square" lIns="0" tIns="0" rIns="0" bIns="0" rtlCol="0">
              <a:noAutofit/>
            </a:bodyPr>
            <a:lstStyle/>
            <a:p>
              <a:endParaRPr sz="700"/>
            </a:p>
          </p:txBody>
        </p:sp>
        <p:sp>
          <p:nvSpPr>
            <p:cNvPr id="499" name="object 540"/>
            <p:cNvSpPr/>
            <p:nvPr/>
          </p:nvSpPr>
          <p:spPr>
            <a:xfrm>
              <a:off x="4857731" y="2729659"/>
              <a:ext cx="12314" cy="0"/>
            </a:xfrm>
            <a:custGeom>
              <a:avLst/>
              <a:gdLst/>
              <a:ahLst/>
              <a:cxnLst/>
              <a:rect l="l" t="t" r="r" b="b"/>
              <a:pathLst>
                <a:path w="4572">
                  <a:moveTo>
                    <a:pt x="0" y="0"/>
                  </a:moveTo>
                  <a:lnTo>
                    <a:pt x="4572" y="0"/>
                  </a:lnTo>
                </a:path>
              </a:pathLst>
            </a:custGeom>
            <a:ln w="2794">
              <a:solidFill>
                <a:srgbClr val="387464"/>
              </a:solidFill>
            </a:ln>
          </p:spPr>
          <p:txBody>
            <a:bodyPr wrap="square" lIns="0" tIns="0" rIns="0" bIns="0" rtlCol="0">
              <a:noAutofit/>
            </a:bodyPr>
            <a:lstStyle/>
            <a:p>
              <a:endParaRPr sz="700"/>
            </a:p>
          </p:txBody>
        </p:sp>
        <p:sp>
          <p:nvSpPr>
            <p:cNvPr id="500" name="object 541"/>
            <p:cNvSpPr/>
            <p:nvPr/>
          </p:nvSpPr>
          <p:spPr>
            <a:xfrm>
              <a:off x="4861836" y="2733710"/>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501" name="object 542"/>
            <p:cNvSpPr/>
            <p:nvPr/>
          </p:nvSpPr>
          <p:spPr>
            <a:xfrm>
              <a:off x="4861836" y="2733710"/>
              <a:ext cx="8210" cy="0"/>
            </a:xfrm>
            <a:custGeom>
              <a:avLst/>
              <a:gdLst/>
              <a:ahLst/>
              <a:cxnLst/>
              <a:rect l="l" t="t" r="r" b="b"/>
              <a:pathLst>
                <a:path w="3048">
                  <a:moveTo>
                    <a:pt x="0" y="0"/>
                  </a:moveTo>
                  <a:lnTo>
                    <a:pt x="3048" y="0"/>
                  </a:lnTo>
                </a:path>
              </a:pathLst>
            </a:custGeom>
            <a:ln w="2794">
              <a:solidFill>
                <a:srgbClr val="287962"/>
              </a:solidFill>
            </a:ln>
          </p:spPr>
          <p:txBody>
            <a:bodyPr wrap="square" lIns="0" tIns="0" rIns="0" bIns="0" rtlCol="0">
              <a:noAutofit/>
            </a:bodyPr>
            <a:lstStyle/>
            <a:p>
              <a:endParaRPr sz="700"/>
            </a:p>
          </p:txBody>
        </p:sp>
        <p:sp>
          <p:nvSpPr>
            <p:cNvPr id="502" name="object 543"/>
            <p:cNvSpPr/>
            <p:nvPr/>
          </p:nvSpPr>
          <p:spPr>
            <a:xfrm>
              <a:off x="4861836" y="2737761"/>
              <a:ext cx="12312" cy="0"/>
            </a:xfrm>
            <a:custGeom>
              <a:avLst/>
              <a:gdLst/>
              <a:ahLst/>
              <a:cxnLst/>
              <a:rect l="l" t="t" r="r" b="b"/>
              <a:pathLst>
                <a:path w="4571">
                  <a:moveTo>
                    <a:pt x="0" y="0"/>
                  </a:moveTo>
                  <a:lnTo>
                    <a:pt x="4571" y="0"/>
                  </a:lnTo>
                </a:path>
              </a:pathLst>
            </a:custGeom>
            <a:ln w="2793">
              <a:solidFill>
                <a:srgbClr val="207B5F"/>
              </a:solidFill>
            </a:ln>
          </p:spPr>
          <p:txBody>
            <a:bodyPr wrap="square" lIns="0" tIns="0" rIns="0" bIns="0" rtlCol="0">
              <a:noAutofit/>
            </a:bodyPr>
            <a:lstStyle/>
            <a:p>
              <a:endParaRPr sz="700"/>
            </a:p>
          </p:txBody>
        </p:sp>
        <p:sp>
          <p:nvSpPr>
            <p:cNvPr id="503" name="object 544"/>
            <p:cNvSpPr/>
            <p:nvPr/>
          </p:nvSpPr>
          <p:spPr>
            <a:xfrm>
              <a:off x="4861836" y="2737761"/>
              <a:ext cx="12312" cy="0"/>
            </a:xfrm>
            <a:custGeom>
              <a:avLst/>
              <a:gdLst/>
              <a:ahLst/>
              <a:cxnLst/>
              <a:rect l="l" t="t" r="r" b="b"/>
              <a:pathLst>
                <a:path w="4571">
                  <a:moveTo>
                    <a:pt x="0" y="0"/>
                  </a:moveTo>
                  <a:lnTo>
                    <a:pt x="4571" y="0"/>
                  </a:lnTo>
                </a:path>
              </a:pathLst>
            </a:custGeom>
            <a:ln w="2793">
              <a:solidFill>
                <a:srgbClr val="167E5F"/>
              </a:solidFill>
            </a:ln>
          </p:spPr>
          <p:txBody>
            <a:bodyPr wrap="square" lIns="0" tIns="0" rIns="0" bIns="0" rtlCol="0">
              <a:noAutofit/>
            </a:bodyPr>
            <a:lstStyle/>
            <a:p>
              <a:endParaRPr sz="700"/>
            </a:p>
          </p:txBody>
        </p:sp>
        <p:sp>
          <p:nvSpPr>
            <p:cNvPr id="504" name="object 545"/>
            <p:cNvSpPr/>
            <p:nvPr/>
          </p:nvSpPr>
          <p:spPr>
            <a:xfrm>
              <a:off x="4861836" y="2739787"/>
              <a:ext cx="12312" cy="0"/>
            </a:xfrm>
            <a:custGeom>
              <a:avLst/>
              <a:gdLst/>
              <a:ahLst/>
              <a:cxnLst/>
              <a:rect l="l" t="t" r="r" b="b"/>
              <a:pathLst>
                <a:path w="4571">
                  <a:moveTo>
                    <a:pt x="0" y="0"/>
                  </a:moveTo>
                  <a:lnTo>
                    <a:pt x="4571" y="0"/>
                  </a:lnTo>
                  <a:lnTo>
                    <a:pt x="1524" y="0"/>
                  </a:lnTo>
                  <a:lnTo>
                    <a:pt x="0" y="0"/>
                  </a:lnTo>
                  <a:close/>
                </a:path>
              </a:pathLst>
            </a:custGeom>
            <a:solidFill>
              <a:srgbClr val="10835C"/>
            </a:solidFill>
          </p:spPr>
          <p:txBody>
            <a:bodyPr wrap="square" lIns="0" tIns="0" rIns="0" bIns="0" rtlCol="0">
              <a:noAutofit/>
            </a:bodyPr>
            <a:lstStyle/>
            <a:p>
              <a:endParaRPr sz="700"/>
            </a:p>
          </p:txBody>
        </p:sp>
        <p:sp>
          <p:nvSpPr>
            <p:cNvPr id="505" name="object 546"/>
            <p:cNvSpPr/>
            <p:nvPr/>
          </p:nvSpPr>
          <p:spPr>
            <a:xfrm>
              <a:off x="4865940" y="2741812"/>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506" name="object 547"/>
            <p:cNvSpPr/>
            <p:nvPr/>
          </p:nvSpPr>
          <p:spPr>
            <a:xfrm>
              <a:off x="4865940" y="2741812"/>
              <a:ext cx="8207" cy="0"/>
            </a:xfrm>
            <a:custGeom>
              <a:avLst/>
              <a:gdLst/>
              <a:ahLst/>
              <a:cxnLst/>
              <a:rect l="l" t="t" r="r" b="b"/>
              <a:pathLst>
                <a:path w="3047">
                  <a:moveTo>
                    <a:pt x="0" y="0"/>
                  </a:moveTo>
                  <a:lnTo>
                    <a:pt x="3047" y="0"/>
                  </a:lnTo>
                </a:path>
              </a:pathLst>
            </a:custGeom>
            <a:ln w="2794">
              <a:solidFill>
                <a:srgbClr val="048656"/>
              </a:solidFill>
            </a:ln>
          </p:spPr>
          <p:txBody>
            <a:bodyPr wrap="square" lIns="0" tIns="0" rIns="0" bIns="0" rtlCol="0">
              <a:noAutofit/>
            </a:bodyPr>
            <a:lstStyle/>
            <a:p>
              <a:endParaRPr sz="700"/>
            </a:p>
          </p:txBody>
        </p:sp>
        <p:sp>
          <p:nvSpPr>
            <p:cNvPr id="507" name="object 548"/>
            <p:cNvSpPr/>
            <p:nvPr/>
          </p:nvSpPr>
          <p:spPr>
            <a:xfrm>
              <a:off x="4865940" y="2745863"/>
              <a:ext cx="12312" cy="0"/>
            </a:xfrm>
            <a:custGeom>
              <a:avLst/>
              <a:gdLst/>
              <a:ahLst/>
              <a:cxnLst/>
              <a:rect l="l" t="t" r="r" b="b"/>
              <a:pathLst>
                <a:path w="4571">
                  <a:moveTo>
                    <a:pt x="0" y="0"/>
                  </a:moveTo>
                  <a:lnTo>
                    <a:pt x="4571" y="0"/>
                  </a:lnTo>
                </a:path>
              </a:pathLst>
            </a:custGeom>
            <a:ln w="2793">
              <a:solidFill>
                <a:srgbClr val="008A53"/>
              </a:solidFill>
            </a:ln>
          </p:spPr>
          <p:txBody>
            <a:bodyPr wrap="square" lIns="0" tIns="0" rIns="0" bIns="0" rtlCol="0">
              <a:noAutofit/>
            </a:bodyPr>
            <a:lstStyle/>
            <a:p>
              <a:endParaRPr sz="700"/>
            </a:p>
          </p:txBody>
        </p:sp>
        <p:sp>
          <p:nvSpPr>
            <p:cNvPr id="508" name="object 549"/>
            <p:cNvSpPr/>
            <p:nvPr/>
          </p:nvSpPr>
          <p:spPr>
            <a:xfrm>
              <a:off x="4865940" y="2745863"/>
              <a:ext cx="12312" cy="0"/>
            </a:xfrm>
            <a:custGeom>
              <a:avLst/>
              <a:gdLst/>
              <a:ahLst/>
              <a:cxnLst/>
              <a:rect l="l" t="t" r="r" b="b"/>
              <a:pathLst>
                <a:path w="4571">
                  <a:moveTo>
                    <a:pt x="0" y="0"/>
                  </a:moveTo>
                  <a:lnTo>
                    <a:pt x="4571" y="0"/>
                  </a:lnTo>
                </a:path>
              </a:pathLst>
            </a:custGeom>
            <a:ln w="2793">
              <a:solidFill>
                <a:srgbClr val="008D50"/>
              </a:solidFill>
            </a:ln>
          </p:spPr>
          <p:txBody>
            <a:bodyPr wrap="square" lIns="0" tIns="0" rIns="0" bIns="0" rtlCol="0">
              <a:noAutofit/>
            </a:bodyPr>
            <a:lstStyle/>
            <a:p>
              <a:endParaRPr sz="700"/>
            </a:p>
          </p:txBody>
        </p:sp>
        <p:sp>
          <p:nvSpPr>
            <p:cNvPr id="509" name="object 550"/>
            <p:cNvSpPr/>
            <p:nvPr/>
          </p:nvSpPr>
          <p:spPr>
            <a:xfrm>
              <a:off x="4865940" y="2749914"/>
              <a:ext cx="12312" cy="0"/>
            </a:xfrm>
            <a:custGeom>
              <a:avLst/>
              <a:gdLst/>
              <a:ahLst/>
              <a:cxnLst/>
              <a:rect l="l" t="t" r="r" b="b"/>
              <a:pathLst>
                <a:path w="4571">
                  <a:moveTo>
                    <a:pt x="0" y="0"/>
                  </a:moveTo>
                  <a:lnTo>
                    <a:pt x="4571" y="0"/>
                  </a:lnTo>
                </a:path>
              </a:pathLst>
            </a:custGeom>
            <a:ln w="2794">
              <a:solidFill>
                <a:srgbClr val="008F4D"/>
              </a:solidFill>
            </a:ln>
          </p:spPr>
          <p:txBody>
            <a:bodyPr wrap="square" lIns="0" tIns="0" rIns="0" bIns="0" rtlCol="0">
              <a:noAutofit/>
            </a:bodyPr>
            <a:lstStyle/>
            <a:p>
              <a:endParaRPr sz="700"/>
            </a:p>
          </p:txBody>
        </p:sp>
        <p:sp>
          <p:nvSpPr>
            <p:cNvPr id="510" name="object 551"/>
            <p:cNvSpPr/>
            <p:nvPr/>
          </p:nvSpPr>
          <p:spPr>
            <a:xfrm>
              <a:off x="4865940" y="2749914"/>
              <a:ext cx="12312" cy="0"/>
            </a:xfrm>
            <a:custGeom>
              <a:avLst/>
              <a:gdLst/>
              <a:ahLst/>
              <a:cxnLst/>
              <a:rect l="l" t="t" r="r" b="b"/>
              <a:pathLst>
                <a:path w="4571">
                  <a:moveTo>
                    <a:pt x="0" y="0"/>
                  </a:moveTo>
                  <a:lnTo>
                    <a:pt x="4571" y="0"/>
                  </a:lnTo>
                </a:path>
              </a:pathLst>
            </a:custGeom>
            <a:ln w="2794">
              <a:solidFill>
                <a:srgbClr val="009146"/>
              </a:solidFill>
            </a:ln>
          </p:spPr>
          <p:txBody>
            <a:bodyPr wrap="square" lIns="0" tIns="0" rIns="0" bIns="0" rtlCol="0">
              <a:noAutofit/>
            </a:bodyPr>
            <a:lstStyle/>
            <a:p>
              <a:endParaRPr sz="700"/>
            </a:p>
          </p:txBody>
        </p:sp>
        <p:sp>
          <p:nvSpPr>
            <p:cNvPr id="511" name="object 552"/>
            <p:cNvSpPr/>
            <p:nvPr/>
          </p:nvSpPr>
          <p:spPr>
            <a:xfrm>
              <a:off x="4865940" y="2751940"/>
              <a:ext cx="12312" cy="0"/>
            </a:xfrm>
            <a:custGeom>
              <a:avLst/>
              <a:gdLst/>
              <a:ahLst/>
              <a:cxnLst/>
              <a:rect l="l" t="t" r="r" b="b"/>
              <a:pathLst>
                <a:path w="4571">
                  <a:moveTo>
                    <a:pt x="0" y="0"/>
                  </a:moveTo>
                  <a:lnTo>
                    <a:pt x="4571" y="0"/>
                  </a:lnTo>
                  <a:lnTo>
                    <a:pt x="0" y="0"/>
                  </a:lnTo>
                  <a:close/>
                </a:path>
              </a:pathLst>
            </a:custGeom>
            <a:solidFill>
              <a:srgbClr val="00923E"/>
            </a:solidFill>
          </p:spPr>
          <p:txBody>
            <a:bodyPr wrap="square" lIns="0" tIns="0" rIns="0" bIns="0" rtlCol="0">
              <a:noAutofit/>
            </a:bodyPr>
            <a:lstStyle/>
            <a:p>
              <a:endParaRPr sz="700"/>
            </a:p>
          </p:txBody>
        </p:sp>
        <p:sp>
          <p:nvSpPr>
            <p:cNvPr id="512" name="object 553"/>
            <p:cNvSpPr/>
            <p:nvPr/>
          </p:nvSpPr>
          <p:spPr>
            <a:xfrm>
              <a:off x="4865940" y="2753965"/>
              <a:ext cx="12312" cy="0"/>
            </a:xfrm>
            <a:custGeom>
              <a:avLst/>
              <a:gdLst/>
              <a:ahLst/>
              <a:cxnLst/>
              <a:rect l="l" t="t" r="r" b="b"/>
              <a:pathLst>
                <a:path w="4571">
                  <a:moveTo>
                    <a:pt x="0" y="0"/>
                  </a:moveTo>
                  <a:lnTo>
                    <a:pt x="4571" y="0"/>
                  </a:lnTo>
                </a:path>
              </a:pathLst>
            </a:custGeom>
            <a:ln w="2793">
              <a:solidFill>
                <a:srgbClr val="009145"/>
              </a:solidFill>
            </a:ln>
          </p:spPr>
          <p:txBody>
            <a:bodyPr wrap="square" lIns="0" tIns="0" rIns="0" bIns="0" rtlCol="0">
              <a:noAutofit/>
            </a:bodyPr>
            <a:lstStyle/>
            <a:p>
              <a:endParaRPr sz="700"/>
            </a:p>
          </p:txBody>
        </p:sp>
        <p:sp>
          <p:nvSpPr>
            <p:cNvPr id="513" name="object 554"/>
            <p:cNvSpPr/>
            <p:nvPr/>
          </p:nvSpPr>
          <p:spPr>
            <a:xfrm>
              <a:off x="4865940" y="2753965"/>
              <a:ext cx="12312" cy="0"/>
            </a:xfrm>
            <a:custGeom>
              <a:avLst/>
              <a:gdLst/>
              <a:ahLst/>
              <a:cxnLst/>
              <a:rect l="l" t="t" r="r" b="b"/>
              <a:pathLst>
                <a:path w="4571">
                  <a:moveTo>
                    <a:pt x="0" y="0"/>
                  </a:moveTo>
                  <a:lnTo>
                    <a:pt x="4571" y="0"/>
                  </a:lnTo>
                </a:path>
              </a:pathLst>
            </a:custGeom>
            <a:ln w="2793">
              <a:solidFill>
                <a:srgbClr val="00904A"/>
              </a:solidFill>
            </a:ln>
          </p:spPr>
          <p:txBody>
            <a:bodyPr wrap="square" lIns="0" tIns="0" rIns="0" bIns="0" rtlCol="0">
              <a:noAutofit/>
            </a:bodyPr>
            <a:lstStyle/>
            <a:p>
              <a:endParaRPr sz="700"/>
            </a:p>
          </p:txBody>
        </p:sp>
        <p:sp>
          <p:nvSpPr>
            <p:cNvPr id="514" name="object 555"/>
            <p:cNvSpPr/>
            <p:nvPr/>
          </p:nvSpPr>
          <p:spPr>
            <a:xfrm>
              <a:off x="4870045" y="2758016"/>
              <a:ext cx="8207" cy="0"/>
            </a:xfrm>
            <a:custGeom>
              <a:avLst/>
              <a:gdLst/>
              <a:ahLst/>
              <a:cxnLst/>
              <a:rect l="l" t="t" r="r" b="b"/>
              <a:pathLst>
                <a:path w="3047">
                  <a:moveTo>
                    <a:pt x="0" y="0"/>
                  </a:moveTo>
                  <a:lnTo>
                    <a:pt x="3047" y="0"/>
                  </a:lnTo>
                </a:path>
              </a:pathLst>
            </a:custGeom>
            <a:ln w="2793">
              <a:solidFill>
                <a:srgbClr val="008E50"/>
              </a:solidFill>
            </a:ln>
          </p:spPr>
          <p:txBody>
            <a:bodyPr wrap="square" lIns="0" tIns="0" rIns="0" bIns="0" rtlCol="0">
              <a:noAutofit/>
            </a:bodyPr>
            <a:lstStyle/>
            <a:p>
              <a:endParaRPr sz="700"/>
            </a:p>
          </p:txBody>
        </p:sp>
        <p:sp>
          <p:nvSpPr>
            <p:cNvPr id="515" name="object 556"/>
            <p:cNvSpPr/>
            <p:nvPr/>
          </p:nvSpPr>
          <p:spPr>
            <a:xfrm>
              <a:off x="4870045" y="2758016"/>
              <a:ext cx="8207" cy="0"/>
            </a:xfrm>
            <a:custGeom>
              <a:avLst/>
              <a:gdLst/>
              <a:ahLst/>
              <a:cxnLst/>
              <a:rect l="l" t="t" r="r" b="b"/>
              <a:pathLst>
                <a:path w="3047">
                  <a:moveTo>
                    <a:pt x="0" y="0"/>
                  </a:moveTo>
                  <a:lnTo>
                    <a:pt x="3047" y="0"/>
                  </a:lnTo>
                </a:path>
              </a:pathLst>
            </a:custGeom>
            <a:ln w="2793">
              <a:solidFill>
                <a:srgbClr val="008A52"/>
              </a:solidFill>
            </a:ln>
          </p:spPr>
          <p:txBody>
            <a:bodyPr wrap="square" lIns="0" tIns="0" rIns="0" bIns="0" rtlCol="0">
              <a:noAutofit/>
            </a:bodyPr>
            <a:lstStyle/>
            <a:p>
              <a:endParaRPr sz="700"/>
            </a:p>
          </p:txBody>
        </p:sp>
        <p:sp>
          <p:nvSpPr>
            <p:cNvPr id="516" name="object 557"/>
            <p:cNvSpPr/>
            <p:nvPr/>
          </p:nvSpPr>
          <p:spPr>
            <a:xfrm>
              <a:off x="4870045" y="2762067"/>
              <a:ext cx="12312" cy="0"/>
            </a:xfrm>
            <a:custGeom>
              <a:avLst/>
              <a:gdLst/>
              <a:ahLst/>
              <a:cxnLst/>
              <a:rect l="l" t="t" r="r" b="b"/>
              <a:pathLst>
                <a:path w="4571">
                  <a:moveTo>
                    <a:pt x="0" y="0"/>
                  </a:moveTo>
                  <a:lnTo>
                    <a:pt x="4571" y="0"/>
                  </a:lnTo>
                </a:path>
              </a:pathLst>
            </a:custGeom>
            <a:ln w="2794">
              <a:solidFill>
                <a:srgbClr val="018857"/>
              </a:solidFill>
            </a:ln>
          </p:spPr>
          <p:txBody>
            <a:bodyPr wrap="square" lIns="0" tIns="0" rIns="0" bIns="0" rtlCol="0">
              <a:noAutofit/>
            </a:bodyPr>
            <a:lstStyle/>
            <a:p>
              <a:endParaRPr sz="700"/>
            </a:p>
          </p:txBody>
        </p:sp>
        <p:sp>
          <p:nvSpPr>
            <p:cNvPr id="517" name="object 558"/>
            <p:cNvSpPr/>
            <p:nvPr/>
          </p:nvSpPr>
          <p:spPr>
            <a:xfrm>
              <a:off x="4870045" y="2762067"/>
              <a:ext cx="12312" cy="0"/>
            </a:xfrm>
            <a:custGeom>
              <a:avLst/>
              <a:gdLst/>
              <a:ahLst/>
              <a:cxnLst/>
              <a:rect l="l" t="t" r="r" b="b"/>
              <a:pathLst>
                <a:path w="4571">
                  <a:moveTo>
                    <a:pt x="0" y="0"/>
                  </a:moveTo>
                  <a:lnTo>
                    <a:pt x="4571" y="0"/>
                  </a:lnTo>
                </a:path>
              </a:pathLst>
            </a:custGeom>
            <a:ln w="2794">
              <a:solidFill>
                <a:srgbClr val="06855A"/>
              </a:solidFill>
            </a:ln>
          </p:spPr>
          <p:txBody>
            <a:bodyPr wrap="square" lIns="0" tIns="0" rIns="0" bIns="0" rtlCol="0">
              <a:noAutofit/>
            </a:bodyPr>
            <a:lstStyle/>
            <a:p>
              <a:endParaRPr sz="700"/>
            </a:p>
          </p:txBody>
        </p:sp>
        <p:sp>
          <p:nvSpPr>
            <p:cNvPr id="518" name="object 559"/>
            <p:cNvSpPr/>
            <p:nvPr/>
          </p:nvSpPr>
          <p:spPr>
            <a:xfrm>
              <a:off x="4870045" y="2764093"/>
              <a:ext cx="12312" cy="0"/>
            </a:xfrm>
            <a:custGeom>
              <a:avLst/>
              <a:gdLst/>
              <a:ahLst/>
              <a:cxnLst/>
              <a:rect l="l" t="t" r="r" b="b"/>
              <a:pathLst>
                <a:path w="4571">
                  <a:moveTo>
                    <a:pt x="0" y="0"/>
                  </a:moveTo>
                  <a:lnTo>
                    <a:pt x="4571" y="0"/>
                  </a:lnTo>
                  <a:lnTo>
                    <a:pt x="1523" y="0"/>
                  </a:lnTo>
                  <a:lnTo>
                    <a:pt x="0" y="0"/>
                  </a:lnTo>
                  <a:close/>
                </a:path>
              </a:pathLst>
            </a:custGeom>
            <a:solidFill>
              <a:srgbClr val="0F835D"/>
            </a:solidFill>
          </p:spPr>
          <p:txBody>
            <a:bodyPr wrap="square" lIns="0" tIns="0" rIns="0" bIns="0" rtlCol="0">
              <a:noAutofit/>
            </a:bodyPr>
            <a:lstStyle/>
            <a:p>
              <a:endParaRPr sz="700"/>
            </a:p>
          </p:txBody>
        </p:sp>
        <p:sp>
          <p:nvSpPr>
            <p:cNvPr id="519" name="object 560"/>
            <p:cNvSpPr/>
            <p:nvPr/>
          </p:nvSpPr>
          <p:spPr>
            <a:xfrm>
              <a:off x="4874150" y="2766118"/>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520" name="object 561"/>
            <p:cNvSpPr/>
            <p:nvPr/>
          </p:nvSpPr>
          <p:spPr>
            <a:xfrm>
              <a:off x="4874150" y="2766118"/>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521" name="object 562"/>
            <p:cNvSpPr/>
            <p:nvPr/>
          </p:nvSpPr>
          <p:spPr>
            <a:xfrm>
              <a:off x="4874150" y="2770170"/>
              <a:ext cx="12314" cy="0"/>
            </a:xfrm>
            <a:custGeom>
              <a:avLst/>
              <a:gdLst/>
              <a:ahLst/>
              <a:cxnLst/>
              <a:rect l="l" t="t" r="r" b="b"/>
              <a:pathLst>
                <a:path w="4572">
                  <a:moveTo>
                    <a:pt x="0" y="0"/>
                  </a:moveTo>
                  <a:lnTo>
                    <a:pt x="4572" y="0"/>
                  </a:lnTo>
                </a:path>
              </a:pathLst>
            </a:custGeom>
            <a:ln w="2794">
              <a:solidFill>
                <a:srgbClr val="2B7962"/>
              </a:solidFill>
            </a:ln>
          </p:spPr>
          <p:txBody>
            <a:bodyPr wrap="square" lIns="0" tIns="0" rIns="0" bIns="0" rtlCol="0">
              <a:noAutofit/>
            </a:bodyPr>
            <a:lstStyle/>
            <a:p>
              <a:endParaRPr sz="700"/>
            </a:p>
          </p:txBody>
        </p:sp>
        <p:sp>
          <p:nvSpPr>
            <p:cNvPr id="522" name="object 563"/>
            <p:cNvSpPr/>
            <p:nvPr/>
          </p:nvSpPr>
          <p:spPr>
            <a:xfrm>
              <a:off x="4874150" y="2770170"/>
              <a:ext cx="12314" cy="0"/>
            </a:xfrm>
            <a:custGeom>
              <a:avLst/>
              <a:gdLst/>
              <a:ahLst/>
              <a:cxnLst/>
              <a:rect l="l" t="t" r="r" b="b"/>
              <a:pathLst>
                <a:path w="4572">
                  <a:moveTo>
                    <a:pt x="0" y="0"/>
                  </a:moveTo>
                  <a:lnTo>
                    <a:pt x="4572" y="0"/>
                  </a:lnTo>
                </a:path>
              </a:pathLst>
            </a:custGeom>
            <a:ln w="2794">
              <a:solidFill>
                <a:srgbClr val="317863"/>
              </a:solidFill>
            </a:ln>
          </p:spPr>
          <p:txBody>
            <a:bodyPr wrap="square" lIns="0" tIns="0" rIns="0" bIns="0" rtlCol="0">
              <a:noAutofit/>
            </a:bodyPr>
            <a:lstStyle/>
            <a:p>
              <a:endParaRPr sz="700"/>
            </a:p>
          </p:txBody>
        </p:sp>
        <p:sp>
          <p:nvSpPr>
            <p:cNvPr id="523" name="object 564"/>
            <p:cNvSpPr/>
            <p:nvPr/>
          </p:nvSpPr>
          <p:spPr>
            <a:xfrm>
              <a:off x="4878255" y="2774221"/>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524" name="object 565"/>
            <p:cNvSpPr/>
            <p:nvPr/>
          </p:nvSpPr>
          <p:spPr>
            <a:xfrm>
              <a:off x="4878255" y="2774221"/>
              <a:ext cx="8210" cy="0"/>
            </a:xfrm>
            <a:custGeom>
              <a:avLst/>
              <a:gdLst/>
              <a:ahLst/>
              <a:cxnLst/>
              <a:rect l="l" t="t" r="r" b="b"/>
              <a:pathLst>
                <a:path w="3048">
                  <a:moveTo>
                    <a:pt x="0" y="0"/>
                  </a:moveTo>
                  <a:lnTo>
                    <a:pt x="3048" y="0"/>
                  </a:lnTo>
                </a:path>
              </a:pathLst>
            </a:custGeom>
            <a:ln w="2793">
              <a:solidFill>
                <a:srgbClr val="3B7064"/>
              </a:solidFill>
            </a:ln>
          </p:spPr>
          <p:txBody>
            <a:bodyPr wrap="square" lIns="0" tIns="0" rIns="0" bIns="0" rtlCol="0">
              <a:noAutofit/>
            </a:bodyPr>
            <a:lstStyle/>
            <a:p>
              <a:endParaRPr sz="700"/>
            </a:p>
          </p:txBody>
        </p:sp>
        <p:sp>
          <p:nvSpPr>
            <p:cNvPr id="525" name="object 566"/>
            <p:cNvSpPr/>
            <p:nvPr/>
          </p:nvSpPr>
          <p:spPr>
            <a:xfrm>
              <a:off x="4878255" y="2776246"/>
              <a:ext cx="12314" cy="0"/>
            </a:xfrm>
            <a:custGeom>
              <a:avLst/>
              <a:gdLst/>
              <a:ahLst/>
              <a:cxnLst/>
              <a:rect l="l" t="t" r="r" b="b"/>
              <a:pathLst>
                <a:path w="4572">
                  <a:moveTo>
                    <a:pt x="0" y="0"/>
                  </a:moveTo>
                  <a:lnTo>
                    <a:pt x="4572" y="0"/>
                  </a:lnTo>
                  <a:lnTo>
                    <a:pt x="3048"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526" name="object 567"/>
            <p:cNvSpPr/>
            <p:nvPr/>
          </p:nvSpPr>
          <p:spPr>
            <a:xfrm>
              <a:off x="4886465" y="2776246"/>
              <a:ext cx="8210" cy="4048"/>
            </a:xfrm>
            <a:custGeom>
              <a:avLst/>
              <a:gdLst/>
              <a:ahLst/>
              <a:cxnLst/>
              <a:rect l="l" t="t" r="r" b="b"/>
              <a:pathLst>
                <a:path w="3048" h="1524">
                  <a:moveTo>
                    <a:pt x="1524" y="1523"/>
                  </a:moveTo>
                  <a:lnTo>
                    <a:pt x="3048" y="1523"/>
                  </a:lnTo>
                  <a:lnTo>
                    <a:pt x="1524" y="0"/>
                  </a:lnTo>
                  <a:lnTo>
                    <a:pt x="0" y="0"/>
                  </a:lnTo>
                  <a:lnTo>
                    <a:pt x="0" y="1523"/>
                  </a:lnTo>
                  <a:lnTo>
                    <a:pt x="1524" y="1523"/>
                  </a:lnTo>
                  <a:close/>
                </a:path>
              </a:pathLst>
            </a:custGeom>
            <a:solidFill>
              <a:srgbClr val="446C64"/>
            </a:solidFill>
          </p:spPr>
          <p:txBody>
            <a:bodyPr wrap="square" lIns="0" tIns="0" rIns="0" bIns="0" rtlCol="0">
              <a:noAutofit/>
            </a:bodyPr>
            <a:lstStyle/>
            <a:p>
              <a:endParaRPr sz="700"/>
            </a:p>
          </p:txBody>
        </p:sp>
        <p:sp>
          <p:nvSpPr>
            <p:cNvPr id="527" name="object 568"/>
            <p:cNvSpPr/>
            <p:nvPr/>
          </p:nvSpPr>
          <p:spPr>
            <a:xfrm>
              <a:off x="4886465" y="2778272"/>
              <a:ext cx="8210" cy="0"/>
            </a:xfrm>
            <a:custGeom>
              <a:avLst/>
              <a:gdLst/>
              <a:ahLst/>
              <a:cxnLst/>
              <a:rect l="l" t="t" r="r" b="b"/>
              <a:pathLst>
                <a:path w="3048">
                  <a:moveTo>
                    <a:pt x="0" y="0"/>
                  </a:moveTo>
                  <a:lnTo>
                    <a:pt x="3048" y="0"/>
                  </a:lnTo>
                </a:path>
              </a:pathLst>
            </a:custGeom>
            <a:ln w="2793">
              <a:solidFill>
                <a:srgbClr val="466762"/>
              </a:solidFill>
            </a:ln>
          </p:spPr>
          <p:txBody>
            <a:bodyPr wrap="square" lIns="0" tIns="0" rIns="0" bIns="0" rtlCol="0">
              <a:noAutofit/>
            </a:bodyPr>
            <a:lstStyle/>
            <a:p>
              <a:endParaRPr sz="700"/>
            </a:p>
          </p:txBody>
        </p:sp>
        <p:sp>
          <p:nvSpPr>
            <p:cNvPr id="528" name="object 569"/>
            <p:cNvSpPr/>
            <p:nvPr/>
          </p:nvSpPr>
          <p:spPr>
            <a:xfrm>
              <a:off x="4890569" y="2780295"/>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529" name="object 570"/>
            <p:cNvSpPr/>
            <p:nvPr/>
          </p:nvSpPr>
          <p:spPr>
            <a:xfrm>
              <a:off x="4845416" y="2719531"/>
              <a:ext cx="49255" cy="60763"/>
            </a:xfrm>
            <a:custGeom>
              <a:avLst/>
              <a:gdLst/>
              <a:ahLst/>
              <a:cxnLst/>
              <a:rect l="l" t="t" r="r" b="b"/>
              <a:pathLst>
                <a:path w="18287" h="22859">
                  <a:moveTo>
                    <a:pt x="18287" y="22859"/>
                  </a:moveTo>
                  <a:lnTo>
                    <a:pt x="16763" y="22859"/>
                  </a:lnTo>
                  <a:lnTo>
                    <a:pt x="15239" y="21336"/>
                  </a:lnTo>
                  <a:lnTo>
                    <a:pt x="13715" y="21336"/>
                  </a:lnTo>
                  <a:lnTo>
                    <a:pt x="12191" y="19812"/>
                  </a:lnTo>
                  <a:lnTo>
                    <a:pt x="10667" y="18287"/>
                  </a:lnTo>
                  <a:lnTo>
                    <a:pt x="9143" y="16764"/>
                  </a:lnTo>
                  <a:lnTo>
                    <a:pt x="9143" y="13716"/>
                  </a:lnTo>
                  <a:lnTo>
                    <a:pt x="7619" y="12192"/>
                  </a:lnTo>
                  <a:lnTo>
                    <a:pt x="7619" y="9144"/>
                  </a:lnTo>
                  <a:lnTo>
                    <a:pt x="6095" y="6096"/>
                  </a:lnTo>
                  <a:lnTo>
                    <a:pt x="6095" y="4572"/>
                  </a:lnTo>
                  <a:lnTo>
                    <a:pt x="4571" y="3048"/>
                  </a:lnTo>
                  <a:lnTo>
                    <a:pt x="3047" y="1524"/>
                  </a:lnTo>
                  <a:lnTo>
                    <a:pt x="1524" y="0"/>
                  </a:lnTo>
                  <a:lnTo>
                    <a:pt x="0" y="0"/>
                  </a:lnTo>
                  <a:lnTo>
                    <a:pt x="4571" y="0"/>
                  </a:lnTo>
                  <a:lnTo>
                    <a:pt x="6095" y="1524"/>
                  </a:lnTo>
                  <a:lnTo>
                    <a:pt x="7619" y="3048"/>
                  </a:lnTo>
                  <a:lnTo>
                    <a:pt x="9143" y="4572"/>
                  </a:lnTo>
                  <a:lnTo>
                    <a:pt x="10667" y="6096"/>
                  </a:lnTo>
                  <a:lnTo>
                    <a:pt x="10667" y="9144"/>
                  </a:lnTo>
                  <a:lnTo>
                    <a:pt x="12191" y="12192"/>
                  </a:lnTo>
                  <a:lnTo>
                    <a:pt x="12191" y="13716"/>
                  </a:lnTo>
                  <a:lnTo>
                    <a:pt x="13715" y="16764"/>
                  </a:lnTo>
                  <a:lnTo>
                    <a:pt x="13715" y="18287"/>
                  </a:lnTo>
                  <a:lnTo>
                    <a:pt x="15239" y="19812"/>
                  </a:lnTo>
                  <a:lnTo>
                    <a:pt x="16763" y="21336"/>
                  </a:lnTo>
                  <a:lnTo>
                    <a:pt x="18287" y="22859"/>
                  </a:lnTo>
                </a:path>
              </a:pathLst>
            </a:custGeom>
            <a:ln w="1524">
              <a:solidFill>
                <a:srgbClr val="1E1A16"/>
              </a:solidFill>
            </a:ln>
          </p:spPr>
          <p:txBody>
            <a:bodyPr wrap="square" lIns="0" tIns="0" rIns="0" bIns="0" rtlCol="0">
              <a:noAutofit/>
            </a:bodyPr>
            <a:lstStyle/>
            <a:p>
              <a:endParaRPr sz="700"/>
            </a:p>
          </p:txBody>
        </p:sp>
        <p:sp>
          <p:nvSpPr>
            <p:cNvPr id="530" name="object 571"/>
            <p:cNvSpPr/>
            <p:nvPr/>
          </p:nvSpPr>
          <p:spPr>
            <a:xfrm>
              <a:off x="5026028" y="2715480"/>
              <a:ext cx="8210" cy="0"/>
            </a:xfrm>
            <a:custGeom>
              <a:avLst/>
              <a:gdLst/>
              <a:ahLst/>
              <a:cxnLst/>
              <a:rect l="l" t="t" r="r" b="b"/>
              <a:pathLst>
                <a:path w="3048">
                  <a:moveTo>
                    <a:pt x="3048" y="0"/>
                  </a:moveTo>
                  <a:lnTo>
                    <a:pt x="1524" y="0"/>
                  </a:ln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531" name="object 572"/>
            <p:cNvSpPr/>
            <p:nvPr/>
          </p:nvSpPr>
          <p:spPr>
            <a:xfrm>
              <a:off x="5030133" y="2717506"/>
              <a:ext cx="4105" cy="0"/>
            </a:xfrm>
            <a:custGeom>
              <a:avLst/>
              <a:gdLst/>
              <a:ahLst/>
              <a:cxnLst/>
              <a:rect l="l" t="t" r="r" b="b"/>
              <a:pathLst>
                <a:path w="1524">
                  <a:moveTo>
                    <a:pt x="0" y="0"/>
                  </a:moveTo>
                  <a:lnTo>
                    <a:pt x="1524" y="0"/>
                  </a:lnTo>
                </a:path>
              </a:pathLst>
            </a:custGeom>
            <a:ln w="2794">
              <a:solidFill>
                <a:srgbClr val="475E5F"/>
              </a:solidFill>
            </a:ln>
          </p:spPr>
          <p:txBody>
            <a:bodyPr wrap="square" lIns="0" tIns="0" rIns="0" bIns="0" rtlCol="0">
              <a:noAutofit/>
            </a:bodyPr>
            <a:lstStyle/>
            <a:p>
              <a:endParaRPr sz="700"/>
            </a:p>
          </p:txBody>
        </p:sp>
        <p:sp>
          <p:nvSpPr>
            <p:cNvPr id="532" name="object 573"/>
            <p:cNvSpPr/>
            <p:nvPr/>
          </p:nvSpPr>
          <p:spPr>
            <a:xfrm>
              <a:off x="5030133" y="2717506"/>
              <a:ext cx="4105" cy="0"/>
            </a:xfrm>
            <a:custGeom>
              <a:avLst/>
              <a:gdLst/>
              <a:ahLst/>
              <a:cxnLst/>
              <a:rect l="l" t="t" r="r" b="b"/>
              <a:pathLst>
                <a:path w="1524">
                  <a:moveTo>
                    <a:pt x="0" y="0"/>
                  </a:moveTo>
                  <a:lnTo>
                    <a:pt x="1524" y="0"/>
                  </a:lnTo>
                </a:path>
              </a:pathLst>
            </a:custGeom>
            <a:ln w="2794">
              <a:solidFill>
                <a:srgbClr val="46615F"/>
              </a:solidFill>
            </a:ln>
          </p:spPr>
          <p:txBody>
            <a:bodyPr wrap="square" lIns="0" tIns="0" rIns="0" bIns="0" rtlCol="0">
              <a:noAutofit/>
            </a:bodyPr>
            <a:lstStyle/>
            <a:p>
              <a:endParaRPr sz="700"/>
            </a:p>
          </p:txBody>
        </p:sp>
        <p:sp>
          <p:nvSpPr>
            <p:cNvPr id="533" name="object 574"/>
            <p:cNvSpPr/>
            <p:nvPr/>
          </p:nvSpPr>
          <p:spPr>
            <a:xfrm>
              <a:off x="5034238" y="2721557"/>
              <a:ext cx="8207" cy="0"/>
            </a:xfrm>
            <a:custGeom>
              <a:avLst/>
              <a:gdLst/>
              <a:ahLst/>
              <a:cxnLst/>
              <a:rect l="l" t="t" r="r" b="b"/>
              <a:pathLst>
                <a:path w="3047">
                  <a:moveTo>
                    <a:pt x="0" y="0"/>
                  </a:moveTo>
                  <a:lnTo>
                    <a:pt x="3047" y="0"/>
                  </a:lnTo>
                </a:path>
              </a:pathLst>
            </a:custGeom>
            <a:ln w="2794">
              <a:solidFill>
                <a:srgbClr val="466461"/>
              </a:solidFill>
            </a:ln>
          </p:spPr>
          <p:txBody>
            <a:bodyPr wrap="square" lIns="0" tIns="0" rIns="0" bIns="0" rtlCol="0">
              <a:noAutofit/>
            </a:bodyPr>
            <a:lstStyle/>
            <a:p>
              <a:endParaRPr sz="700"/>
            </a:p>
          </p:txBody>
        </p:sp>
        <p:sp>
          <p:nvSpPr>
            <p:cNvPr id="534" name="object 575"/>
            <p:cNvSpPr/>
            <p:nvPr/>
          </p:nvSpPr>
          <p:spPr>
            <a:xfrm>
              <a:off x="5034238" y="2721557"/>
              <a:ext cx="8207" cy="0"/>
            </a:xfrm>
            <a:custGeom>
              <a:avLst/>
              <a:gdLst/>
              <a:ahLst/>
              <a:cxnLst/>
              <a:rect l="l" t="t" r="r" b="b"/>
              <a:pathLst>
                <a:path w="3047">
                  <a:moveTo>
                    <a:pt x="0" y="0"/>
                  </a:moveTo>
                  <a:lnTo>
                    <a:pt x="3047" y="0"/>
                  </a:lnTo>
                </a:path>
              </a:pathLst>
            </a:custGeom>
            <a:ln w="2794">
              <a:solidFill>
                <a:srgbClr val="456863"/>
              </a:solidFill>
            </a:ln>
          </p:spPr>
          <p:txBody>
            <a:bodyPr wrap="square" lIns="0" tIns="0" rIns="0" bIns="0" rtlCol="0">
              <a:noAutofit/>
            </a:bodyPr>
            <a:lstStyle/>
            <a:p>
              <a:endParaRPr sz="700"/>
            </a:p>
          </p:txBody>
        </p:sp>
        <p:sp>
          <p:nvSpPr>
            <p:cNvPr id="535" name="object 576"/>
            <p:cNvSpPr/>
            <p:nvPr/>
          </p:nvSpPr>
          <p:spPr>
            <a:xfrm>
              <a:off x="5038343" y="2723582"/>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56B63"/>
            </a:solidFill>
          </p:spPr>
          <p:txBody>
            <a:bodyPr wrap="square" lIns="0" tIns="0" rIns="0" bIns="0" rtlCol="0">
              <a:noAutofit/>
            </a:bodyPr>
            <a:lstStyle/>
            <a:p>
              <a:endParaRPr sz="700"/>
            </a:p>
          </p:txBody>
        </p:sp>
        <p:sp>
          <p:nvSpPr>
            <p:cNvPr id="536" name="object 577"/>
            <p:cNvSpPr/>
            <p:nvPr/>
          </p:nvSpPr>
          <p:spPr>
            <a:xfrm>
              <a:off x="5038343" y="2723582"/>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16E64"/>
            </a:solidFill>
          </p:spPr>
          <p:txBody>
            <a:bodyPr wrap="square" lIns="0" tIns="0" rIns="0" bIns="0" rtlCol="0">
              <a:noAutofit/>
            </a:bodyPr>
            <a:lstStyle/>
            <a:p>
              <a:endParaRPr sz="700"/>
            </a:p>
          </p:txBody>
        </p:sp>
        <p:sp>
          <p:nvSpPr>
            <p:cNvPr id="537" name="object 578"/>
            <p:cNvSpPr/>
            <p:nvPr/>
          </p:nvSpPr>
          <p:spPr>
            <a:xfrm>
              <a:off x="5038343" y="2727633"/>
              <a:ext cx="12314" cy="0"/>
            </a:xfrm>
            <a:custGeom>
              <a:avLst/>
              <a:gdLst/>
              <a:ahLst/>
              <a:cxnLst/>
              <a:rect l="l" t="t" r="r" b="b"/>
              <a:pathLst>
                <a:path w="4572">
                  <a:moveTo>
                    <a:pt x="0" y="0"/>
                  </a:moveTo>
                  <a:lnTo>
                    <a:pt x="3048" y="0"/>
                  </a:lnTo>
                  <a:lnTo>
                    <a:pt x="4572" y="0"/>
                  </a:lnTo>
                  <a:lnTo>
                    <a:pt x="0" y="0"/>
                  </a:lnTo>
                  <a:close/>
                </a:path>
              </a:pathLst>
            </a:custGeom>
            <a:solidFill>
              <a:srgbClr val="3B7063"/>
            </a:solidFill>
          </p:spPr>
          <p:txBody>
            <a:bodyPr wrap="square" lIns="0" tIns="0" rIns="0" bIns="0" rtlCol="0">
              <a:noAutofit/>
            </a:bodyPr>
            <a:lstStyle/>
            <a:p>
              <a:endParaRPr sz="700"/>
            </a:p>
          </p:txBody>
        </p:sp>
        <p:sp>
          <p:nvSpPr>
            <p:cNvPr id="538" name="object 579"/>
            <p:cNvSpPr/>
            <p:nvPr/>
          </p:nvSpPr>
          <p:spPr>
            <a:xfrm>
              <a:off x="5042448" y="2727633"/>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387464"/>
            </a:solidFill>
          </p:spPr>
          <p:txBody>
            <a:bodyPr wrap="square" lIns="0" tIns="0" rIns="0" bIns="0" rtlCol="0">
              <a:noAutofit/>
            </a:bodyPr>
            <a:lstStyle/>
            <a:p>
              <a:endParaRPr sz="700"/>
            </a:p>
          </p:txBody>
        </p:sp>
        <p:sp>
          <p:nvSpPr>
            <p:cNvPr id="539" name="object 580"/>
            <p:cNvSpPr/>
            <p:nvPr/>
          </p:nvSpPr>
          <p:spPr>
            <a:xfrm>
              <a:off x="5042448" y="2729659"/>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540" name="object 581"/>
            <p:cNvSpPr/>
            <p:nvPr/>
          </p:nvSpPr>
          <p:spPr>
            <a:xfrm>
              <a:off x="5042448" y="2733710"/>
              <a:ext cx="8210" cy="0"/>
            </a:xfrm>
            <a:custGeom>
              <a:avLst/>
              <a:gdLst/>
              <a:ahLst/>
              <a:cxnLst/>
              <a:rect l="l" t="t" r="r" b="b"/>
              <a:pathLst>
                <a:path w="3048">
                  <a:moveTo>
                    <a:pt x="0" y="0"/>
                  </a:moveTo>
                  <a:lnTo>
                    <a:pt x="3048" y="0"/>
                  </a:lnTo>
                </a:path>
              </a:pathLst>
            </a:custGeom>
            <a:ln w="2794">
              <a:solidFill>
                <a:srgbClr val="287962"/>
              </a:solidFill>
            </a:ln>
          </p:spPr>
          <p:txBody>
            <a:bodyPr wrap="square" lIns="0" tIns="0" rIns="0" bIns="0" rtlCol="0">
              <a:noAutofit/>
            </a:bodyPr>
            <a:lstStyle/>
            <a:p>
              <a:endParaRPr sz="700"/>
            </a:p>
          </p:txBody>
        </p:sp>
        <p:sp>
          <p:nvSpPr>
            <p:cNvPr id="541" name="object 582"/>
            <p:cNvSpPr/>
            <p:nvPr/>
          </p:nvSpPr>
          <p:spPr>
            <a:xfrm>
              <a:off x="5042448" y="2733710"/>
              <a:ext cx="8210" cy="0"/>
            </a:xfrm>
            <a:custGeom>
              <a:avLst/>
              <a:gdLst/>
              <a:ahLst/>
              <a:cxnLst/>
              <a:rect l="l" t="t" r="r" b="b"/>
              <a:pathLst>
                <a:path w="3048">
                  <a:moveTo>
                    <a:pt x="0" y="0"/>
                  </a:moveTo>
                  <a:lnTo>
                    <a:pt x="3048" y="0"/>
                  </a:lnTo>
                </a:path>
              </a:pathLst>
            </a:custGeom>
            <a:ln w="2794">
              <a:solidFill>
                <a:srgbClr val="207B5F"/>
              </a:solidFill>
            </a:ln>
          </p:spPr>
          <p:txBody>
            <a:bodyPr wrap="square" lIns="0" tIns="0" rIns="0" bIns="0" rtlCol="0">
              <a:noAutofit/>
            </a:bodyPr>
            <a:lstStyle/>
            <a:p>
              <a:endParaRPr sz="700"/>
            </a:p>
          </p:txBody>
        </p:sp>
        <p:sp>
          <p:nvSpPr>
            <p:cNvPr id="542" name="object 583"/>
            <p:cNvSpPr/>
            <p:nvPr/>
          </p:nvSpPr>
          <p:spPr>
            <a:xfrm>
              <a:off x="5042448" y="2737761"/>
              <a:ext cx="8210" cy="0"/>
            </a:xfrm>
            <a:custGeom>
              <a:avLst/>
              <a:gdLst/>
              <a:ahLst/>
              <a:cxnLst/>
              <a:rect l="l" t="t" r="r" b="b"/>
              <a:pathLst>
                <a:path w="3048">
                  <a:moveTo>
                    <a:pt x="0" y="0"/>
                  </a:moveTo>
                  <a:lnTo>
                    <a:pt x="3048" y="0"/>
                  </a:lnTo>
                </a:path>
              </a:pathLst>
            </a:custGeom>
            <a:ln w="2793">
              <a:solidFill>
                <a:srgbClr val="167E5F"/>
              </a:solidFill>
            </a:ln>
          </p:spPr>
          <p:txBody>
            <a:bodyPr wrap="square" lIns="0" tIns="0" rIns="0" bIns="0" rtlCol="0">
              <a:noAutofit/>
            </a:bodyPr>
            <a:lstStyle/>
            <a:p>
              <a:endParaRPr sz="700"/>
            </a:p>
          </p:txBody>
        </p:sp>
        <p:sp>
          <p:nvSpPr>
            <p:cNvPr id="543" name="object 584"/>
            <p:cNvSpPr/>
            <p:nvPr/>
          </p:nvSpPr>
          <p:spPr>
            <a:xfrm>
              <a:off x="5042448" y="2737761"/>
              <a:ext cx="8210" cy="0"/>
            </a:xfrm>
            <a:custGeom>
              <a:avLst/>
              <a:gdLst/>
              <a:ahLst/>
              <a:cxnLst/>
              <a:rect l="l" t="t" r="r" b="b"/>
              <a:pathLst>
                <a:path w="3048">
                  <a:moveTo>
                    <a:pt x="0" y="0"/>
                  </a:moveTo>
                  <a:lnTo>
                    <a:pt x="3048" y="0"/>
                  </a:lnTo>
                </a:path>
              </a:pathLst>
            </a:custGeom>
            <a:ln w="2793">
              <a:solidFill>
                <a:srgbClr val="10835C"/>
              </a:solidFill>
            </a:ln>
          </p:spPr>
          <p:txBody>
            <a:bodyPr wrap="square" lIns="0" tIns="0" rIns="0" bIns="0" rtlCol="0">
              <a:noAutofit/>
            </a:bodyPr>
            <a:lstStyle/>
            <a:p>
              <a:endParaRPr sz="700"/>
            </a:p>
          </p:txBody>
        </p:sp>
        <p:sp>
          <p:nvSpPr>
            <p:cNvPr id="544" name="object 585"/>
            <p:cNvSpPr/>
            <p:nvPr/>
          </p:nvSpPr>
          <p:spPr>
            <a:xfrm>
              <a:off x="5042448" y="2739787"/>
              <a:ext cx="12314" cy="0"/>
            </a:xfrm>
            <a:custGeom>
              <a:avLst/>
              <a:gdLst/>
              <a:ahLst/>
              <a:cxnLst/>
              <a:rect l="l" t="t" r="r" b="b"/>
              <a:pathLst>
                <a:path w="4572">
                  <a:moveTo>
                    <a:pt x="0" y="0"/>
                  </a:moveTo>
                  <a:lnTo>
                    <a:pt x="4572" y="0"/>
                  </a:lnTo>
                  <a:lnTo>
                    <a:pt x="0" y="0"/>
                  </a:lnTo>
                  <a:close/>
                </a:path>
              </a:pathLst>
            </a:custGeom>
            <a:solidFill>
              <a:srgbClr val="06855A"/>
            </a:solidFill>
          </p:spPr>
          <p:txBody>
            <a:bodyPr wrap="square" lIns="0" tIns="0" rIns="0" bIns="0" rtlCol="0">
              <a:noAutofit/>
            </a:bodyPr>
            <a:lstStyle/>
            <a:p>
              <a:endParaRPr sz="700"/>
            </a:p>
          </p:txBody>
        </p:sp>
        <p:sp>
          <p:nvSpPr>
            <p:cNvPr id="545" name="object 586"/>
            <p:cNvSpPr/>
            <p:nvPr/>
          </p:nvSpPr>
          <p:spPr>
            <a:xfrm>
              <a:off x="5042448" y="2741812"/>
              <a:ext cx="12314" cy="0"/>
            </a:xfrm>
            <a:custGeom>
              <a:avLst/>
              <a:gdLst/>
              <a:ahLst/>
              <a:cxnLst/>
              <a:rect l="l" t="t" r="r" b="b"/>
              <a:pathLst>
                <a:path w="4572">
                  <a:moveTo>
                    <a:pt x="0" y="0"/>
                  </a:moveTo>
                  <a:lnTo>
                    <a:pt x="4572" y="0"/>
                  </a:lnTo>
                </a:path>
              </a:pathLst>
            </a:custGeom>
            <a:ln w="2794">
              <a:solidFill>
                <a:srgbClr val="048656"/>
              </a:solidFill>
            </a:ln>
          </p:spPr>
          <p:txBody>
            <a:bodyPr wrap="square" lIns="0" tIns="0" rIns="0" bIns="0" rtlCol="0">
              <a:noAutofit/>
            </a:bodyPr>
            <a:lstStyle/>
            <a:p>
              <a:endParaRPr sz="700"/>
            </a:p>
          </p:txBody>
        </p:sp>
        <p:sp>
          <p:nvSpPr>
            <p:cNvPr id="546" name="object 587"/>
            <p:cNvSpPr/>
            <p:nvPr/>
          </p:nvSpPr>
          <p:spPr>
            <a:xfrm>
              <a:off x="5042448" y="2741812"/>
              <a:ext cx="12314" cy="0"/>
            </a:xfrm>
            <a:custGeom>
              <a:avLst/>
              <a:gdLst/>
              <a:ahLst/>
              <a:cxnLst/>
              <a:rect l="l" t="t" r="r" b="b"/>
              <a:pathLst>
                <a:path w="4572">
                  <a:moveTo>
                    <a:pt x="0" y="0"/>
                  </a:moveTo>
                  <a:lnTo>
                    <a:pt x="4572" y="0"/>
                  </a:lnTo>
                </a:path>
              </a:pathLst>
            </a:custGeom>
            <a:ln w="2794">
              <a:solidFill>
                <a:srgbClr val="008A53"/>
              </a:solidFill>
            </a:ln>
          </p:spPr>
          <p:txBody>
            <a:bodyPr wrap="square" lIns="0" tIns="0" rIns="0" bIns="0" rtlCol="0">
              <a:noAutofit/>
            </a:bodyPr>
            <a:lstStyle/>
            <a:p>
              <a:endParaRPr sz="700"/>
            </a:p>
          </p:txBody>
        </p:sp>
        <p:sp>
          <p:nvSpPr>
            <p:cNvPr id="547" name="object 588"/>
            <p:cNvSpPr/>
            <p:nvPr/>
          </p:nvSpPr>
          <p:spPr>
            <a:xfrm>
              <a:off x="5046552" y="2745863"/>
              <a:ext cx="8210" cy="0"/>
            </a:xfrm>
            <a:custGeom>
              <a:avLst/>
              <a:gdLst/>
              <a:ahLst/>
              <a:cxnLst/>
              <a:rect l="l" t="t" r="r" b="b"/>
              <a:pathLst>
                <a:path w="3048">
                  <a:moveTo>
                    <a:pt x="0" y="0"/>
                  </a:moveTo>
                  <a:lnTo>
                    <a:pt x="3048" y="0"/>
                  </a:lnTo>
                </a:path>
              </a:pathLst>
            </a:custGeom>
            <a:ln w="2793">
              <a:solidFill>
                <a:srgbClr val="008D50"/>
              </a:solidFill>
            </a:ln>
          </p:spPr>
          <p:txBody>
            <a:bodyPr wrap="square" lIns="0" tIns="0" rIns="0" bIns="0" rtlCol="0">
              <a:noAutofit/>
            </a:bodyPr>
            <a:lstStyle/>
            <a:p>
              <a:endParaRPr sz="700"/>
            </a:p>
          </p:txBody>
        </p:sp>
        <p:sp>
          <p:nvSpPr>
            <p:cNvPr id="548" name="object 589"/>
            <p:cNvSpPr/>
            <p:nvPr/>
          </p:nvSpPr>
          <p:spPr>
            <a:xfrm>
              <a:off x="5046552" y="2745863"/>
              <a:ext cx="8210" cy="0"/>
            </a:xfrm>
            <a:custGeom>
              <a:avLst/>
              <a:gdLst/>
              <a:ahLst/>
              <a:cxnLst/>
              <a:rect l="l" t="t" r="r" b="b"/>
              <a:pathLst>
                <a:path w="3048">
                  <a:moveTo>
                    <a:pt x="0" y="0"/>
                  </a:moveTo>
                  <a:lnTo>
                    <a:pt x="3048" y="0"/>
                  </a:lnTo>
                </a:path>
              </a:pathLst>
            </a:custGeom>
            <a:ln w="2793">
              <a:solidFill>
                <a:srgbClr val="008F4D"/>
              </a:solidFill>
            </a:ln>
          </p:spPr>
          <p:txBody>
            <a:bodyPr wrap="square" lIns="0" tIns="0" rIns="0" bIns="0" rtlCol="0">
              <a:noAutofit/>
            </a:bodyPr>
            <a:lstStyle/>
            <a:p>
              <a:endParaRPr sz="700"/>
            </a:p>
          </p:txBody>
        </p:sp>
        <p:sp>
          <p:nvSpPr>
            <p:cNvPr id="549" name="object 590"/>
            <p:cNvSpPr/>
            <p:nvPr/>
          </p:nvSpPr>
          <p:spPr>
            <a:xfrm>
              <a:off x="5046552" y="2749914"/>
              <a:ext cx="8210" cy="0"/>
            </a:xfrm>
            <a:custGeom>
              <a:avLst/>
              <a:gdLst/>
              <a:ahLst/>
              <a:cxnLst/>
              <a:rect l="l" t="t" r="r" b="b"/>
              <a:pathLst>
                <a:path w="3048">
                  <a:moveTo>
                    <a:pt x="0" y="0"/>
                  </a:moveTo>
                  <a:lnTo>
                    <a:pt x="3048" y="0"/>
                  </a:lnTo>
                </a:path>
              </a:pathLst>
            </a:custGeom>
            <a:ln w="2794">
              <a:solidFill>
                <a:srgbClr val="009146"/>
              </a:solidFill>
            </a:ln>
          </p:spPr>
          <p:txBody>
            <a:bodyPr wrap="square" lIns="0" tIns="0" rIns="0" bIns="0" rtlCol="0">
              <a:noAutofit/>
            </a:bodyPr>
            <a:lstStyle/>
            <a:p>
              <a:endParaRPr sz="700"/>
            </a:p>
          </p:txBody>
        </p:sp>
        <p:sp>
          <p:nvSpPr>
            <p:cNvPr id="550" name="object 591"/>
            <p:cNvSpPr/>
            <p:nvPr/>
          </p:nvSpPr>
          <p:spPr>
            <a:xfrm>
              <a:off x="5046552" y="2749914"/>
              <a:ext cx="8210" cy="0"/>
            </a:xfrm>
            <a:custGeom>
              <a:avLst/>
              <a:gdLst/>
              <a:ahLst/>
              <a:cxnLst/>
              <a:rect l="l" t="t" r="r" b="b"/>
              <a:pathLst>
                <a:path w="3048">
                  <a:moveTo>
                    <a:pt x="0" y="0"/>
                  </a:moveTo>
                  <a:lnTo>
                    <a:pt x="3048" y="0"/>
                  </a:lnTo>
                </a:path>
              </a:pathLst>
            </a:custGeom>
            <a:ln w="2794">
              <a:solidFill>
                <a:srgbClr val="00923E"/>
              </a:solidFill>
            </a:ln>
          </p:spPr>
          <p:txBody>
            <a:bodyPr wrap="square" lIns="0" tIns="0" rIns="0" bIns="0" rtlCol="0">
              <a:noAutofit/>
            </a:bodyPr>
            <a:lstStyle/>
            <a:p>
              <a:endParaRPr sz="700"/>
            </a:p>
          </p:txBody>
        </p:sp>
        <p:sp>
          <p:nvSpPr>
            <p:cNvPr id="551" name="object 592"/>
            <p:cNvSpPr/>
            <p:nvPr/>
          </p:nvSpPr>
          <p:spPr>
            <a:xfrm>
              <a:off x="5046552" y="2751940"/>
              <a:ext cx="12312" cy="0"/>
            </a:xfrm>
            <a:custGeom>
              <a:avLst/>
              <a:gdLst/>
              <a:ahLst/>
              <a:cxnLst/>
              <a:rect l="l" t="t" r="r" b="b"/>
              <a:pathLst>
                <a:path w="4571">
                  <a:moveTo>
                    <a:pt x="0" y="0"/>
                  </a:moveTo>
                  <a:lnTo>
                    <a:pt x="3048" y="0"/>
                  </a:lnTo>
                  <a:lnTo>
                    <a:pt x="4571" y="0"/>
                  </a:lnTo>
                  <a:lnTo>
                    <a:pt x="0" y="0"/>
                  </a:lnTo>
                  <a:close/>
                </a:path>
              </a:pathLst>
            </a:custGeom>
            <a:solidFill>
              <a:srgbClr val="009145"/>
            </a:solidFill>
          </p:spPr>
          <p:txBody>
            <a:bodyPr wrap="square" lIns="0" tIns="0" rIns="0" bIns="0" rtlCol="0">
              <a:noAutofit/>
            </a:bodyPr>
            <a:lstStyle/>
            <a:p>
              <a:endParaRPr sz="700"/>
            </a:p>
          </p:txBody>
        </p:sp>
        <p:sp>
          <p:nvSpPr>
            <p:cNvPr id="552" name="object 593"/>
            <p:cNvSpPr/>
            <p:nvPr/>
          </p:nvSpPr>
          <p:spPr>
            <a:xfrm>
              <a:off x="5046552" y="2753965"/>
              <a:ext cx="12312" cy="0"/>
            </a:xfrm>
            <a:custGeom>
              <a:avLst/>
              <a:gdLst/>
              <a:ahLst/>
              <a:cxnLst/>
              <a:rect l="l" t="t" r="r" b="b"/>
              <a:pathLst>
                <a:path w="4571">
                  <a:moveTo>
                    <a:pt x="0" y="0"/>
                  </a:moveTo>
                  <a:lnTo>
                    <a:pt x="4571" y="0"/>
                  </a:lnTo>
                </a:path>
              </a:pathLst>
            </a:custGeom>
            <a:ln w="2793">
              <a:solidFill>
                <a:srgbClr val="00904A"/>
              </a:solidFill>
            </a:ln>
          </p:spPr>
          <p:txBody>
            <a:bodyPr wrap="square" lIns="0" tIns="0" rIns="0" bIns="0" rtlCol="0">
              <a:noAutofit/>
            </a:bodyPr>
            <a:lstStyle/>
            <a:p>
              <a:endParaRPr sz="700"/>
            </a:p>
          </p:txBody>
        </p:sp>
        <p:sp>
          <p:nvSpPr>
            <p:cNvPr id="553" name="object 594"/>
            <p:cNvSpPr/>
            <p:nvPr/>
          </p:nvSpPr>
          <p:spPr>
            <a:xfrm>
              <a:off x="5046552" y="2753965"/>
              <a:ext cx="12312" cy="0"/>
            </a:xfrm>
            <a:custGeom>
              <a:avLst/>
              <a:gdLst/>
              <a:ahLst/>
              <a:cxnLst/>
              <a:rect l="l" t="t" r="r" b="b"/>
              <a:pathLst>
                <a:path w="4571">
                  <a:moveTo>
                    <a:pt x="0" y="0"/>
                  </a:moveTo>
                  <a:lnTo>
                    <a:pt x="4571" y="0"/>
                  </a:lnTo>
                </a:path>
              </a:pathLst>
            </a:custGeom>
            <a:ln w="2793">
              <a:solidFill>
                <a:srgbClr val="008E50"/>
              </a:solidFill>
            </a:ln>
          </p:spPr>
          <p:txBody>
            <a:bodyPr wrap="square" lIns="0" tIns="0" rIns="0" bIns="0" rtlCol="0">
              <a:noAutofit/>
            </a:bodyPr>
            <a:lstStyle/>
            <a:p>
              <a:endParaRPr sz="700"/>
            </a:p>
          </p:txBody>
        </p:sp>
        <p:sp>
          <p:nvSpPr>
            <p:cNvPr id="554" name="object 595"/>
            <p:cNvSpPr/>
            <p:nvPr/>
          </p:nvSpPr>
          <p:spPr>
            <a:xfrm>
              <a:off x="5046552" y="2758016"/>
              <a:ext cx="12312" cy="0"/>
            </a:xfrm>
            <a:custGeom>
              <a:avLst/>
              <a:gdLst/>
              <a:ahLst/>
              <a:cxnLst/>
              <a:rect l="l" t="t" r="r" b="b"/>
              <a:pathLst>
                <a:path w="4571">
                  <a:moveTo>
                    <a:pt x="0" y="0"/>
                  </a:moveTo>
                  <a:lnTo>
                    <a:pt x="4571" y="0"/>
                  </a:lnTo>
                </a:path>
              </a:pathLst>
            </a:custGeom>
            <a:ln w="2793">
              <a:solidFill>
                <a:srgbClr val="008A52"/>
              </a:solidFill>
            </a:ln>
          </p:spPr>
          <p:txBody>
            <a:bodyPr wrap="square" lIns="0" tIns="0" rIns="0" bIns="0" rtlCol="0">
              <a:noAutofit/>
            </a:bodyPr>
            <a:lstStyle/>
            <a:p>
              <a:endParaRPr sz="700"/>
            </a:p>
          </p:txBody>
        </p:sp>
        <p:sp>
          <p:nvSpPr>
            <p:cNvPr id="555" name="object 596"/>
            <p:cNvSpPr/>
            <p:nvPr/>
          </p:nvSpPr>
          <p:spPr>
            <a:xfrm>
              <a:off x="5046552" y="2758016"/>
              <a:ext cx="12312" cy="0"/>
            </a:xfrm>
            <a:custGeom>
              <a:avLst/>
              <a:gdLst/>
              <a:ahLst/>
              <a:cxnLst/>
              <a:rect l="l" t="t" r="r" b="b"/>
              <a:pathLst>
                <a:path w="4571">
                  <a:moveTo>
                    <a:pt x="0" y="0"/>
                  </a:moveTo>
                  <a:lnTo>
                    <a:pt x="4571" y="0"/>
                  </a:lnTo>
                </a:path>
              </a:pathLst>
            </a:custGeom>
            <a:ln w="2793">
              <a:solidFill>
                <a:srgbClr val="018857"/>
              </a:solidFill>
            </a:ln>
          </p:spPr>
          <p:txBody>
            <a:bodyPr wrap="square" lIns="0" tIns="0" rIns="0" bIns="0" rtlCol="0">
              <a:noAutofit/>
            </a:bodyPr>
            <a:lstStyle/>
            <a:p>
              <a:endParaRPr sz="700"/>
            </a:p>
          </p:txBody>
        </p:sp>
        <p:sp>
          <p:nvSpPr>
            <p:cNvPr id="556" name="object 597"/>
            <p:cNvSpPr/>
            <p:nvPr/>
          </p:nvSpPr>
          <p:spPr>
            <a:xfrm>
              <a:off x="5050657" y="2762067"/>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557" name="object 598"/>
            <p:cNvSpPr/>
            <p:nvPr/>
          </p:nvSpPr>
          <p:spPr>
            <a:xfrm>
              <a:off x="5050657" y="2762067"/>
              <a:ext cx="8207" cy="0"/>
            </a:xfrm>
            <a:custGeom>
              <a:avLst/>
              <a:gdLst/>
              <a:ahLst/>
              <a:cxnLst/>
              <a:rect l="l" t="t" r="r" b="b"/>
              <a:pathLst>
                <a:path w="3047">
                  <a:moveTo>
                    <a:pt x="0" y="0"/>
                  </a:moveTo>
                  <a:lnTo>
                    <a:pt x="3047" y="0"/>
                  </a:lnTo>
                </a:path>
              </a:pathLst>
            </a:custGeom>
            <a:ln w="2794">
              <a:solidFill>
                <a:srgbClr val="0F835D"/>
              </a:solidFill>
            </a:ln>
          </p:spPr>
          <p:txBody>
            <a:bodyPr wrap="square" lIns="0" tIns="0" rIns="0" bIns="0" rtlCol="0">
              <a:noAutofit/>
            </a:bodyPr>
            <a:lstStyle/>
            <a:p>
              <a:endParaRPr sz="700"/>
            </a:p>
          </p:txBody>
        </p:sp>
        <p:sp>
          <p:nvSpPr>
            <p:cNvPr id="558" name="object 599"/>
            <p:cNvSpPr/>
            <p:nvPr/>
          </p:nvSpPr>
          <p:spPr>
            <a:xfrm>
              <a:off x="5050657" y="2764093"/>
              <a:ext cx="12312" cy="0"/>
            </a:xfrm>
            <a:custGeom>
              <a:avLst/>
              <a:gdLst/>
              <a:ahLst/>
              <a:cxnLst/>
              <a:rect l="l" t="t" r="r" b="b"/>
              <a:pathLst>
                <a:path w="4571">
                  <a:moveTo>
                    <a:pt x="0" y="0"/>
                  </a:moveTo>
                  <a:lnTo>
                    <a:pt x="4571" y="0"/>
                  </a:lnTo>
                  <a:lnTo>
                    <a:pt x="0" y="0"/>
                  </a:lnTo>
                  <a:close/>
                </a:path>
              </a:pathLst>
            </a:custGeom>
            <a:solidFill>
              <a:srgbClr val="137E5F"/>
            </a:solidFill>
          </p:spPr>
          <p:txBody>
            <a:bodyPr wrap="square" lIns="0" tIns="0" rIns="0" bIns="0" rtlCol="0">
              <a:noAutofit/>
            </a:bodyPr>
            <a:lstStyle/>
            <a:p>
              <a:endParaRPr sz="700"/>
            </a:p>
          </p:txBody>
        </p:sp>
        <p:sp>
          <p:nvSpPr>
            <p:cNvPr id="559" name="object 600"/>
            <p:cNvSpPr/>
            <p:nvPr/>
          </p:nvSpPr>
          <p:spPr>
            <a:xfrm>
              <a:off x="5050657" y="2764093"/>
              <a:ext cx="12312" cy="4048"/>
            </a:xfrm>
            <a:custGeom>
              <a:avLst/>
              <a:gdLst/>
              <a:ahLst/>
              <a:cxnLst/>
              <a:rect l="l" t="t" r="r" b="b"/>
              <a:pathLst>
                <a:path w="4571" h="1524">
                  <a:moveTo>
                    <a:pt x="0" y="0"/>
                  </a:moveTo>
                  <a:lnTo>
                    <a:pt x="1524" y="1523"/>
                  </a:lnTo>
                  <a:lnTo>
                    <a:pt x="4571" y="1523"/>
                  </a:lnTo>
                  <a:lnTo>
                    <a:pt x="4571" y="0"/>
                  </a:lnTo>
                  <a:lnTo>
                    <a:pt x="0" y="0"/>
                  </a:lnTo>
                  <a:close/>
                </a:path>
              </a:pathLst>
            </a:custGeom>
            <a:solidFill>
              <a:srgbClr val="207B60"/>
            </a:solidFill>
          </p:spPr>
          <p:txBody>
            <a:bodyPr wrap="square" lIns="0" tIns="0" rIns="0" bIns="0" rtlCol="0">
              <a:noAutofit/>
            </a:bodyPr>
            <a:lstStyle/>
            <a:p>
              <a:endParaRPr sz="700"/>
            </a:p>
          </p:txBody>
        </p:sp>
        <p:sp>
          <p:nvSpPr>
            <p:cNvPr id="560" name="object 601"/>
            <p:cNvSpPr/>
            <p:nvPr/>
          </p:nvSpPr>
          <p:spPr>
            <a:xfrm>
              <a:off x="5050657" y="2764093"/>
              <a:ext cx="12312" cy="4048"/>
            </a:xfrm>
            <a:custGeom>
              <a:avLst/>
              <a:gdLst/>
              <a:ahLst/>
              <a:cxnLst/>
              <a:rect l="l" t="t" r="r" b="b"/>
              <a:pathLst>
                <a:path w="4571" h="1524">
                  <a:moveTo>
                    <a:pt x="0" y="0"/>
                  </a:moveTo>
                  <a:lnTo>
                    <a:pt x="1524" y="1523"/>
                  </a:lnTo>
                  <a:lnTo>
                    <a:pt x="4571" y="1523"/>
                  </a:lnTo>
                  <a:lnTo>
                    <a:pt x="4571" y="0"/>
                  </a:lnTo>
                  <a:lnTo>
                    <a:pt x="0" y="0"/>
                  </a:lnTo>
                  <a:close/>
                </a:path>
              </a:pathLst>
            </a:custGeom>
            <a:solidFill>
              <a:srgbClr val="2B7962"/>
            </a:solidFill>
          </p:spPr>
          <p:txBody>
            <a:bodyPr wrap="square" lIns="0" tIns="0" rIns="0" bIns="0" rtlCol="0">
              <a:noAutofit/>
            </a:bodyPr>
            <a:lstStyle/>
            <a:p>
              <a:endParaRPr sz="700"/>
            </a:p>
          </p:txBody>
        </p:sp>
        <p:sp>
          <p:nvSpPr>
            <p:cNvPr id="561" name="object 602"/>
            <p:cNvSpPr/>
            <p:nvPr/>
          </p:nvSpPr>
          <p:spPr>
            <a:xfrm>
              <a:off x="5054762" y="2770170"/>
              <a:ext cx="8207" cy="0"/>
            </a:xfrm>
            <a:custGeom>
              <a:avLst/>
              <a:gdLst/>
              <a:ahLst/>
              <a:cxnLst/>
              <a:rect l="l" t="t" r="r" b="b"/>
              <a:pathLst>
                <a:path w="3047">
                  <a:moveTo>
                    <a:pt x="0" y="0"/>
                  </a:moveTo>
                  <a:lnTo>
                    <a:pt x="3047" y="0"/>
                  </a:lnTo>
                </a:path>
              </a:pathLst>
            </a:custGeom>
            <a:ln w="2794">
              <a:solidFill>
                <a:srgbClr val="317863"/>
              </a:solidFill>
            </a:ln>
          </p:spPr>
          <p:txBody>
            <a:bodyPr wrap="square" lIns="0" tIns="0" rIns="0" bIns="0" rtlCol="0">
              <a:noAutofit/>
            </a:bodyPr>
            <a:lstStyle/>
            <a:p>
              <a:endParaRPr sz="700"/>
            </a:p>
          </p:txBody>
        </p:sp>
        <p:sp>
          <p:nvSpPr>
            <p:cNvPr id="562" name="object 603"/>
            <p:cNvSpPr/>
            <p:nvPr/>
          </p:nvSpPr>
          <p:spPr>
            <a:xfrm>
              <a:off x="5054762" y="2768144"/>
              <a:ext cx="12312" cy="8102"/>
            </a:xfrm>
            <a:custGeom>
              <a:avLst/>
              <a:gdLst/>
              <a:ahLst/>
              <a:cxnLst/>
              <a:rect l="l" t="t" r="r" b="b"/>
              <a:pathLst>
                <a:path w="4571" h="3048">
                  <a:moveTo>
                    <a:pt x="1523" y="1523"/>
                  </a:moveTo>
                  <a:lnTo>
                    <a:pt x="1523" y="3047"/>
                  </a:lnTo>
                  <a:lnTo>
                    <a:pt x="4571" y="3047"/>
                  </a:lnTo>
                  <a:lnTo>
                    <a:pt x="4571" y="1523"/>
                  </a:lnTo>
                  <a:lnTo>
                    <a:pt x="3047" y="0"/>
                  </a:lnTo>
                  <a:lnTo>
                    <a:pt x="0" y="0"/>
                  </a:lnTo>
                  <a:lnTo>
                    <a:pt x="0" y="1523"/>
                  </a:lnTo>
                  <a:lnTo>
                    <a:pt x="1523" y="1523"/>
                  </a:lnTo>
                  <a:close/>
                </a:path>
              </a:pathLst>
            </a:custGeom>
            <a:solidFill>
              <a:srgbClr val="387464"/>
            </a:solidFill>
          </p:spPr>
          <p:txBody>
            <a:bodyPr wrap="square" lIns="0" tIns="0" rIns="0" bIns="0" rtlCol="0">
              <a:noAutofit/>
            </a:bodyPr>
            <a:lstStyle/>
            <a:p>
              <a:endParaRPr sz="700"/>
            </a:p>
          </p:txBody>
        </p:sp>
        <p:sp>
          <p:nvSpPr>
            <p:cNvPr id="563" name="object 604"/>
            <p:cNvSpPr/>
            <p:nvPr/>
          </p:nvSpPr>
          <p:spPr>
            <a:xfrm>
              <a:off x="5058867" y="2774221"/>
              <a:ext cx="8210" cy="0"/>
            </a:xfrm>
            <a:custGeom>
              <a:avLst/>
              <a:gdLst/>
              <a:ahLst/>
              <a:cxnLst/>
              <a:rect l="l" t="t" r="r" b="b"/>
              <a:pathLst>
                <a:path w="3048">
                  <a:moveTo>
                    <a:pt x="0" y="0"/>
                  </a:moveTo>
                  <a:lnTo>
                    <a:pt x="3048" y="0"/>
                  </a:lnTo>
                </a:path>
              </a:pathLst>
            </a:custGeom>
            <a:ln w="2793">
              <a:solidFill>
                <a:srgbClr val="3B7064"/>
              </a:solidFill>
            </a:ln>
          </p:spPr>
          <p:txBody>
            <a:bodyPr wrap="square" lIns="0" tIns="0" rIns="0" bIns="0" rtlCol="0">
              <a:noAutofit/>
            </a:bodyPr>
            <a:lstStyle/>
            <a:p>
              <a:endParaRPr sz="700"/>
            </a:p>
          </p:txBody>
        </p:sp>
        <p:sp>
          <p:nvSpPr>
            <p:cNvPr id="564" name="object 605"/>
            <p:cNvSpPr/>
            <p:nvPr/>
          </p:nvSpPr>
          <p:spPr>
            <a:xfrm>
              <a:off x="5058867" y="2776246"/>
              <a:ext cx="12314" cy="0"/>
            </a:xfrm>
            <a:custGeom>
              <a:avLst/>
              <a:gdLst/>
              <a:ahLst/>
              <a:cxnLst/>
              <a:rect l="l" t="t" r="r" b="b"/>
              <a:pathLst>
                <a:path w="4572">
                  <a:moveTo>
                    <a:pt x="0" y="0"/>
                  </a:moveTo>
                  <a:lnTo>
                    <a:pt x="3048" y="0"/>
                  </a:lnTo>
                  <a:lnTo>
                    <a:pt x="4572"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565" name="object 606"/>
            <p:cNvSpPr/>
            <p:nvPr/>
          </p:nvSpPr>
          <p:spPr>
            <a:xfrm>
              <a:off x="5067076" y="2776246"/>
              <a:ext cx="8210" cy="4048"/>
            </a:xfrm>
            <a:custGeom>
              <a:avLst/>
              <a:gdLst/>
              <a:ahLst/>
              <a:cxnLst/>
              <a:rect l="l" t="t" r="r" b="b"/>
              <a:pathLst>
                <a:path w="3048" h="1524">
                  <a:moveTo>
                    <a:pt x="1524" y="0"/>
                  </a:moveTo>
                  <a:lnTo>
                    <a:pt x="0" y="0"/>
                  </a:lnTo>
                  <a:lnTo>
                    <a:pt x="1524" y="1523"/>
                  </a:lnTo>
                  <a:lnTo>
                    <a:pt x="3048" y="1523"/>
                  </a:lnTo>
                  <a:lnTo>
                    <a:pt x="1524" y="0"/>
                  </a:lnTo>
                  <a:close/>
                </a:path>
              </a:pathLst>
            </a:custGeom>
            <a:solidFill>
              <a:srgbClr val="446C64"/>
            </a:solidFill>
          </p:spPr>
          <p:txBody>
            <a:bodyPr wrap="square" lIns="0" tIns="0" rIns="0" bIns="0" rtlCol="0">
              <a:noAutofit/>
            </a:bodyPr>
            <a:lstStyle/>
            <a:p>
              <a:endParaRPr sz="700"/>
            </a:p>
          </p:txBody>
        </p:sp>
        <p:sp>
          <p:nvSpPr>
            <p:cNvPr id="566" name="object 607"/>
            <p:cNvSpPr/>
            <p:nvPr/>
          </p:nvSpPr>
          <p:spPr>
            <a:xfrm>
              <a:off x="5067076" y="2776246"/>
              <a:ext cx="8210" cy="4048"/>
            </a:xfrm>
            <a:custGeom>
              <a:avLst/>
              <a:gdLst/>
              <a:ahLst/>
              <a:cxnLst/>
              <a:rect l="l" t="t" r="r" b="b"/>
              <a:pathLst>
                <a:path w="3048" h="1524">
                  <a:moveTo>
                    <a:pt x="1524" y="0"/>
                  </a:moveTo>
                  <a:lnTo>
                    <a:pt x="0" y="0"/>
                  </a:lnTo>
                  <a:lnTo>
                    <a:pt x="1524" y="1523"/>
                  </a:lnTo>
                  <a:lnTo>
                    <a:pt x="3048" y="1523"/>
                  </a:lnTo>
                  <a:lnTo>
                    <a:pt x="1524" y="0"/>
                  </a:lnTo>
                  <a:close/>
                </a:path>
              </a:pathLst>
            </a:custGeom>
            <a:solidFill>
              <a:srgbClr val="466762"/>
            </a:solidFill>
          </p:spPr>
          <p:txBody>
            <a:bodyPr wrap="square" lIns="0" tIns="0" rIns="0" bIns="0" rtlCol="0">
              <a:noAutofit/>
            </a:bodyPr>
            <a:lstStyle/>
            <a:p>
              <a:endParaRPr sz="700"/>
            </a:p>
          </p:txBody>
        </p:sp>
        <p:sp>
          <p:nvSpPr>
            <p:cNvPr id="567" name="object 608"/>
            <p:cNvSpPr/>
            <p:nvPr/>
          </p:nvSpPr>
          <p:spPr>
            <a:xfrm>
              <a:off x="5071181" y="2780295"/>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568" name="object 609"/>
            <p:cNvSpPr/>
            <p:nvPr/>
          </p:nvSpPr>
          <p:spPr>
            <a:xfrm>
              <a:off x="5026028" y="2715480"/>
              <a:ext cx="49255" cy="64814"/>
            </a:xfrm>
            <a:custGeom>
              <a:avLst/>
              <a:gdLst/>
              <a:ahLst/>
              <a:cxnLst/>
              <a:rect l="l" t="t" r="r" b="b"/>
              <a:pathLst>
                <a:path w="18287" h="24383">
                  <a:moveTo>
                    <a:pt x="18287" y="24383"/>
                  </a:moveTo>
                  <a:lnTo>
                    <a:pt x="16763" y="24383"/>
                  </a:lnTo>
                  <a:lnTo>
                    <a:pt x="15239" y="22860"/>
                  </a:lnTo>
                  <a:lnTo>
                    <a:pt x="12191" y="22860"/>
                  </a:lnTo>
                  <a:lnTo>
                    <a:pt x="10668" y="21336"/>
                  </a:lnTo>
                  <a:lnTo>
                    <a:pt x="9143" y="18288"/>
                  </a:lnTo>
                  <a:lnTo>
                    <a:pt x="9143" y="16763"/>
                  </a:lnTo>
                  <a:lnTo>
                    <a:pt x="7619" y="15240"/>
                  </a:lnTo>
                  <a:lnTo>
                    <a:pt x="7619" y="12192"/>
                  </a:lnTo>
                  <a:lnTo>
                    <a:pt x="6095" y="9143"/>
                  </a:lnTo>
                  <a:lnTo>
                    <a:pt x="6095" y="7620"/>
                  </a:lnTo>
                  <a:lnTo>
                    <a:pt x="4571" y="6096"/>
                  </a:lnTo>
                  <a:lnTo>
                    <a:pt x="4571" y="4572"/>
                  </a:lnTo>
                  <a:lnTo>
                    <a:pt x="3048" y="3048"/>
                  </a:lnTo>
                  <a:lnTo>
                    <a:pt x="1524" y="1524"/>
                  </a:lnTo>
                  <a:lnTo>
                    <a:pt x="1524" y="0"/>
                  </a:lnTo>
                  <a:lnTo>
                    <a:pt x="0" y="0"/>
                  </a:lnTo>
                  <a:lnTo>
                    <a:pt x="3048" y="0"/>
                  </a:lnTo>
                  <a:lnTo>
                    <a:pt x="4571" y="1524"/>
                  </a:lnTo>
                  <a:lnTo>
                    <a:pt x="6095" y="3048"/>
                  </a:lnTo>
                  <a:lnTo>
                    <a:pt x="7619" y="4572"/>
                  </a:lnTo>
                  <a:lnTo>
                    <a:pt x="9143" y="6096"/>
                  </a:lnTo>
                  <a:lnTo>
                    <a:pt x="9143" y="7620"/>
                  </a:lnTo>
                  <a:lnTo>
                    <a:pt x="10668" y="9143"/>
                  </a:lnTo>
                  <a:lnTo>
                    <a:pt x="10668" y="12192"/>
                  </a:lnTo>
                  <a:lnTo>
                    <a:pt x="12191" y="15240"/>
                  </a:lnTo>
                  <a:lnTo>
                    <a:pt x="12191" y="16763"/>
                  </a:lnTo>
                  <a:lnTo>
                    <a:pt x="13715" y="18288"/>
                  </a:lnTo>
                  <a:lnTo>
                    <a:pt x="15239" y="21336"/>
                  </a:lnTo>
                  <a:lnTo>
                    <a:pt x="15239" y="22860"/>
                  </a:lnTo>
                  <a:lnTo>
                    <a:pt x="16763" y="22860"/>
                  </a:lnTo>
                  <a:lnTo>
                    <a:pt x="18287" y="24383"/>
                  </a:lnTo>
                </a:path>
              </a:pathLst>
            </a:custGeom>
            <a:ln w="1524">
              <a:solidFill>
                <a:srgbClr val="1E1A16"/>
              </a:solidFill>
            </a:ln>
          </p:spPr>
          <p:txBody>
            <a:bodyPr wrap="square" lIns="0" tIns="0" rIns="0" bIns="0" rtlCol="0">
              <a:noAutofit/>
            </a:bodyPr>
            <a:lstStyle/>
            <a:p>
              <a:endParaRPr sz="700"/>
            </a:p>
          </p:txBody>
        </p:sp>
        <p:sp>
          <p:nvSpPr>
            <p:cNvPr id="569" name="object 610"/>
            <p:cNvSpPr/>
            <p:nvPr/>
          </p:nvSpPr>
          <p:spPr>
            <a:xfrm>
              <a:off x="5026028" y="2715480"/>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570" name="object 611"/>
            <p:cNvSpPr/>
            <p:nvPr/>
          </p:nvSpPr>
          <p:spPr>
            <a:xfrm>
              <a:off x="5026028" y="2717506"/>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571" name="object 612"/>
            <p:cNvSpPr/>
            <p:nvPr/>
          </p:nvSpPr>
          <p:spPr>
            <a:xfrm>
              <a:off x="5026028" y="2717506"/>
              <a:ext cx="4105" cy="0"/>
            </a:xfrm>
            <a:custGeom>
              <a:avLst/>
              <a:gdLst/>
              <a:ahLst/>
              <a:cxnLst/>
              <a:rect l="l" t="t" r="r" b="b"/>
              <a:pathLst>
                <a:path w="1524">
                  <a:moveTo>
                    <a:pt x="0" y="0"/>
                  </a:moveTo>
                  <a:lnTo>
                    <a:pt x="1524" y="0"/>
                  </a:lnTo>
                </a:path>
              </a:pathLst>
            </a:custGeom>
            <a:ln w="2794">
              <a:solidFill>
                <a:srgbClr val="009343"/>
              </a:solidFill>
            </a:ln>
          </p:spPr>
          <p:txBody>
            <a:bodyPr wrap="square" lIns="0" tIns="0" rIns="0" bIns="0" rtlCol="0">
              <a:noAutofit/>
            </a:bodyPr>
            <a:lstStyle/>
            <a:p>
              <a:endParaRPr sz="700"/>
            </a:p>
          </p:txBody>
        </p:sp>
        <p:sp>
          <p:nvSpPr>
            <p:cNvPr id="572" name="object 613"/>
            <p:cNvSpPr/>
            <p:nvPr/>
          </p:nvSpPr>
          <p:spPr>
            <a:xfrm>
              <a:off x="5017819" y="2721557"/>
              <a:ext cx="8210" cy="0"/>
            </a:xfrm>
            <a:custGeom>
              <a:avLst/>
              <a:gdLst/>
              <a:ahLst/>
              <a:cxnLst/>
              <a:rect l="l" t="t" r="r" b="b"/>
              <a:pathLst>
                <a:path w="3048">
                  <a:moveTo>
                    <a:pt x="0" y="0"/>
                  </a:moveTo>
                  <a:lnTo>
                    <a:pt x="3048" y="0"/>
                  </a:lnTo>
                </a:path>
              </a:pathLst>
            </a:custGeom>
            <a:ln w="2794">
              <a:solidFill>
                <a:srgbClr val="009646"/>
              </a:solidFill>
            </a:ln>
          </p:spPr>
          <p:txBody>
            <a:bodyPr wrap="square" lIns="0" tIns="0" rIns="0" bIns="0" rtlCol="0">
              <a:noAutofit/>
            </a:bodyPr>
            <a:lstStyle/>
            <a:p>
              <a:endParaRPr sz="700"/>
            </a:p>
          </p:txBody>
        </p:sp>
        <p:sp>
          <p:nvSpPr>
            <p:cNvPr id="573" name="object 614"/>
            <p:cNvSpPr/>
            <p:nvPr/>
          </p:nvSpPr>
          <p:spPr>
            <a:xfrm>
              <a:off x="5017819" y="2721557"/>
              <a:ext cx="8210" cy="0"/>
            </a:xfrm>
            <a:custGeom>
              <a:avLst/>
              <a:gdLst/>
              <a:ahLst/>
              <a:cxnLst/>
              <a:rect l="l" t="t" r="r" b="b"/>
              <a:pathLst>
                <a:path w="3048">
                  <a:moveTo>
                    <a:pt x="0" y="0"/>
                  </a:moveTo>
                  <a:lnTo>
                    <a:pt x="3048" y="0"/>
                  </a:lnTo>
                </a:path>
              </a:pathLst>
            </a:custGeom>
            <a:ln w="2794">
              <a:solidFill>
                <a:srgbClr val="00994D"/>
              </a:solidFill>
            </a:ln>
          </p:spPr>
          <p:txBody>
            <a:bodyPr wrap="square" lIns="0" tIns="0" rIns="0" bIns="0" rtlCol="0">
              <a:noAutofit/>
            </a:bodyPr>
            <a:lstStyle/>
            <a:p>
              <a:endParaRPr sz="700"/>
            </a:p>
          </p:txBody>
        </p:sp>
        <p:sp>
          <p:nvSpPr>
            <p:cNvPr id="574" name="object 615"/>
            <p:cNvSpPr/>
            <p:nvPr/>
          </p:nvSpPr>
          <p:spPr>
            <a:xfrm>
              <a:off x="5013714" y="2725608"/>
              <a:ext cx="8207" cy="0"/>
            </a:xfrm>
            <a:custGeom>
              <a:avLst/>
              <a:gdLst/>
              <a:ahLst/>
              <a:cxnLst/>
              <a:rect l="l" t="t" r="r" b="b"/>
              <a:pathLst>
                <a:path w="3047">
                  <a:moveTo>
                    <a:pt x="0" y="0"/>
                  </a:moveTo>
                  <a:lnTo>
                    <a:pt x="3047" y="0"/>
                  </a:lnTo>
                </a:path>
              </a:pathLst>
            </a:custGeom>
            <a:ln w="2794">
              <a:solidFill>
                <a:srgbClr val="009B52"/>
              </a:solidFill>
            </a:ln>
          </p:spPr>
          <p:txBody>
            <a:bodyPr wrap="square" lIns="0" tIns="0" rIns="0" bIns="0" rtlCol="0">
              <a:noAutofit/>
            </a:bodyPr>
            <a:lstStyle/>
            <a:p>
              <a:endParaRPr sz="700"/>
            </a:p>
          </p:txBody>
        </p:sp>
        <p:sp>
          <p:nvSpPr>
            <p:cNvPr id="575" name="object 616"/>
            <p:cNvSpPr/>
            <p:nvPr/>
          </p:nvSpPr>
          <p:spPr>
            <a:xfrm>
              <a:off x="5013714" y="2725608"/>
              <a:ext cx="8207" cy="0"/>
            </a:xfrm>
            <a:custGeom>
              <a:avLst/>
              <a:gdLst/>
              <a:ahLst/>
              <a:cxnLst/>
              <a:rect l="l" t="t" r="r" b="b"/>
              <a:pathLst>
                <a:path w="3047">
                  <a:moveTo>
                    <a:pt x="0" y="0"/>
                  </a:moveTo>
                  <a:lnTo>
                    <a:pt x="3047" y="0"/>
                  </a:lnTo>
                </a:path>
              </a:pathLst>
            </a:custGeom>
            <a:ln w="2794">
              <a:solidFill>
                <a:srgbClr val="009C55"/>
              </a:solidFill>
            </a:ln>
          </p:spPr>
          <p:txBody>
            <a:bodyPr wrap="square" lIns="0" tIns="0" rIns="0" bIns="0" rtlCol="0">
              <a:noAutofit/>
            </a:bodyPr>
            <a:lstStyle/>
            <a:p>
              <a:endParaRPr sz="700"/>
            </a:p>
          </p:txBody>
        </p:sp>
        <p:sp>
          <p:nvSpPr>
            <p:cNvPr id="576" name="object 617"/>
            <p:cNvSpPr/>
            <p:nvPr/>
          </p:nvSpPr>
          <p:spPr>
            <a:xfrm>
              <a:off x="5009609" y="2727633"/>
              <a:ext cx="12312" cy="0"/>
            </a:xfrm>
            <a:custGeom>
              <a:avLst/>
              <a:gdLst/>
              <a:ahLst/>
              <a:cxnLst/>
              <a:rect l="l" t="t" r="r" b="b"/>
              <a:pathLst>
                <a:path w="4571">
                  <a:moveTo>
                    <a:pt x="0" y="0"/>
                  </a:moveTo>
                  <a:lnTo>
                    <a:pt x="4571" y="0"/>
                  </a:lnTo>
                  <a:lnTo>
                    <a:pt x="3047" y="0"/>
                  </a:lnTo>
                  <a:lnTo>
                    <a:pt x="0" y="0"/>
                  </a:lnTo>
                  <a:close/>
                </a:path>
              </a:pathLst>
            </a:custGeom>
            <a:solidFill>
              <a:srgbClr val="009F5A"/>
            </a:solidFill>
          </p:spPr>
          <p:txBody>
            <a:bodyPr wrap="square" lIns="0" tIns="0" rIns="0" bIns="0" rtlCol="0">
              <a:noAutofit/>
            </a:bodyPr>
            <a:lstStyle/>
            <a:p>
              <a:endParaRPr sz="700"/>
            </a:p>
          </p:txBody>
        </p:sp>
        <p:sp>
          <p:nvSpPr>
            <p:cNvPr id="577" name="object 618"/>
            <p:cNvSpPr/>
            <p:nvPr/>
          </p:nvSpPr>
          <p:spPr>
            <a:xfrm>
              <a:off x="5009609" y="2729659"/>
              <a:ext cx="8207" cy="0"/>
            </a:xfrm>
            <a:custGeom>
              <a:avLst/>
              <a:gdLst/>
              <a:ahLst/>
              <a:cxnLst/>
              <a:rect l="l" t="t" r="r" b="b"/>
              <a:pathLst>
                <a:path w="3047">
                  <a:moveTo>
                    <a:pt x="0" y="0"/>
                  </a:moveTo>
                  <a:lnTo>
                    <a:pt x="3047" y="0"/>
                  </a:lnTo>
                </a:path>
              </a:pathLst>
            </a:custGeom>
            <a:ln w="2794">
              <a:solidFill>
                <a:srgbClr val="00A15F"/>
              </a:solidFill>
            </a:ln>
          </p:spPr>
          <p:txBody>
            <a:bodyPr wrap="square" lIns="0" tIns="0" rIns="0" bIns="0" rtlCol="0">
              <a:noAutofit/>
            </a:bodyPr>
            <a:lstStyle/>
            <a:p>
              <a:endParaRPr sz="700"/>
            </a:p>
          </p:txBody>
        </p:sp>
        <p:sp>
          <p:nvSpPr>
            <p:cNvPr id="578" name="object 619"/>
            <p:cNvSpPr/>
            <p:nvPr/>
          </p:nvSpPr>
          <p:spPr>
            <a:xfrm>
              <a:off x="5009609" y="2729659"/>
              <a:ext cx="8207" cy="0"/>
            </a:xfrm>
            <a:custGeom>
              <a:avLst/>
              <a:gdLst/>
              <a:ahLst/>
              <a:cxnLst/>
              <a:rect l="l" t="t" r="r" b="b"/>
              <a:pathLst>
                <a:path w="3047">
                  <a:moveTo>
                    <a:pt x="0" y="0"/>
                  </a:moveTo>
                  <a:lnTo>
                    <a:pt x="3047" y="0"/>
                  </a:lnTo>
                </a:path>
              </a:pathLst>
            </a:custGeom>
            <a:ln w="2794">
              <a:solidFill>
                <a:srgbClr val="00A364"/>
              </a:solidFill>
            </a:ln>
          </p:spPr>
          <p:txBody>
            <a:bodyPr wrap="square" lIns="0" tIns="0" rIns="0" bIns="0" rtlCol="0">
              <a:noAutofit/>
            </a:bodyPr>
            <a:lstStyle/>
            <a:p>
              <a:endParaRPr sz="700"/>
            </a:p>
          </p:txBody>
        </p:sp>
        <p:sp>
          <p:nvSpPr>
            <p:cNvPr id="579" name="object 620"/>
            <p:cNvSpPr/>
            <p:nvPr/>
          </p:nvSpPr>
          <p:spPr>
            <a:xfrm>
              <a:off x="5005504" y="2733710"/>
              <a:ext cx="12312" cy="0"/>
            </a:xfrm>
            <a:custGeom>
              <a:avLst/>
              <a:gdLst/>
              <a:ahLst/>
              <a:cxnLst/>
              <a:rect l="l" t="t" r="r" b="b"/>
              <a:pathLst>
                <a:path w="4571">
                  <a:moveTo>
                    <a:pt x="0" y="0"/>
                  </a:moveTo>
                  <a:lnTo>
                    <a:pt x="4571" y="0"/>
                  </a:lnTo>
                </a:path>
              </a:pathLst>
            </a:custGeom>
            <a:ln w="2794">
              <a:solidFill>
                <a:srgbClr val="00A669"/>
              </a:solidFill>
            </a:ln>
          </p:spPr>
          <p:txBody>
            <a:bodyPr wrap="square" lIns="0" tIns="0" rIns="0" bIns="0" rtlCol="0">
              <a:noAutofit/>
            </a:bodyPr>
            <a:lstStyle/>
            <a:p>
              <a:endParaRPr sz="700"/>
            </a:p>
          </p:txBody>
        </p:sp>
        <p:sp>
          <p:nvSpPr>
            <p:cNvPr id="580" name="object 621"/>
            <p:cNvSpPr/>
            <p:nvPr/>
          </p:nvSpPr>
          <p:spPr>
            <a:xfrm>
              <a:off x="5005504" y="2733710"/>
              <a:ext cx="12312" cy="0"/>
            </a:xfrm>
            <a:custGeom>
              <a:avLst/>
              <a:gdLst/>
              <a:ahLst/>
              <a:cxnLst/>
              <a:rect l="l" t="t" r="r" b="b"/>
              <a:pathLst>
                <a:path w="4571">
                  <a:moveTo>
                    <a:pt x="0" y="0"/>
                  </a:moveTo>
                  <a:lnTo>
                    <a:pt x="4571" y="0"/>
                  </a:lnTo>
                </a:path>
              </a:pathLst>
            </a:custGeom>
            <a:ln w="2794">
              <a:solidFill>
                <a:srgbClr val="00A76C"/>
              </a:solidFill>
            </a:ln>
          </p:spPr>
          <p:txBody>
            <a:bodyPr wrap="square" lIns="0" tIns="0" rIns="0" bIns="0" rtlCol="0">
              <a:noAutofit/>
            </a:bodyPr>
            <a:lstStyle/>
            <a:p>
              <a:endParaRPr sz="700"/>
            </a:p>
          </p:txBody>
        </p:sp>
        <p:sp>
          <p:nvSpPr>
            <p:cNvPr id="581" name="object 622"/>
            <p:cNvSpPr/>
            <p:nvPr/>
          </p:nvSpPr>
          <p:spPr>
            <a:xfrm>
              <a:off x="5005504" y="2737761"/>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582" name="object 623"/>
            <p:cNvSpPr/>
            <p:nvPr/>
          </p:nvSpPr>
          <p:spPr>
            <a:xfrm>
              <a:off x="5005504" y="2737761"/>
              <a:ext cx="8210" cy="0"/>
            </a:xfrm>
            <a:custGeom>
              <a:avLst/>
              <a:gdLst/>
              <a:ahLst/>
              <a:cxnLst/>
              <a:rect l="l" t="t" r="r" b="b"/>
              <a:pathLst>
                <a:path w="3048">
                  <a:moveTo>
                    <a:pt x="0" y="0"/>
                  </a:moveTo>
                  <a:lnTo>
                    <a:pt x="3048" y="0"/>
                  </a:lnTo>
                </a:path>
              </a:pathLst>
            </a:custGeom>
            <a:ln w="2793">
              <a:solidFill>
                <a:srgbClr val="13AC76"/>
              </a:solidFill>
            </a:ln>
          </p:spPr>
          <p:txBody>
            <a:bodyPr wrap="square" lIns="0" tIns="0" rIns="0" bIns="0" rtlCol="0">
              <a:noAutofit/>
            </a:bodyPr>
            <a:lstStyle/>
            <a:p>
              <a:endParaRPr sz="700"/>
            </a:p>
          </p:txBody>
        </p:sp>
        <p:sp>
          <p:nvSpPr>
            <p:cNvPr id="583" name="object 624"/>
            <p:cNvSpPr/>
            <p:nvPr/>
          </p:nvSpPr>
          <p:spPr>
            <a:xfrm>
              <a:off x="5001399" y="2739787"/>
              <a:ext cx="12314" cy="0"/>
            </a:xfrm>
            <a:custGeom>
              <a:avLst/>
              <a:gdLst/>
              <a:ahLst/>
              <a:cxnLst/>
              <a:rect l="l" t="t" r="r" b="b"/>
              <a:pathLst>
                <a:path w="4572">
                  <a:moveTo>
                    <a:pt x="1524" y="0"/>
                  </a:moveTo>
                  <a:lnTo>
                    <a:pt x="4572" y="0"/>
                  </a:lnTo>
                  <a:lnTo>
                    <a:pt x="0" y="0"/>
                  </a:lnTo>
                  <a:lnTo>
                    <a:pt x="1524" y="0"/>
                  </a:lnTo>
                  <a:close/>
                </a:path>
              </a:pathLst>
            </a:custGeom>
            <a:solidFill>
              <a:srgbClr val="24AF79"/>
            </a:solidFill>
          </p:spPr>
          <p:txBody>
            <a:bodyPr wrap="square" lIns="0" tIns="0" rIns="0" bIns="0" rtlCol="0">
              <a:noAutofit/>
            </a:bodyPr>
            <a:lstStyle/>
            <a:p>
              <a:endParaRPr sz="700"/>
            </a:p>
          </p:txBody>
        </p:sp>
        <p:sp>
          <p:nvSpPr>
            <p:cNvPr id="584" name="object 625"/>
            <p:cNvSpPr/>
            <p:nvPr/>
          </p:nvSpPr>
          <p:spPr>
            <a:xfrm>
              <a:off x="5001399" y="2741812"/>
              <a:ext cx="12314" cy="0"/>
            </a:xfrm>
            <a:custGeom>
              <a:avLst/>
              <a:gdLst/>
              <a:ahLst/>
              <a:cxnLst/>
              <a:rect l="l" t="t" r="r" b="b"/>
              <a:pathLst>
                <a:path w="4572">
                  <a:moveTo>
                    <a:pt x="0" y="0"/>
                  </a:moveTo>
                  <a:lnTo>
                    <a:pt x="4572" y="0"/>
                  </a:lnTo>
                </a:path>
              </a:pathLst>
            </a:custGeom>
            <a:ln w="2794">
              <a:solidFill>
                <a:srgbClr val="2DAF7C"/>
              </a:solidFill>
            </a:ln>
          </p:spPr>
          <p:txBody>
            <a:bodyPr wrap="square" lIns="0" tIns="0" rIns="0" bIns="0" rtlCol="0">
              <a:noAutofit/>
            </a:bodyPr>
            <a:lstStyle/>
            <a:p>
              <a:endParaRPr sz="700"/>
            </a:p>
          </p:txBody>
        </p:sp>
        <p:sp>
          <p:nvSpPr>
            <p:cNvPr id="585" name="object 626"/>
            <p:cNvSpPr/>
            <p:nvPr/>
          </p:nvSpPr>
          <p:spPr>
            <a:xfrm>
              <a:off x="5001399" y="2741812"/>
              <a:ext cx="12314" cy="0"/>
            </a:xfrm>
            <a:custGeom>
              <a:avLst/>
              <a:gdLst/>
              <a:ahLst/>
              <a:cxnLst/>
              <a:rect l="l" t="t" r="r" b="b"/>
              <a:pathLst>
                <a:path w="4572">
                  <a:moveTo>
                    <a:pt x="0" y="0"/>
                  </a:moveTo>
                  <a:lnTo>
                    <a:pt x="4572" y="0"/>
                  </a:lnTo>
                </a:path>
              </a:pathLst>
            </a:custGeom>
            <a:ln w="2794">
              <a:solidFill>
                <a:srgbClr val="3CB384"/>
              </a:solidFill>
            </a:ln>
          </p:spPr>
          <p:txBody>
            <a:bodyPr wrap="square" lIns="0" tIns="0" rIns="0" bIns="0" rtlCol="0">
              <a:noAutofit/>
            </a:bodyPr>
            <a:lstStyle/>
            <a:p>
              <a:endParaRPr sz="700"/>
            </a:p>
          </p:txBody>
        </p:sp>
        <p:sp>
          <p:nvSpPr>
            <p:cNvPr id="586" name="object 627"/>
            <p:cNvSpPr/>
            <p:nvPr/>
          </p:nvSpPr>
          <p:spPr>
            <a:xfrm>
              <a:off x="5001399" y="2745863"/>
              <a:ext cx="12314" cy="0"/>
            </a:xfrm>
            <a:custGeom>
              <a:avLst/>
              <a:gdLst/>
              <a:ahLst/>
              <a:cxnLst/>
              <a:rect l="l" t="t" r="r" b="b"/>
              <a:pathLst>
                <a:path w="4572">
                  <a:moveTo>
                    <a:pt x="0" y="0"/>
                  </a:moveTo>
                  <a:lnTo>
                    <a:pt x="4572" y="0"/>
                  </a:lnTo>
                </a:path>
              </a:pathLst>
            </a:custGeom>
            <a:ln w="2793">
              <a:solidFill>
                <a:srgbClr val="47B686"/>
              </a:solidFill>
            </a:ln>
          </p:spPr>
          <p:txBody>
            <a:bodyPr wrap="square" lIns="0" tIns="0" rIns="0" bIns="0" rtlCol="0">
              <a:noAutofit/>
            </a:bodyPr>
            <a:lstStyle/>
            <a:p>
              <a:endParaRPr sz="700"/>
            </a:p>
          </p:txBody>
        </p:sp>
        <p:sp>
          <p:nvSpPr>
            <p:cNvPr id="587" name="object 628"/>
            <p:cNvSpPr/>
            <p:nvPr/>
          </p:nvSpPr>
          <p:spPr>
            <a:xfrm>
              <a:off x="5001399" y="2745863"/>
              <a:ext cx="12314" cy="0"/>
            </a:xfrm>
            <a:custGeom>
              <a:avLst/>
              <a:gdLst/>
              <a:ahLst/>
              <a:cxnLst/>
              <a:rect l="l" t="t" r="r" b="b"/>
              <a:pathLst>
                <a:path w="4572">
                  <a:moveTo>
                    <a:pt x="0" y="0"/>
                  </a:moveTo>
                  <a:lnTo>
                    <a:pt x="4572" y="0"/>
                  </a:lnTo>
                </a:path>
              </a:pathLst>
            </a:custGeom>
            <a:ln w="2793">
              <a:solidFill>
                <a:srgbClr val="51B88D"/>
              </a:solidFill>
            </a:ln>
          </p:spPr>
          <p:txBody>
            <a:bodyPr wrap="square" lIns="0" tIns="0" rIns="0" bIns="0" rtlCol="0">
              <a:noAutofit/>
            </a:bodyPr>
            <a:lstStyle/>
            <a:p>
              <a:endParaRPr sz="700"/>
            </a:p>
          </p:txBody>
        </p:sp>
        <p:sp>
          <p:nvSpPr>
            <p:cNvPr id="588" name="object 629"/>
            <p:cNvSpPr/>
            <p:nvPr/>
          </p:nvSpPr>
          <p:spPr>
            <a:xfrm>
              <a:off x="5001399" y="2749914"/>
              <a:ext cx="12314" cy="0"/>
            </a:xfrm>
            <a:custGeom>
              <a:avLst/>
              <a:gdLst/>
              <a:ahLst/>
              <a:cxnLst/>
              <a:rect l="l" t="t" r="r" b="b"/>
              <a:pathLst>
                <a:path w="4572">
                  <a:moveTo>
                    <a:pt x="0" y="0"/>
                  </a:moveTo>
                  <a:lnTo>
                    <a:pt x="4572" y="0"/>
                  </a:lnTo>
                </a:path>
              </a:pathLst>
            </a:custGeom>
            <a:ln w="2794">
              <a:solidFill>
                <a:srgbClr val="5ABA90"/>
              </a:solidFill>
            </a:ln>
          </p:spPr>
          <p:txBody>
            <a:bodyPr wrap="square" lIns="0" tIns="0" rIns="0" bIns="0" rtlCol="0">
              <a:noAutofit/>
            </a:bodyPr>
            <a:lstStyle/>
            <a:p>
              <a:endParaRPr sz="700"/>
            </a:p>
          </p:txBody>
        </p:sp>
        <p:sp>
          <p:nvSpPr>
            <p:cNvPr id="589" name="object 630"/>
            <p:cNvSpPr/>
            <p:nvPr/>
          </p:nvSpPr>
          <p:spPr>
            <a:xfrm>
              <a:off x="5001399" y="2749914"/>
              <a:ext cx="12314" cy="0"/>
            </a:xfrm>
            <a:custGeom>
              <a:avLst/>
              <a:gdLst/>
              <a:ahLst/>
              <a:cxnLst/>
              <a:rect l="l" t="t" r="r" b="b"/>
              <a:pathLst>
                <a:path w="4572">
                  <a:moveTo>
                    <a:pt x="0" y="0"/>
                  </a:moveTo>
                  <a:lnTo>
                    <a:pt x="4572" y="0"/>
                  </a:lnTo>
                </a:path>
              </a:pathLst>
            </a:custGeom>
            <a:ln w="2794">
              <a:solidFill>
                <a:srgbClr val="61BC93"/>
              </a:solidFill>
            </a:ln>
          </p:spPr>
          <p:txBody>
            <a:bodyPr wrap="square" lIns="0" tIns="0" rIns="0" bIns="0" rtlCol="0">
              <a:noAutofit/>
            </a:bodyPr>
            <a:lstStyle/>
            <a:p>
              <a:endParaRPr sz="700"/>
            </a:p>
          </p:txBody>
        </p:sp>
        <p:sp>
          <p:nvSpPr>
            <p:cNvPr id="590" name="object 631"/>
            <p:cNvSpPr/>
            <p:nvPr/>
          </p:nvSpPr>
          <p:spPr>
            <a:xfrm>
              <a:off x="5001399" y="2751940"/>
              <a:ext cx="12314" cy="0"/>
            </a:xfrm>
            <a:custGeom>
              <a:avLst/>
              <a:gdLst/>
              <a:ahLst/>
              <a:cxnLst/>
              <a:rect l="l" t="t" r="r" b="b"/>
              <a:pathLst>
                <a:path w="4572">
                  <a:moveTo>
                    <a:pt x="0" y="0"/>
                  </a:moveTo>
                  <a:lnTo>
                    <a:pt x="4572" y="0"/>
                  </a:lnTo>
                  <a:lnTo>
                    <a:pt x="3048" y="0"/>
                  </a:lnTo>
                  <a:lnTo>
                    <a:pt x="0" y="0"/>
                  </a:lnTo>
                  <a:close/>
                </a:path>
              </a:pathLst>
            </a:custGeom>
            <a:solidFill>
              <a:srgbClr val="69BE99"/>
            </a:solidFill>
          </p:spPr>
          <p:txBody>
            <a:bodyPr wrap="square" lIns="0" tIns="0" rIns="0" bIns="0" rtlCol="0">
              <a:noAutofit/>
            </a:bodyPr>
            <a:lstStyle/>
            <a:p>
              <a:endParaRPr sz="700"/>
            </a:p>
          </p:txBody>
        </p:sp>
        <p:sp>
          <p:nvSpPr>
            <p:cNvPr id="591" name="object 632"/>
            <p:cNvSpPr/>
            <p:nvPr/>
          </p:nvSpPr>
          <p:spPr>
            <a:xfrm>
              <a:off x="5001399" y="2753965"/>
              <a:ext cx="8210" cy="0"/>
            </a:xfrm>
            <a:custGeom>
              <a:avLst/>
              <a:gdLst/>
              <a:ahLst/>
              <a:cxnLst/>
              <a:rect l="l" t="t" r="r" b="b"/>
              <a:pathLst>
                <a:path w="3048">
                  <a:moveTo>
                    <a:pt x="0" y="0"/>
                  </a:moveTo>
                  <a:lnTo>
                    <a:pt x="3048" y="0"/>
                  </a:lnTo>
                </a:path>
              </a:pathLst>
            </a:custGeom>
            <a:ln w="2793">
              <a:solidFill>
                <a:srgbClr val="71C39D"/>
              </a:solidFill>
            </a:ln>
          </p:spPr>
          <p:txBody>
            <a:bodyPr wrap="square" lIns="0" tIns="0" rIns="0" bIns="0" rtlCol="0">
              <a:noAutofit/>
            </a:bodyPr>
            <a:lstStyle/>
            <a:p>
              <a:endParaRPr sz="700"/>
            </a:p>
          </p:txBody>
        </p:sp>
        <p:sp>
          <p:nvSpPr>
            <p:cNvPr id="592" name="object 633"/>
            <p:cNvSpPr/>
            <p:nvPr/>
          </p:nvSpPr>
          <p:spPr>
            <a:xfrm>
              <a:off x="5001399" y="2753965"/>
              <a:ext cx="8210" cy="0"/>
            </a:xfrm>
            <a:custGeom>
              <a:avLst/>
              <a:gdLst/>
              <a:ahLst/>
              <a:cxnLst/>
              <a:rect l="l" t="t" r="r" b="b"/>
              <a:pathLst>
                <a:path w="3048">
                  <a:moveTo>
                    <a:pt x="0" y="0"/>
                  </a:moveTo>
                  <a:lnTo>
                    <a:pt x="3048" y="0"/>
                  </a:lnTo>
                </a:path>
              </a:pathLst>
            </a:custGeom>
            <a:ln w="2793">
              <a:solidFill>
                <a:srgbClr val="7AC5A3"/>
              </a:solidFill>
            </a:ln>
          </p:spPr>
          <p:txBody>
            <a:bodyPr wrap="square" lIns="0" tIns="0" rIns="0" bIns="0" rtlCol="0">
              <a:noAutofit/>
            </a:bodyPr>
            <a:lstStyle/>
            <a:p>
              <a:endParaRPr sz="700"/>
            </a:p>
          </p:txBody>
        </p:sp>
        <p:sp>
          <p:nvSpPr>
            <p:cNvPr id="593" name="object 634"/>
            <p:cNvSpPr/>
            <p:nvPr/>
          </p:nvSpPr>
          <p:spPr>
            <a:xfrm>
              <a:off x="4997295" y="2758016"/>
              <a:ext cx="12314" cy="0"/>
            </a:xfrm>
            <a:custGeom>
              <a:avLst/>
              <a:gdLst/>
              <a:ahLst/>
              <a:cxnLst/>
              <a:rect l="l" t="t" r="r" b="b"/>
              <a:pathLst>
                <a:path w="4572">
                  <a:moveTo>
                    <a:pt x="0" y="0"/>
                  </a:moveTo>
                  <a:lnTo>
                    <a:pt x="4572" y="0"/>
                  </a:lnTo>
                </a:path>
              </a:pathLst>
            </a:custGeom>
            <a:ln w="2793">
              <a:solidFill>
                <a:srgbClr val="82C7A6"/>
              </a:solidFill>
            </a:ln>
          </p:spPr>
          <p:txBody>
            <a:bodyPr wrap="square" lIns="0" tIns="0" rIns="0" bIns="0" rtlCol="0">
              <a:noAutofit/>
            </a:bodyPr>
            <a:lstStyle/>
            <a:p>
              <a:endParaRPr sz="700"/>
            </a:p>
          </p:txBody>
        </p:sp>
        <p:sp>
          <p:nvSpPr>
            <p:cNvPr id="594" name="object 635"/>
            <p:cNvSpPr/>
            <p:nvPr/>
          </p:nvSpPr>
          <p:spPr>
            <a:xfrm>
              <a:off x="4997295" y="2758016"/>
              <a:ext cx="12314" cy="0"/>
            </a:xfrm>
            <a:custGeom>
              <a:avLst/>
              <a:gdLst/>
              <a:ahLst/>
              <a:cxnLst/>
              <a:rect l="l" t="t" r="r" b="b"/>
              <a:pathLst>
                <a:path w="4572">
                  <a:moveTo>
                    <a:pt x="0" y="0"/>
                  </a:moveTo>
                  <a:lnTo>
                    <a:pt x="4572" y="0"/>
                  </a:lnTo>
                </a:path>
              </a:pathLst>
            </a:custGeom>
            <a:ln w="2793">
              <a:solidFill>
                <a:srgbClr val="88CCAC"/>
              </a:solidFill>
            </a:ln>
          </p:spPr>
          <p:txBody>
            <a:bodyPr wrap="square" lIns="0" tIns="0" rIns="0" bIns="0" rtlCol="0">
              <a:noAutofit/>
            </a:bodyPr>
            <a:lstStyle/>
            <a:p>
              <a:endParaRPr sz="700"/>
            </a:p>
          </p:txBody>
        </p:sp>
        <p:sp>
          <p:nvSpPr>
            <p:cNvPr id="595" name="object 636"/>
            <p:cNvSpPr/>
            <p:nvPr/>
          </p:nvSpPr>
          <p:spPr>
            <a:xfrm>
              <a:off x="4997295" y="2762067"/>
              <a:ext cx="12314" cy="0"/>
            </a:xfrm>
            <a:custGeom>
              <a:avLst/>
              <a:gdLst/>
              <a:ahLst/>
              <a:cxnLst/>
              <a:rect l="l" t="t" r="r" b="b"/>
              <a:pathLst>
                <a:path w="4572">
                  <a:moveTo>
                    <a:pt x="0" y="0"/>
                  </a:moveTo>
                  <a:lnTo>
                    <a:pt x="4572" y="0"/>
                  </a:lnTo>
                </a:path>
              </a:pathLst>
            </a:custGeom>
            <a:ln w="2794">
              <a:solidFill>
                <a:srgbClr val="92CFAF"/>
              </a:solidFill>
            </a:ln>
          </p:spPr>
          <p:txBody>
            <a:bodyPr wrap="square" lIns="0" tIns="0" rIns="0" bIns="0" rtlCol="0">
              <a:noAutofit/>
            </a:bodyPr>
            <a:lstStyle/>
            <a:p>
              <a:endParaRPr sz="700"/>
            </a:p>
          </p:txBody>
        </p:sp>
        <p:sp>
          <p:nvSpPr>
            <p:cNvPr id="596" name="object 637"/>
            <p:cNvSpPr/>
            <p:nvPr/>
          </p:nvSpPr>
          <p:spPr>
            <a:xfrm>
              <a:off x="4997295" y="2762067"/>
              <a:ext cx="12314" cy="0"/>
            </a:xfrm>
            <a:custGeom>
              <a:avLst/>
              <a:gdLst/>
              <a:ahLst/>
              <a:cxnLst/>
              <a:rect l="l" t="t" r="r" b="b"/>
              <a:pathLst>
                <a:path w="4572">
                  <a:moveTo>
                    <a:pt x="0" y="0"/>
                  </a:moveTo>
                  <a:lnTo>
                    <a:pt x="4572" y="0"/>
                  </a:lnTo>
                </a:path>
              </a:pathLst>
            </a:custGeom>
            <a:ln w="2794">
              <a:solidFill>
                <a:srgbClr val="9BD2B7"/>
              </a:solidFill>
            </a:ln>
          </p:spPr>
          <p:txBody>
            <a:bodyPr wrap="square" lIns="0" tIns="0" rIns="0" bIns="0" rtlCol="0">
              <a:noAutofit/>
            </a:bodyPr>
            <a:lstStyle/>
            <a:p>
              <a:endParaRPr sz="700"/>
            </a:p>
          </p:txBody>
        </p:sp>
        <p:sp>
          <p:nvSpPr>
            <p:cNvPr id="597" name="object 638"/>
            <p:cNvSpPr/>
            <p:nvPr/>
          </p:nvSpPr>
          <p:spPr>
            <a:xfrm>
              <a:off x="4993190" y="2764093"/>
              <a:ext cx="12314" cy="0"/>
            </a:xfrm>
            <a:custGeom>
              <a:avLst/>
              <a:gdLst/>
              <a:ahLst/>
              <a:cxnLst/>
              <a:rect l="l" t="t" r="r" b="b"/>
              <a:pathLst>
                <a:path w="4572">
                  <a:moveTo>
                    <a:pt x="1524" y="0"/>
                  </a:moveTo>
                  <a:lnTo>
                    <a:pt x="4572" y="0"/>
                  </a:lnTo>
                  <a:lnTo>
                    <a:pt x="0" y="0"/>
                  </a:lnTo>
                  <a:lnTo>
                    <a:pt x="1524" y="0"/>
                  </a:lnTo>
                  <a:close/>
                </a:path>
              </a:pathLst>
            </a:custGeom>
            <a:solidFill>
              <a:srgbClr val="A4D6BB"/>
            </a:solidFill>
          </p:spPr>
          <p:txBody>
            <a:bodyPr wrap="square" lIns="0" tIns="0" rIns="0" bIns="0" rtlCol="0">
              <a:noAutofit/>
            </a:bodyPr>
            <a:lstStyle/>
            <a:p>
              <a:endParaRPr sz="700"/>
            </a:p>
          </p:txBody>
        </p:sp>
        <p:sp>
          <p:nvSpPr>
            <p:cNvPr id="598" name="object 639"/>
            <p:cNvSpPr/>
            <p:nvPr/>
          </p:nvSpPr>
          <p:spPr>
            <a:xfrm>
              <a:off x="4993190" y="2766118"/>
              <a:ext cx="12314" cy="0"/>
            </a:xfrm>
            <a:custGeom>
              <a:avLst/>
              <a:gdLst/>
              <a:ahLst/>
              <a:cxnLst/>
              <a:rect l="l" t="t" r="r" b="b"/>
              <a:pathLst>
                <a:path w="4572">
                  <a:moveTo>
                    <a:pt x="0" y="0"/>
                  </a:moveTo>
                  <a:lnTo>
                    <a:pt x="4572" y="0"/>
                  </a:lnTo>
                </a:path>
              </a:pathLst>
            </a:custGeom>
            <a:ln w="2793">
              <a:solidFill>
                <a:srgbClr val="ABDAC1"/>
              </a:solidFill>
            </a:ln>
          </p:spPr>
          <p:txBody>
            <a:bodyPr wrap="square" lIns="0" tIns="0" rIns="0" bIns="0" rtlCol="0">
              <a:noAutofit/>
            </a:bodyPr>
            <a:lstStyle/>
            <a:p>
              <a:endParaRPr sz="700"/>
            </a:p>
          </p:txBody>
        </p:sp>
        <p:sp>
          <p:nvSpPr>
            <p:cNvPr id="599" name="object 640"/>
            <p:cNvSpPr/>
            <p:nvPr/>
          </p:nvSpPr>
          <p:spPr>
            <a:xfrm>
              <a:off x="4993190" y="2766118"/>
              <a:ext cx="12314" cy="0"/>
            </a:xfrm>
            <a:custGeom>
              <a:avLst/>
              <a:gdLst/>
              <a:ahLst/>
              <a:cxnLst/>
              <a:rect l="l" t="t" r="r" b="b"/>
              <a:pathLst>
                <a:path w="4572">
                  <a:moveTo>
                    <a:pt x="0" y="0"/>
                  </a:moveTo>
                  <a:lnTo>
                    <a:pt x="4572" y="0"/>
                  </a:lnTo>
                </a:path>
              </a:pathLst>
            </a:custGeom>
            <a:ln w="2793">
              <a:solidFill>
                <a:srgbClr val="B4DDC6"/>
              </a:solidFill>
            </a:ln>
          </p:spPr>
          <p:txBody>
            <a:bodyPr wrap="square" lIns="0" tIns="0" rIns="0" bIns="0" rtlCol="0">
              <a:noAutofit/>
            </a:bodyPr>
            <a:lstStyle/>
            <a:p>
              <a:endParaRPr sz="700"/>
            </a:p>
          </p:txBody>
        </p:sp>
        <p:sp>
          <p:nvSpPr>
            <p:cNvPr id="600" name="object 641"/>
            <p:cNvSpPr/>
            <p:nvPr/>
          </p:nvSpPr>
          <p:spPr>
            <a:xfrm>
              <a:off x="4993190" y="2770170"/>
              <a:ext cx="8210" cy="0"/>
            </a:xfrm>
            <a:custGeom>
              <a:avLst/>
              <a:gdLst/>
              <a:ahLst/>
              <a:cxnLst/>
              <a:rect l="l" t="t" r="r" b="b"/>
              <a:pathLst>
                <a:path w="3048">
                  <a:moveTo>
                    <a:pt x="0" y="0"/>
                  </a:moveTo>
                  <a:lnTo>
                    <a:pt x="3048" y="0"/>
                  </a:lnTo>
                </a:path>
              </a:pathLst>
            </a:custGeom>
            <a:ln w="2794">
              <a:solidFill>
                <a:srgbClr val="BEE1CF"/>
              </a:solidFill>
            </a:ln>
          </p:spPr>
          <p:txBody>
            <a:bodyPr wrap="square" lIns="0" tIns="0" rIns="0" bIns="0" rtlCol="0">
              <a:noAutofit/>
            </a:bodyPr>
            <a:lstStyle/>
            <a:p>
              <a:endParaRPr sz="700"/>
            </a:p>
          </p:txBody>
        </p:sp>
        <p:sp>
          <p:nvSpPr>
            <p:cNvPr id="601" name="object 642"/>
            <p:cNvSpPr/>
            <p:nvPr/>
          </p:nvSpPr>
          <p:spPr>
            <a:xfrm>
              <a:off x="4993190" y="2768144"/>
              <a:ext cx="8210" cy="8102"/>
            </a:xfrm>
            <a:custGeom>
              <a:avLst/>
              <a:gdLst/>
              <a:ahLst/>
              <a:cxnLst/>
              <a:rect l="l" t="t" r="r" b="b"/>
              <a:pathLst>
                <a:path w="3048" h="3048">
                  <a:moveTo>
                    <a:pt x="0" y="0"/>
                  </a:moveTo>
                  <a:lnTo>
                    <a:pt x="0" y="3047"/>
                  </a:lnTo>
                  <a:lnTo>
                    <a:pt x="1524" y="3047"/>
                  </a:lnTo>
                  <a:lnTo>
                    <a:pt x="1524" y="1523"/>
                  </a:lnTo>
                  <a:lnTo>
                    <a:pt x="3048" y="1523"/>
                  </a:lnTo>
                  <a:lnTo>
                    <a:pt x="3048" y="0"/>
                  </a:lnTo>
                  <a:lnTo>
                    <a:pt x="0" y="0"/>
                  </a:lnTo>
                  <a:close/>
                </a:path>
              </a:pathLst>
            </a:custGeom>
            <a:solidFill>
              <a:srgbClr val="C7E4D3"/>
            </a:solidFill>
          </p:spPr>
          <p:txBody>
            <a:bodyPr wrap="square" lIns="0" tIns="0" rIns="0" bIns="0" rtlCol="0">
              <a:noAutofit/>
            </a:bodyPr>
            <a:lstStyle/>
            <a:p>
              <a:endParaRPr sz="700"/>
            </a:p>
          </p:txBody>
        </p:sp>
        <p:sp>
          <p:nvSpPr>
            <p:cNvPr id="602" name="object 643"/>
            <p:cNvSpPr/>
            <p:nvPr/>
          </p:nvSpPr>
          <p:spPr>
            <a:xfrm>
              <a:off x="4993190" y="2774221"/>
              <a:ext cx="4105" cy="0"/>
            </a:xfrm>
            <a:custGeom>
              <a:avLst/>
              <a:gdLst/>
              <a:ahLst/>
              <a:cxnLst/>
              <a:rect l="l" t="t" r="r" b="b"/>
              <a:pathLst>
                <a:path w="1524">
                  <a:moveTo>
                    <a:pt x="0" y="0"/>
                  </a:moveTo>
                  <a:lnTo>
                    <a:pt x="1524" y="0"/>
                  </a:lnTo>
                </a:path>
              </a:pathLst>
            </a:custGeom>
            <a:ln w="2793">
              <a:solidFill>
                <a:srgbClr val="D0E9DA"/>
              </a:solidFill>
            </a:ln>
          </p:spPr>
          <p:txBody>
            <a:bodyPr wrap="square" lIns="0" tIns="0" rIns="0" bIns="0" rtlCol="0">
              <a:noAutofit/>
            </a:bodyPr>
            <a:lstStyle/>
            <a:p>
              <a:endParaRPr sz="700"/>
            </a:p>
          </p:txBody>
        </p:sp>
        <p:sp>
          <p:nvSpPr>
            <p:cNvPr id="603" name="object 644"/>
            <p:cNvSpPr/>
            <p:nvPr/>
          </p:nvSpPr>
          <p:spPr>
            <a:xfrm>
              <a:off x="4989085" y="2776246"/>
              <a:ext cx="8210" cy="0"/>
            </a:xfrm>
            <a:custGeom>
              <a:avLst/>
              <a:gdLst/>
              <a:ahLst/>
              <a:cxnLst/>
              <a:rect l="l" t="t" r="r" b="b"/>
              <a:pathLst>
                <a:path w="3048">
                  <a:moveTo>
                    <a:pt x="1524" y="0"/>
                  </a:moveTo>
                  <a:lnTo>
                    <a:pt x="3048" y="0"/>
                  </a:lnTo>
                  <a:lnTo>
                    <a:pt x="1524" y="0"/>
                  </a:lnTo>
                  <a:lnTo>
                    <a:pt x="0" y="0"/>
                  </a:lnTo>
                  <a:lnTo>
                    <a:pt x="1524" y="0"/>
                  </a:lnTo>
                  <a:close/>
                </a:path>
              </a:pathLst>
            </a:custGeom>
            <a:solidFill>
              <a:srgbClr val="DCEEE4"/>
            </a:solidFill>
          </p:spPr>
          <p:txBody>
            <a:bodyPr wrap="square" lIns="0" tIns="0" rIns="0" bIns="0" rtlCol="0">
              <a:noAutofit/>
            </a:bodyPr>
            <a:lstStyle/>
            <a:p>
              <a:endParaRPr sz="700"/>
            </a:p>
          </p:txBody>
        </p:sp>
        <p:sp>
          <p:nvSpPr>
            <p:cNvPr id="604" name="object 645"/>
            <p:cNvSpPr/>
            <p:nvPr/>
          </p:nvSpPr>
          <p:spPr>
            <a:xfrm>
              <a:off x="4984980" y="2776246"/>
              <a:ext cx="12314" cy="4048"/>
            </a:xfrm>
            <a:custGeom>
              <a:avLst/>
              <a:gdLst/>
              <a:ahLst/>
              <a:cxnLst/>
              <a:rect l="l" t="t" r="r" b="b"/>
              <a:pathLst>
                <a:path w="4572" h="1524">
                  <a:moveTo>
                    <a:pt x="1524" y="0"/>
                  </a:moveTo>
                  <a:lnTo>
                    <a:pt x="0" y="0"/>
                  </a:lnTo>
                  <a:lnTo>
                    <a:pt x="0" y="1523"/>
                  </a:lnTo>
                  <a:lnTo>
                    <a:pt x="1524" y="1523"/>
                  </a:lnTo>
                  <a:lnTo>
                    <a:pt x="3048" y="0"/>
                  </a:lnTo>
                  <a:lnTo>
                    <a:pt x="4572" y="0"/>
                  </a:lnTo>
                  <a:lnTo>
                    <a:pt x="1524" y="0"/>
                  </a:lnTo>
                  <a:close/>
                </a:path>
              </a:pathLst>
            </a:custGeom>
            <a:solidFill>
              <a:srgbClr val="E8F4ED"/>
            </a:solidFill>
          </p:spPr>
          <p:txBody>
            <a:bodyPr wrap="square" lIns="0" tIns="0" rIns="0" bIns="0" rtlCol="0">
              <a:noAutofit/>
            </a:bodyPr>
            <a:lstStyle/>
            <a:p>
              <a:endParaRPr sz="700"/>
            </a:p>
          </p:txBody>
        </p:sp>
        <p:sp>
          <p:nvSpPr>
            <p:cNvPr id="605" name="object 646"/>
            <p:cNvSpPr/>
            <p:nvPr/>
          </p:nvSpPr>
          <p:spPr>
            <a:xfrm>
              <a:off x="4984980" y="2776246"/>
              <a:ext cx="8210" cy="4048"/>
            </a:xfrm>
            <a:custGeom>
              <a:avLst/>
              <a:gdLst/>
              <a:ahLst/>
              <a:cxnLst/>
              <a:rect l="l" t="t" r="r" b="b"/>
              <a:pathLst>
                <a:path w="3048" h="1524">
                  <a:moveTo>
                    <a:pt x="1524" y="0"/>
                  </a:moveTo>
                  <a:lnTo>
                    <a:pt x="0" y="0"/>
                  </a:lnTo>
                  <a:lnTo>
                    <a:pt x="0" y="1523"/>
                  </a:lnTo>
                  <a:lnTo>
                    <a:pt x="1524" y="1523"/>
                  </a:lnTo>
                  <a:lnTo>
                    <a:pt x="3048" y="0"/>
                  </a:lnTo>
                  <a:lnTo>
                    <a:pt x="1524" y="0"/>
                  </a:lnTo>
                  <a:close/>
                </a:path>
              </a:pathLst>
            </a:custGeom>
            <a:solidFill>
              <a:srgbClr val="F3F9F7"/>
            </a:solidFill>
          </p:spPr>
          <p:txBody>
            <a:bodyPr wrap="square" lIns="0" tIns="0" rIns="0" bIns="0" rtlCol="0">
              <a:noAutofit/>
            </a:bodyPr>
            <a:lstStyle/>
            <a:p>
              <a:endParaRPr sz="700"/>
            </a:p>
          </p:txBody>
        </p:sp>
        <p:sp>
          <p:nvSpPr>
            <p:cNvPr id="606" name="object 647"/>
            <p:cNvSpPr/>
            <p:nvPr/>
          </p:nvSpPr>
          <p:spPr>
            <a:xfrm>
              <a:off x="4984980" y="2780295"/>
              <a:ext cx="4105" cy="0"/>
            </a:xfrm>
            <a:custGeom>
              <a:avLst/>
              <a:gdLst/>
              <a:ahLst/>
              <a:cxnLst/>
              <a:rect l="l" t="t" r="r" b="b"/>
              <a:pathLst>
                <a:path w="1524">
                  <a:moveTo>
                    <a:pt x="0" y="0"/>
                  </a:moveTo>
                  <a:lnTo>
                    <a:pt x="1524" y="0"/>
                  </a:lnTo>
                  <a:lnTo>
                    <a:pt x="0" y="0"/>
                  </a:lnTo>
                  <a:close/>
                </a:path>
              </a:pathLst>
            </a:custGeom>
            <a:solidFill>
              <a:srgbClr val="FFFFFF"/>
            </a:solidFill>
          </p:spPr>
          <p:txBody>
            <a:bodyPr wrap="square" lIns="0" tIns="0" rIns="0" bIns="0" rtlCol="0">
              <a:noAutofit/>
            </a:bodyPr>
            <a:lstStyle/>
            <a:p>
              <a:endParaRPr sz="700"/>
            </a:p>
          </p:txBody>
        </p:sp>
        <p:sp>
          <p:nvSpPr>
            <p:cNvPr id="607" name="object 648"/>
            <p:cNvSpPr/>
            <p:nvPr/>
          </p:nvSpPr>
          <p:spPr>
            <a:xfrm>
              <a:off x="4984980" y="2715480"/>
              <a:ext cx="45153" cy="64814"/>
            </a:xfrm>
            <a:custGeom>
              <a:avLst/>
              <a:gdLst/>
              <a:ahLst/>
              <a:cxnLst/>
              <a:rect l="l" t="t" r="r" b="b"/>
              <a:pathLst>
                <a:path w="16764" h="24383">
                  <a:moveTo>
                    <a:pt x="0" y="24383"/>
                  </a:moveTo>
                  <a:lnTo>
                    <a:pt x="1524" y="24383"/>
                  </a:lnTo>
                  <a:lnTo>
                    <a:pt x="3048" y="22860"/>
                  </a:lnTo>
                  <a:lnTo>
                    <a:pt x="4572" y="22860"/>
                  </a:lnTo>
                  <a:lnTo>
                    <a:pt x="6096" y="21336"/>
                  </a:lnTo>
                  <a:lnTo>
                    <a:pt x="7620" y="18288"/>
                  </a:lnTo>
                  <a:lnTo>
                    <a:pt x="9144" y="16763"/>
                  </a:lnTo>
                  <a:lnTo>
                    <a:pt x="9144" y="15240"/>
                  </a:lnTo>
                  <a:lnTo>
                    <a:pt x="10668" y="12192"/>
                  </a:lnTo>
                  <a:lnTo>
                    <a:pt x="10668" y="9143"/>
                  </a:lnTo>
                  <a:lnTo>
                    <a:pt x="12192" y="7620"/>
                  </a:lnTo>
                  <a:lnTo>
                    <a:pt x="12192" y="6096"/>
                  </a:lnTo>
                  <a:lnTo>
                    <a:pt x="13716" y="4572"/>
                  </a:lnTo>
                  <a:lnTo>
                    <a:pt x="15240" y="3048"/>
                  </a:lnTo>
                  <a:lnTo>
                    <a:pt x="15240" y="1524"/>
                  </a:lnTo>
                  <a:lnTo>
                    <a:pt x="16764" y="0"/>
                  </a:lnTo>
                  <a:lnTo>
                    <a:pt x="15240" y="0"/>
                  </a:lnTo>
                  <a:lnTo>
                    <a:pt x="13716" y="1524"/>
                  </a:lnTo>
                  <a:lnTo>
                    <a:pt x="12192" y="3048"/>
                  </a:lnTo>
                  <a:lnTo>
                    <a:pt x="10668" y="4572"/>
                  </a:lnTo>
                  <a:lnTo>
                    <a:pt x="9144" y="6096"/>
                  </a:lnTo>
                  <a:lnTo>
                    <a:pt x="7620" y="7620"/>
                  </a:lnTo>
                  <a:lnTo>
                    <a:pt x="6096" y="9143"/>
                  </a:lnTo>
                  <a:lnTo>
                    <a:pt x="6096" y="15240"/>
                  </a:lnTo>
                  <a:lnTo>
                    <a:pt x="4572" y="16763"/>
                  </a:lnTo>
                  <a:lnTo>
                    <a:pt x="3048" y="18288"/>
                  </a:lnTo>
                  <a:lnTo>
                    <a:pt x="3048" y="21336"/>
                  </a:lnTo>
                  <a:lnTo>
                    <a:pt x="1524" y="22860"/>
                  </a:lnTo>
                  <a:lnTo>
                    <a:pt x="0" y="24383"/>
                  </a:lnTo>
                </a:path>
              </a:pathLst>
            </a:custGeom>
            <a:ln w="1524">
              <a:solidFill>
                <a:srgbClr val="1E1A16"/>
              </a:solidFill>
            </a:ln>
          </p:spPr>
          <p:txBody>
            <a:bodyPr wrap="square" lIns="0" tIns="0" rIns="0" bIns="0" rtlCol="0">
              <a:noAutofit/>
            </a:bodyPr>
            <a:lstStyle/>
            <a:p>
              <a:endParaRPr sz="700"/>
            </a:p>
          </p:txBody>
        </p:sp>
        <p:sp>
          <p:nvSpPr>
            <p:cNvPr id="608" name="object 649"/>
            <p:cNvSpPr/>
            <p:nvPr/>
          </p:nvSpPr>
          <p:spPr>
            <a:xfrm>
              <a:off x="4935722" y="2719531"/>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609" name="object 650"/>
            <p:cNvSpPr/>
            <p:nvPr/>
          </p:nvSpPr>
          <p:spPr>
            <a:xfrm>
              <a:off x="4931618" y="2719531"/>
              <a:ext cx="12312" cy="0"/>
            </a:xfrm>
            <a:custGeom>
              <a:avLst/>
              <a:gdLst/>
              <a:ahLst/>
              <a:cxnLst/>
              <a:rect l="l" t="t" r="r" b="b"/>
              <a:pathLst>
                <a:path w="4571">
                  <a:moveTo>
                    <a:pt x="1523" y="0"/>
                  </a:moveTo>
                  <a:lnTo>
                    <a:pt x="0" y="0"/>
                  </a:lnTo>
                  <a:lnTo>
                    <a:pt x="1523" y="0"/>
                  </a:lnTo>
                  <a:lnTo>
                    <a:pt x="3047" y="0"/>
                  </a:lnTo>
                  <a:lnTo>
                    <a:pt x="4571" y="0"/>
                  </a:lnTo>
                  <a:lnTo>
                    <a:pt x="3047" y="0"/>
                  </a:lnTo>
                  <a:lnTo>
                    <a:pt x="1523" y="0"/>
                  </a:lnTo>
                  <a:close/>
                </a:path>
              </a:pathLst>
            </a:custGeom>
            <a:solidFill>
              <a:srgbClr val="00923E"/>
            </a:solidFill>
          </p:spPr>
          <p:txBody>
            <a:bodyPr wrap="square" lIns="0" tIns="0" rIns="0" bIns="0" rtlCol="0">
              <a:noAutofit/>
            </a:bodyPr>
            <a:lstStyle/>
            <a:p>
              <a:endParaRPr sz="700"/>
            </a:p>
          </p:txBody>
        </p:sp>
        <p:sp>
          <p:nvSpPr>
            <p:cNvPr id="610" name="object 651"/>
            <p:cNvSpPr/>
            <p:nvPr/>
          </p:nvSpPr>
          <p:spPr>
            <a:xfrm>
              <a:off x="4927513" y="2721557"/>
              <a:ext cx="8207" cy="0"/>
            </a:xfrm>
            <a:custGeom>
              <a:avLst/>
              <a:gdLst/>
              <a:ahLst/>
              <a:cxnLst/>
              <a:rect l="l" t="t" r="r" b="b"/>
              <a:pathLst>
                <a:path w="3047">
                  <a:moveTo>
                    <a:pt x="0" y="0"/>
                  </a:moveTo>
                  <a:lnTo>
                    <a:pt x="3047" y="0"/>
                  </a:lnTo>
                </a:path>
              </a:pathLst>
            </a:custGeom>
            <a:ln w="2794">
              <a:solidFill>
                <a:srgbClr val="009343"/>
              </a:solidFill>
            </a:ln>
          </p:spPr>
          <p:txBody>
            <a:bodyPr wrap="square" lIns="0" tIns="0" rIns="0" bIns="0" rtlCol="0">
              <a:noAutofit/>
            </a:bodyPr>
            <a:lstStyle/>
            <a:p>
              <a:endParaRPr sz="700"/>
            </a:p>
          </p:txBody>
        </p:sp>
        <p:sp>
          <p:nvSpPr>
            <p:cNvPr id="611" name="object 652"/>
            <p:cNvSpPr/>
            <p:nvPr/>
          </p:nvSpPr>
          <p:spPr>
            <a:xfrm>
              <a:off x="4927513" y="2721557"/>
              <a:ext cx="8207" cy="0"/>
            </a:xfrm>
            <a:custGeom>
              <a:avLst/>
              <a:gdLst/>
              <a:ahLst/>
              <a:cxnLst/>
              <a:rect l="l" t="t" r="r" b="b"/>
              <a:pathLst>
                <a:path w="3047">
                  <a:moveTo>
                    <a:pt x="0" y="0"/>
                  </a:moveTo>
                  <a:lnTo>
                    <a:pt x="3047" y="0"/>
                  </a:lnTo>
                </a:path>
              </a:pathLst>
            </a:custGeom>
            <a:ln w="2794">
              <a:solidFill>
                <a:srgbClr val="009646"/>
              </a:solidFill>
            </a:ln>
          </p:spPr>
          <p:txBody>
            <a:bodyPr wrap="square" lIns="0" tIns="0" rIns="0" bIns="0" rtlCol="0">
              <a:noAutofit/>
            </a:bodyPr>
            <a:lstStyle/>
            <a:p>
              <a:endParaRPr sz="700"/>
            </a:p>
          </p:txBody>
        </p:sp>
        <p:sp>
          <p:nvSpPr>
            <p:cNvPr id="612" name="object 653"/>
            <p:cNvSpPr/>
            <p:nvPr/>
          </p:nvSpPr>
          <p:spPr>
            <a:xfrm>
              <a:off x="4923408" y="2725608"/>
              <a:ext cx="8210" cy="0"/>
            </a:xfrm>
            <a:custGeom>
              <a:avLst/>
              <a:gdLst/>
              <a:ahLst/>
              <a:cxnLst/>
              <a:rect l="l" t="t" r="r" b="b"/>
              <a:pathLst>
                <a:path w="3048">
                  <a:moveTo>
                    <a:pt x="0" y="0"/>
                  </a:moveTo>
                  <a:lnTo>
                    <a:pt x="3048" y="0"/>
                  </a:lnTo>
                </a:path>
              </a:pathLst>
            </a:custGeom>
            <a:ln w="2794">
              <a:solidFill>
                <a:srgbClr val="00994D"/>
              </a:solidFill>
            </a:ln>
          </p:spPr>
          <p:txBody>
            <a:bodyPr wrap="square" lIns="0" tIns="0" rIns="0" bIns="0" rtlCol="0">
              <a:noAutofit/>
            </a:bodyPr>
            <a:lstStyle/>
            <a:p>
              <a:endParaRPr sz="700"/>
            </a:p>
          </p:txBody>
        </p:sp>
        <p:sp>
          <p:nvSpPr>
            <p:cNvPr id="613" name="object 654"/>
            <p:cNvSpPr/>
            <p:nvPr/>
          </p:nvSpPr>
          <p:spPr>
            <a:xfrm>
              <a:off x="4923408" y="2725608"/>
              <a:ext cx="8210" cy="0"/>
            </a:xfrm>
            <a:custGeom>
              <a:avLst/>
              <a:gdLst/>
              <a:ahLst/>
              <a:cxnLst/>
              <a:rect l="l" t="t" r="r" b="b"/>
              <a:pathLst>
                <a:path w="3048">
                  <a:moveTo>
                    <a:pt x="0" y="0"/>
                  </a:moveTo>
                  <a:lnTo>
                    <a:pt x="3048" y="0"/>
                  </a:lnTo>
                </a:path>
              </a:pathLst>
            </a:custGeom>
            <a:ln w="2794">
              <a:solidFill>
                <a:srgbClr val="009B52"/>
              </a:solidFill>
            </a:ln>
          </p:spPr>
          <p:txBody>
            <a:bodyPr wrap="square" lIns="0" tIns="0" rIns="0" bIns="0" rtlCol="0">
              <a:noAutofit/>
            </a:bodyPr>
            <a:lstStyle/>
            <a:p>
              <a:endParaRPr sz="700"/>
            </a:p>
          </p:txBody>
        </p:sp>
        <p:sp>
          <p:nvSpPr>
            <p:cNvPr id="614" name="object 655"/>
            <p:cNvSpPr/>
            <p:nvPr/>
          </p:nvSpPr>
          <p:spPr>
            <a:xfrm>
              <a:off x="4919303" y="2727633"/>
              <a:ext cx="12314" cy="0"/>
            </a:xfrm>
            <a:custGeom>
              <a:avLst/>
              <a:gdLst/>
              <a:ahLst/>
              <a:cxnLst/>
              <a:rect l="l" t="t" r="r" b="b"/>
              <a:pathLst>
                <a:path w="4572">
                  <a:moveTo>
                    <a:pt x="1524" y="0"/>
                  </a:moveTo>
                  <a:lnTo>
                    <a:pt x="4572" y="0"/>
                  </a:lnTo>
                  <a:lnTo>
                    <a:pt x="0" y="0"/>
                  </a:lnTo>
                  <a:lnTo>
                    <a:pt x="1524" y="0"/>
                  </a:lnTo>
                  <a:close/>
                </a:path>
              </a:pathLst>
            </a:custGeom>
            <a:solidFill>
              <a:srgbClr val="009C55"/>
            </a:solidFill>
          </p:spPr>
          <p:txBody>
            <a:bodyPr wrap="square" lIns="0" tIns="0" rIns="0" bIns="0" rtlCol="0">
              <a:noAutofit/>
            </a:bodyPr>
            <a:lstStyle/>
            <a:p>
              <a:endParaRPr sz="700"/>
            </a:p>
          </p:txBody>
        </p:sp>
        <p:sp>
          <p:nvSpPr>
            <p:cNvPr id="615" name="object 656"/>
            <p:cNvSpPr/>
            <p:nvPr/>
          </p:nvSpPr>
          <p:spPr>
            <a:xfrm>
              <a:off x="4919303" y="2729659"/>
              <a:ext cx="12314" cy="0"/>
            </a:xfrm>
            <a:custGeom>
              <a:avLst/>
              <a:gdLst/>
              <a:ahLst/>
              <a:cxnLst/>
              <a:rect l="l" t="t" r="r" b="b"/>
              <a:pathLst>
                <a:path w="4572">
                  <a:moveTo>
                    <a:pt x="0" y="0"/>
                  </a:moveTo>
                  <a:lnTo>
                    <a:pt x="4572" y="0"/>
                  </a:lnTo>
                </a:path>
              </a:pathLst>
            </a:custGeom>
            <a:ln w="2794">
              <a:solidFill>
                <a:srgbClr val="009F5A"/>
              </a:solidFill>
            </a:ln>
          </p:spPr>
          <p:txBody>
            <a:bodyPr wrap="square" lIns="0" tIns="0" rIns="0" bIns="0" rtlCol="0">
              <a:noAutofit/>
            </a:bodyPr>
            <a:lstStyle/>
            <a:p>
              <a:endParaRPr sz="700"/>
            </a:p>
          </p:txBody>
        </p:sp>
        <p:sp>
          <p:nvSpPr>
            <p:cNvPr id="616" name="object 657"/>
            <p:cNvSpPr/>
            <p:nvPr/>
          </p:nvSpPr>
          <p:spPr>
            <a:xfrm>
              <a:off x="4919303" y="2729659"/>
              <a:ext cx="12314" cy="0"/>
            </a:xfrm>
            <a:custGeom>
              <a:avLst/>
              <a:gdLst/>
              <a:ahLst/>
              <a:cxnLst/>
              <a:rect l="l" t="t" r="r" b="b"/>
              <a:pathLst>
                <a:path w="4572">
                  <a:moveTo>
                    <a:pt x="0" y="0"/>
                  </a:moveTo>
                  <a:lnTo>
                    <a:pt x="4572" y="0"/>
                  </a:lnTo>
                </a:path>
              </a:pathLst>
            </a:custGeom>
            <a:ln w="2794">
              <a:solidFill>
                <a:srgbClr val="00A15F"/>
              </a:solidFill>
            </a:ln>
          </p:spPr>
          <p:txBody>
            <a:bodyPr wrap="square" lIns="0" tIns="0" rIns="0" bIns="0" rtlCol="0">
              <a:noAutofit/>
            </a:bodyPr>
            <a:lstStyle/>
            <a:p>
              <a:endParaRPr sz="700"/>
            </a:p>
          </p:txBody>
        </p:sp>
        <p:sp>
          <p:nvSpPr>
            <p:cNvPr id="617" name="object 658"/>
            <p:cNvSpPr/>
            <p:nvPr/>
          </p:nvSpPr>
          <p:spPr>
            <a:xfrm>
              <a:off x="4919303" y="2733710"/>
              <a:ext cx="8210" cy="0"/>
            </a:xfrm>
            <a:custGeom>
              <a:avLst/>
              <a:gdLst/>
              <a:ahLst/>
              <a:cxnLst/>
              <a:rect l="l" t="t" r="r" b="b"/>
              <a:pathLst>
                <a:path w="3048">
                  <a:moveTo>
                    <a:pt x="0" y="0"/>
                  </a:moveTo>
                  <a:lnTo>
                    <a:pt x="3048" y="0"/>
                  </a:lnTo>
                </a:path>
              </a:pathLst>
            </a:custGeom>
            <a:ln w="2794">
              <a:solidFill>
                <a:srgbClr val="00A364"/>
              </a:solidFill>
            </a:ln>
          </p:spPr>
          <p:txBody>
            <a:bodyPr wrap="square" lIns="0" tIns="0" rIns="0" bIns="0" rtlCol="0">
              <a:noAutofit/>
            </a:bodyPr>
            <a:lstStyle/>
            <a:p>
              <a:endParaRPr sz="700"/>
            </a:p>
          </p:txBody>
        </p:sp>
        <p:sp>
          <p:nvSpPr>
            <p:cNvPr id="618" name="object 659"/>
            <p:cNvSpPr/>
            <p:nvPr/>
          </p:nvSpPr>
          <p:spPr>
            <a:xfrm>
              <a:off x="4919303" y="2733710"/>
              <a:ext cx="8210" cy="0"/>
            </a:xfrm>
            <a:custGeom>
              <a:avLst/>
              <a:gdLst/>
              <a:ahLst/>
              <a:cxnLst/>
              <a:rect l="l" t="t" r="r" b="b"/>
              <a:pathLst>
                <a:path w="3048">
                  <a:moveTo>
                    <a:pt x="0" y="0"/>
                  </a:moveTo>
                  <a:lnTo>
                    <a:pt x="3048" y="0"/>
                  </a:lnTo>
                </a:path>
              </a:pathLst>
            </a:custGeom>
            <a:ln w="2794">
              <a:solidFill>
                <a:srgbClr val="00A669"/>
              </a:solidFill>
            </a:ln>
          </p:spPr>
          <p:txBody>
            <a:bodyPr wrap="square" lIns="0" tIns="0" rIns="0" bIns="0" rtlCol="0">
              <a:noAutofit/>
            </a:bodyPr>
            <a:lstStyle/>
            <a:p>
              <a:endParaRPr sz="700"/>
            </a:p>
          </p:txBody>
        </p:sp>
        <p:sp>
          <p:nvSpPr>
            <p:cNvPr id="619" name="object 660"/>
            <p:cNvSpPr/>
            <p:nvPr/>
          </p:nvSpPr>
          <p:spPr>
            <a:xfrm>
              <a:off x="4915198" y="2737761"/>
              <a:ext cx="12314" cy="0"/>
            </a:xfrm>
            <a:custGeom>
              <a:avLst/>
              <a:gdLst/>
              <a:ahLst/>
              <a:cxnLst/>
              <a:rect l="l" t="t" r="r" b="b"/>
              <a:pathLst>
                <a:path w="4572">
                  <a:moveTo>
                    <a:pt x="0" y="0"/>
                  </a:moveTo>
                  <a:lnTo>
                    <a:pt x="4572" y="0"/>
                  </a:lnTo>
                </a:path>
              </a:pathLst>
            </a:custGeom>
            <a:ln w="2793">
              <a:solidFill>
                <a:srgbClr val="00A76C"/>
              </a:solidFill>
            </a:ln>
          </p:spPr>
          <p:txBody>
            <a:bodyPr wrap="square" lIns="0" tIns="0" rIns="0" bIns="0" rtlCol="0">
              <a:noAutofit/>
            </a:bodyPr>
            <a:lstStyle/>
            <a:p>
              <a:endParaRPr sz="700"/>
            </a:p>
          </p:txBody>
        </p:sp>
        <p:sp>
          <p:nvSpPr>
            <p:cNvPr id="620" name="object 661"/>
            <p:cNvSpPr/>
            <p:nvPr/>
          </p:nvSpPr>
          <p:spPr>
            <a:xfrm>
              <a:off x="4915198" y="2737761"/>
              <a:ext cx="12314" cy="0"/>
            </a:xfrm>
            <a:custGeom>
              <a:avLst/>
              <a:gdLst/>
              <a:ahLst/>
              <a:cxnLst/>
              <a:rect l="l" t="t" r="r" b="b"/>
              <a:pathLst>
                <a:path w="4572">
                  <a:moveTo>
                    <a:pt x="0" y="0"/>
                  </a:moveTo>
                  <a:lnTo>
                    <a:pt x="4572" y="0"/>
                  </a:lnTo>
                </a:path>
              </a:pathLst>
            </a:custGeom>
            <a:ln w="2793">
              <a:solidFill>
                <a:srgbClr val="05AB70"/>
              </a:solidFill>
            </a:ln>
          </p:spPr>
          <p:txBody>
            <a:bodyPr wrap="square" lIns="0" tIns="0" rIns="0" bIns="0" rtlCol="0">
              <a:noAutofit/>
            </a:bodyPr>
            <a:lstStyle/>
            <a:p>
              <a:endParaRPr sz="700"/>
            </a:p>
          </p:txBody>
        </p:sp>
        <p:sp>
          <p:nvSpPr>
            <p:cNvPr id="621" name="object 662"/>
            <p:cNvSpPr/>
            <p:nvPr/>
          </p:nvSpPr>
          <p:spPr>
            <a:xfrm>
              <a:off x="4915198" y="2739787"/>
              <a:ext cx="12314" cy="0"/>
            </a:xfrm>
            <a:custGeom>
              <a:avLst/>
              <a:gdLst/>
              <a:ahLst/>
              <a:cxnLst/>
              <a:rect l="l" t="t" r="r" b="b"/>
              <a:pathLst>
                <a:path w="4572">
                  <a:moveTo>
                    <a:pt x="0" y="0"/>
                  </a:moveTo>
                  <a:lnTo>
                    <a:pt x="4572" y="0"/>
                  </a:lnTo>
                  <a:lnTo>
                    <a:pt x="3048" y="0"/>
                  </a:lnTo>
                  <a:lnTo>
                    <a:pt x="0" y="0"/>
                  </a:lnTo>
                  <a:close/>
                </a:path>
              </a:pathLst>
            </a:custGeom>
            <a:solidFill>
              <a:srgbClr val="13AC76"/>
            </a:solidFill>
          </p:spPr>
          <p:txBody>
            <a:bodyPr wrap="square" lIns="0" tIns="0" rIns="0" bIns="0" rtlCol="0">
              <a:noAutofit/>
            </a:bodyPr>
            <a:lstStyle/>
            <a:p>
              <a:endParaRPr sz="700"/>
            </a:p>
          </p:txBody>
        </p:sp>
        <p:sp>
          <p:nvSpPr>
            <p:cNvPr id="622" name="object 663"/>
            <p:cNvSpPr/>
            <p:nvPr/>
          </p:nvSpPr>
          <p:spPr>
            <a:xfrm>
              <a:off x="4915198" y="2741812"/>
              <a:ext cx="8210" cy="0"/>
            </a:xfrm>
            <a:custGeom>
              <a:avLst/>
              <a:gdLst/>
              <a:ahLst/>
              <a:cxnLst/>
              <a:rect l="l" t="t" r="r" b="b"/>
              <a:pathLst>
                <a:path w="3048">
                  <a:moveTo>
                    <a:pt x="0" y="0"/>
                  </a:moveTo>
                  <a:lnTo>
                    <a:pt x="3048" y="0"/>
                  </a:lnTo>
                </a:path>
              </a:pathLst>
            </a:custGeom>
            <a:ln w="2794">
              <a:solidFill>
                <a:srgbClr val="24AF79"/>
              </a:solidFill>
            </a:ln>
          </p:spPr>
          <p:txBody>
            <a:bodyPr wrap="square" lIns="0" tIns="0" rIns="0" bIns="0" rtlCol="0">
              <a:noAutofit/>
            </a:bodyPr>
            <a:lstStyle/>
            <a:p>
              <a:endParaRPr sz="700"/>
            </a:p>
          </p:txBody>
        </p:sp>
        <p:sp>
          <p:nvSpPr>
            <p:cNvPr id="623" name="object 664"/>
            <p:cNvSpPr/>
            <p:nvPr/>
          </p:nvSpPr>
          <p:spPr>
            <a:xfrm>
              <a:off x="4915198" y="2741812"/>
              <a:ext cx="8210" cy="0"/>
            </a:xfrm>
            <a:custGeom>
              <a:avLst/>
              <a:gdLst/>
              <a:ahLst/>
              <a:cxnLst/>
              <a:rect l="l" t="t" r="r" b="b"/>
              <a:pathLst>
                <a:path w="3048">
                  <a:moveTo>
                    <a:pt x="0" y="0"/>
                  </a:moveTo>
                  <a:lnTo>
                    <a:pt x="3048" y="0"/>
                  </a:lnTo>
                </a:path>
              </a:pathLst>
            </a:custGeom>
            <a:ln w="2794">
              <a:solidFill>
                <a:srgbClr val="2DAF7C"/>
              </a:solidFill>
            </a:ln>
          </p:spPr>
          <p:txBody>
            <a:bodyPr wrap="square" lIns="0" tIns="0" rIns="0" bIns="0" rtlCol="0">
              <a:noAutofit/>
            </a:bodyPr>
            <a:lstStyle/>
            <a:p>
              <a:endParaRPr sz="700"/>
            </a:p>
          </p:txBody>
        </p:sp>
        <p:sp>
          <p:nvSpPr>
            <p:cNvPr id="624" name="object 665"/>
            <p:cNvSpPr/>
            <p:nvPr/>
          </p:nvSpPr>
          <p:spPr>
            <a:xfrm>
              <a:off x="4911093" y="2745863"/>
              <a:ext cx="12312" cy="0"/>
            </a:xfrm>
            <a:custGeom>
              <a:avLst/>
              <a:gdLst/>
              <a:ahLst/>
              <a:cxnLst/>
              <a:rect l="l" t="t" r="r" b="b"/>
              <a:pathLst>
                <a:path w="4571">
                  <a:moveTo>
                    <a:pt x="0" y="0"/>
                  </a:moveTo>
                  <a:lnTo>
                    <a:pt x="4571" y="0"/>
                  </a:lnTo>
                </a:path>
              </a:pathLst>
            </a:custGeom>
            <a:ln w="2793">
              <a:solidFill>
                <a:srgbClr val="3CB384"/>
              </a:solidFill>
            </a:ln>
          </p:spPr>
          <p:txBody>
            <a:bodyPr wrap="square" lIns="0" tIns="0" rIns="0" bIns="0" rtlCol="0">
              <a:noAutofit/>
            </a:bodyPr>
            <a:lstStyle/>
            <a:p>
              <a:endParaRPr sz="700"/>
            </a:p>
          </p:txBody>
        </p:sp>
        <p:sp>
          <p:nvSpPr>
            <p:cNvPr id="625" name="object 666"/>
            <p:cNvSpPr/>
            <p:nvPr/>
          </p:nvSpPr>
          <p:spPr>
            <a:xfrm>
              <a:off x="4911093" y="2745863"/>
              <a:ext cx="12312" cy="0"/>
            </a:xfrm>
            <a:custGeom>
              <a:avLst/>
              <a:gdLst/>
              <a:ahLst/>
              <a:cxnLst/>
              <a:rect l="l" t="t" r="r" b="b"/>
              <a:pathLst>
                <a:path w="4571">
                  <a:moveTo>
                    <a:pt x="0" y="0"/>
                  </a:moveTo>
                  <a:lnTo>
                    <a:pt x="4571" y="0"/>
                  </a:lnTo>
                </a:path>
              </a:pathLst>
            </a:custGeom>
            <a:ln w="2793">
              <a:solidFill>
                <a:srgbClr val="47B686"/>
              </a:solidFill>
            </a:ln>
          </p:spPr>
          <p:txBody>
            <a:bodyPr wrap="square" lIns="0" tIns="0" rIns="0" bIns="0" rtlCol="0">
              <a:noAutofit/>
            </a:bodyPr>
            <a:lstStyle/>
            <a:p>
              <a:endParaRPr sz="700"/>
            </a:p>
          </p:txBody>
        </p:sp>
        <p:sp>
          <p:nvSpPr>
            <p:cNvPr id="626" name="object 667"/>
            <p:cNvSpPr/>
            <p:nvPr/>
          </p:nvSpPr>
          <p:spPr>
            <a:xfrm>
              <a:off x="4911093" y="2749914"/>
              <a:ext cx="12312" cy="0"/>
            </a:xfrm>
            <a:custGeom>
              <a:avLst/>
              <a:gdLst/>
              <a:ahLst/>
              <a:cxnLst/>
              <a:rect l="l" t="t" r="r" b="b"/>
              <a:pathLst>
                <a:path w="4571">
                  <a:moveTo>
                    <a:pt x="0" y="0"/>
                  </a:moveTo>
                  <a:lnTo>
                    <a:pt x="4571" y="0"/>
                  </a:lnTo>
                </a:path>
              </a:pathLst>
            </a:custGeom>
            <a:ln w="2794">
              <a:solidFill>
                <a:srgbClr val="51B88D"/>
              </a:solidFill>
            </a:ln>
          </p:spPr>
          <p:txBody>
            <a:bodyPr wrap="square" lIns="0" tIns="0" rIns="0" bIns="0" rtlCol="0">
              <a:noAutofit/>
            </a:bodyPr>
            <a:lstStyle/>
            <a:p>
              <a:endParaRPr sz="700"/>
            </a:p>
          </p:txBody>
        </p:sp>
        <p:sp>
          <p:nvSpPr>
            <p:cNvPr id="627" name="object 668"/>
            <p:cNvSpPr/>
            <p:nvPr/>
          </p:nvSpPr>
          <p:spPr>
            <a:xfrm>
              <a:off x="4911093" y="2749914"/>
              <a:ext cx="12312" cy="0"/>
            </a:xfrm>
            <a:custGeom>
              <a:avLst/>
              <a:gdLst/>
              <a:ahLst/>
              <a:cxnLst/>
              <a:rect l="l" t="t" r="r" b="b"/>
              <a:pathLst>
                <a:path w="4571">
                  <a:moveTo>
                    <a:pt x="0" y="0"/>
                  </a:moveTo>
                  <a:lnTo>
                    <a:pt x="4571" y="0"/>
                  </a:lnTo>
                </a:path>
              </a:pathLst>
            </a:custGeom>
            <a:ln w="2794">
              <a:solidFill>
                <a:srgbClr val="5ABA90"/>
              </a:solidFill>
            </a:ln>
          </p:spPr>
          <p:txBody>
            <a:bodyPr wrap="square" lIns="0" tIns="0" rIns="0" bIns="0" rtlCol="0">
              <a:noAutofit/>
            </a:bodyPr>
            <a:lstStyle/>
            <a:p>
              <a:endParaRPr sz="700"/>
            </a:p>
          </p:txBody>
        </p:sp>
        <p:sp>
          <p:nvSpPr>
            <p:cNvPr id="628" name="object 669"/>
            <p:cNvSpPr/>
            <p:nvPr/>
          </p:nvSpPr>
          <p:spPr>
            <a:xfrm>
              <a:off x="4911093" y="2751940"/>
              <a:ext cx="12312" cy="0"/>
            </a:xfrm>
            <a:custGeom>
              <a:avLst/>
              <a:gdLst/>
              <a:ahLst/>
              <a:cxnLst/>
              <a:rect l="l" t="t" r="r" b="b"/>
              <a:pathLst>
                <a:path w="4571">
                  <a:moveTo>
                    <a:pt x="0" y="0"/>
                  </a:moveTo>
                  <a:lnTo>
                    <a:pt x="4571" y="0"/>
                  </a:lnTo>
                  <a:lnTo>
                    <a:pt x="0" y="0"/>
                  </a:lnTo>
                  <a:close/>
                </a:path>
              </a:pathLst>
            </a:custGeom>
            <a:solidFill>
              <a:srgbClr val="61BC93"/>
            </a:solidFill>
          </p:spPr>
          <p:txBody>
            <a:bodyPr wrap="square" lIns="0" tIns="0" rIns="0" bIns="0" rtlCol="0">
              <a:noAutofit/>
            </a:bodyPr>
            <a:lstStyle/>
            <a:p>
              <a:endParaRPr sz="700"/>
            </a:p>
          </p:txBody>
        </p:sp>
        <p:sp>
          <p:nvSpPr>
            <p:cNvPr id="629" name="object 670"/>
            <p:cNvSpPr/>
            <p:nvPr/>
          </p:nvSpPr>
          <p:spPr>
            <a:xfrm>
              <a:off x="4911093" y="2753965"/>
              <a:ext cx="12312" cy="0"/>
            </a:xfrm>
            <a:custGeom>
              <a:avLst/>
              <a:gdLst/>
              <a:ahLst/>
              <a:cxnLst/>
              <a:rect l="l" t="t" r="r" b="b"/>
              <a:pathLst>
                <a:path w="4571">
                  <a:moveTo>
                    <a:pt x="0" y="0"/>
                  </a:moveTo>
                  <a:lnTo>
                    <a:pt x="4571" y="0"/>
                  </a:lnTo>
                </a:path>
              </a:pathLst>
            </a:custGeom>
            <a:ln w="2793">
              <a:solidFill>
                <a:srgbClr val="69BE99"/>
              </a:solidFill>
            </a:ln>
          </p:spPr>
          <p:txBody>
            <a:bodyPr wrap="square" lIns="0" tIns="0" rIns="0" bIns="0" rtlCol="0">
              <a:noAutofit/>
            </a:bodyPr>
            <a:lstStyle/>
            <a:p>
              <a:endParaRPr sz="700"/>
            </a:p>
          </p:txBody>
        </p:sp>
        <p:sp>
          <p:nvSpPr>
            <p:cNvPr id="630" name="object 671"/>
            <p:cNvSpPr/>
            <p:nvPr/>
          </p:nvSpPr>
          <p:spPr>
            <a:xfrm>
              <a:off x="4911093" y="2753965"/>
              <a:ext cx="12312" cy="0"/>
            </a:xfrm>
            <a:custGeom>
              <a:avLst/>
              <a:gdLst/>
              <a:ahLst/>
              <a:cxnLst/>
              <a:rect l="l" t="t" r="r" b="b"/>
              <a:pathLst>
                <a:path w="4571">
                  <a:moveTo>
                    <a:pt x="0" y="0"/>
                  </a:moveTo>
                  <a:lnTo>
                    <a:pt x="4571" y="0"/>
                  </a:lnTo>
                </a:path>
              </a:pathLst>
            </a:custGeom>
            <a:ln w="2793">
              <a:solidFill>
                <a:srgbClr val="71C39D"/>
              </a:solidFill>
            </a:ln>
          </p:spPr>
          <p:txBody>
            <a:bodyPr wrap="square" lIns="0" tIns="0" rIns="0" bIns="0" rtlCol="0">
              <a:noAutofit/>
            </a:bodyPr>
            <a:lstStyle/>
            <a:p>
              <a:endParaRPr sz="700"/>
            </a:p>
          </p:txBody>
        </p:sp>
        <p:sp>
          <p:nvSpPr>
            <p:cNvPr id="631" name="object 672"/>
            <p:cNvSpPr/>
            <p:nvPr/>
          </p:nvSpPr>
          <p:spPr>
            <a:xfrm>
              <a:off x="4911093" y="2758016"/>
              <a:ext cx="8207" cy="0"/>
            </a:xfrm>
            <a:custGeom>
              <a:avLst/>
              <a:gdLst/>
              <a:ahLst/>
              <a:cxnLst/>
              <a:rect l="l" t="t" r="r" b="b"/>
              <a:pathLst>
                <a:path w="3047">
                  <a:moveTo>
                    <a:pt x="0" y="0"/>
                  </a:moveTo>
                  <a:lnTo>
                    <a:pt x="3047" y="0"/>
                  </a:lnTo>
                </a:path>
              </a:pathLst>
            </a:custGeom>
            <a:ln w="2793">
              <a:solidFill>
                <a:srgbClr val="7AC5A3"/>
              </a:solidFill>
            </a:ln>
          </p:spPr>
          <p:txBody>
            <a:bodyPr wrap="square" lIns="0" tIns="0" rIns="0" bIns="0" rtlCol="0">
              <a:noAutofit/>
            </a:bodyPr>
            <a:lstStyle/>
            <a:p>
              <a:endParaRPr sz="700"/>
            </a:p>
          </p:txBody>
        </p:sp>
        <p:sp>
          <p:nvSpPr>
            <p:cNvPr id="632" name="object 673"/>
            <p:cNvSpPr/>
            <p:nvPr/>
          </p:nvSpPr>
          <p:spPr>
            <a:xfrm>
              <a:off x="4911093" y="2758016"/>
              <a:ext cx="8207" cy="0"/>
            </a:xfrm>
            <a:custGeom>
              <a:avLst/>
              <a:gdLst/>
              <a:ahLst/>
              <a:cxnLst/>
              <a:rect l="l" t="t" r="r" b="b"/>
              <a:pathLst>
                <a:path w="3047">
                  <a:moveTo>
                    <a:pt x="0" y="0"/>
                  </a:moveTo>
                  <a:lnTo>
                    <a:pt x="3047" y="0"/>
                  </a:lnTo>
                </a:path>
              </a:pathLst>
            </a:custGeom>
            <a:ln w="2793">
              <a:solidFill>
                <a:srgbClr val="82C7A6"/>
              </a:solidFill>
            </a:ln>
          </p:spPr>
          <p:txBody>
            <a:bodyPr wrap="square" lIns="0" tIns="0" rIns="0" bIns="0" rtlCol="0">
              <a:noAutofit/>
            </a:bodyPr>
            <a:lstStyle/>
            <a:p>
              <a:endParaRPr sz="700"/>
            </a:p>
          </p:txBody>
        </p:sp>
        <p:sp>
          <p:nvSpPr>
            <p:cNvPr id="633" name="object 674"/>
            <p:cNvSpPr/>
            <p:nvPr/>
          </p:nvSpPr>
          <p:spPr>
            <a:xfrm>
              <a:off x="4906989" y="2762067"/>
              <a:ext cx="12312" cy="0"/>
            </a:xfrm>
            <a:custGeom>
              <a:avLst/>
              <a:gdLst/>
              <a:ahLst/>
              <a:cxnLst/>
              <a:rect l="l" t="t" r="r" b="b"/>
              <a:pathLst>
                <a:path w="4571">
                  <a:moveTo>
                    <a:pt x="0" y="0"/>
                  </a:moveTo>
                  <a:lnTo>
                    <a:pt x="4571" y="0"/>
                  </a:lnTo>
                </a:path>
              </a:pathLst>
            </a:custGeom>
            <a:ln w="2794">
              <a:solidFill>
                <a:srgbClr val="88CCAC"/>
              </a:solidFill>
            </a:ln>
          </p:spPr>
          <p:txBody>
            <a:bodyPr wrap="square" lIns="0" tIns="0" rIns="0" bIns="0" rtlCol="0">
              <a:noAutofit/>
            </a:bodyPr>
            <a:lstStyle/>
            <a:p>
              <a:endParaRPr sz="700"/>
            </a:p>
          </p:txBody>
        </p:sp>
        <p:sp>
          <p:nvSpPr>
            <p:cNvPr id="634" name="object 675"/>
            <p:cNvSpPr/>
            <p:nvPr/>
          </p:nvSpPr>
          <p:spPr>
            <a:xfrm>
              <a:off x="4906989" y="2762067"/>
              <a:ext cx="12312" cy="0"/>
            </a:xfrm>
            <a:custGeom>
              <a:avLst/>
              <a:gdLst/>
              <a:ahLst/>
              <a:cxnLst/>
              <a:rect l="l" t="t" r="r" b="b"/>
              <a:pathLst>
                <a:path w="4571">
                  <a:moveTo>
                    <a:pt x="0" y="0"/>
                  </a:moveTo>
                  <a:lnTo>
                    <a:pt x="4571" y="0"/>
                  </a:lnTo>
                </a:path>
              </a:pathLst>
            </a:custGeom>
            <a:ln w="2794">
              <a:solidFill>
                <a:srgbClr val="92CFAF"/>
              </a:solidFill>
            </a:ln>
          </p:spPr>
          <p:txBody>
            <a:bodyPr wrap="square" lIns="0" tIns="0" rIns="0" bIns="0" rtlCol="0">
              <a:noAutofit/>
            </a:bodyPr>
            <a:lstStyle/>
            <a:p>
              <a:endParaRPr sz="700"/>
            </a:p>
          </p:txBody>
        </p:sp>
        <p:sp>
          <p:nvSpPr>
            <p:cNvPr id="635" name="object 676"/>
            <p:cNvSpPr/>
            <p:nvPr/>
          </p:nvSpPr>
          <p:spPr>
            <a:xfrm>
              <a:off x="4906989" y="2764093"/>
              <a:ext cx="12312" cy="0"/>
            </a:xfrm>
            <a:custGeom>
              <a:avLst/>
              <a:gdLst/>
              <a:ahLst/>
              <a:cxnLst/>
              <a:rect l="l" t="t" r="r" b="b"/>
              <a:pathLst>
                <a:path w="4571">
                  <a:moveTo>
                    <a:pt x="0" y="0"/>
                  </a:moveTo>
                  <a:lnTo>
                    <a:pt x="4571" y="0"/>
                  </a:lnTo>
                  <a:lnTo>
                    <a:pt x="3047" y="0"/>
                  </a:lnTo>
                  <a:lnTo>
                    <a:pt x="0" y="0"/>
                  </a:lnTo>
                  <a:close/>
                </a:path>
              </a:pathLst>
            </a:custGeom>
            <a:solidFill>
              <a:srgbClr val="9BD2B7"/>
            </a:solidFill>
          </p:spPr>
          <p:txBody>
            <a:bodyPr wrap="square" lIns="0" tIns="0" rIns="0" bIns="0" rtlCol="0">
              <a:noAutofit/>
            </a:bodyPr>
            <a:lstStyle/>
            <a:p>
              <a:endParaRPr sz="700"/>
            </a:p>
          </p:txBody>
        </p:sp>
        <p:sp>
          <p:nvSpPr>
            <p:cNvPr id="636" name="object 677"/>
            <p:cNvSpPr/>
            <p:nvPr/>
          </p:nvSpPr>
          <p:spPr>
            <a:xfrm>
              <a:off x="4906989" y="2766118"/>
              <a:ext cx="8207" cy="0"/>
            </a:xfrm>
            <a:custGeom>
              <a:avLst/>
              <a:gdLst/>
              <a:ahLst/>
              <a:cxnLst/>
              <a:rect l="l" t="t" r="r" b="b"/>
              <a:pathLst>
                <a:path w="3047">
                  <a:moveTo>
                    <a:pt x="0" y="0"/>
                  </a:moveTo>
                  <a:lnTo>
                    <a:pt x="3047" y="0"/>
                  </a:lnTo>
                </a:path>
              </a:pathLst>
            </a:custGeom>
            <a:ln w="2793">
              <a:solidFill>
                <a:srgbClr val="A4D6BB"/>
              </a:solidFill>
            </a:ln>
          </p:spPr>
          <p:txBody>
            <a:bodyPr wrap="square" lIns="0" tIns="0" rIns="0" bIns="0" rtlCol="0">
              <a:noAutofit/>
            </a:bodyPr>
            <a:lstStyle/>
            <a:p>
              <a:endParaRPr sz="700"/>
            </a:p>
          </p:txBody>
        </p:sp>
        <p:sp>
          <p:nvSpPr>
            <p:cNvPr id="637" name="object 678"/>
            <p:cNvSpPr/>
            <p:nvPr/>
          </p:nvSpPr>
          <p:spPr>
            <a:xfrm>
              <a:off x="4906989" y="2766118"/>
              <a:ext cx="8207" cy="0"/>
            </a:xfrm>
            <a:custGeom>
              <a:avLst/>
              <a:gdLst/>
              <a:ahLst/>
              <a:cxnLst/>
              <a:rect l="l" t="t" r="r" b="b"/>
              <a:pathLst>
                <a:path w="3047">
                  <a:moveTo>
                    <a:pt x="0" y="0"/>
                  </a:moveTo>
                  <a:lnTo>
                    <a:pt x="3047" y="0"/>
                  </a:lnTo>
                </a:path>
              </a:pathLst>
            </a:custGeom>
            <a:ln w="2793">
              <a:solidFill>
                <a:srgbClr val="ABDAC1"/>
              </a:solidFill>
            </a:ln>
          </p:spPr>
          <p:txBody>
            <a:bodyPr wrap="square" lIns="0" tIns="0" rIns="0" bIns="0" rtlCol="0">
              <a:noAutofit/>
            </a:bodyPr>
            <a:lstStyle/>
            <a:p>
              <a:endParaRPr sz="700"/>
            </a:p>
          </p:txBody>
        </p:sp>
        <p:sp>
          <p:nvSpPr>
            <p:cNvPr id="638" name="object 679"/>
            <p:cNvSpPr/>
            <p:nvPr/>
          </p:nvSpPr>
          <p:spPr>
            <a:xfrm>
              <a:off x="4902884" y="2770170"/>
              <a:ext cx="12312" cy="0"/>
            </a:xfrm>
            <a:custGeom>
              <a:avLst/>
              <a:gdLst/>
              <a:ahLst/>
              <a:cxnLst/>
              <a:rect l="l" t="t" r="r" b="b"/>
              <a:pathLst>
                <a:path w="4571">
                  <a:moveTo>
                    <a:pt x="0" y="0"/>
                  </a:moveTo>
                  <a:lnTo>
                    <a:pt x="4571" y="0"/>
                  </a:lnTo>
                </a:path>
              </a:pathLst>
            </a:custGeom>
            <a:ln w="2794">
              <a:solidFill>
                <a:srgbClr val="B4DDC6"/>
              </a:solidFill>
            </a:ln>
          </p:spPr>
          <p:txBody>
            <a:bodyPr wrap="square" lIns="0" tIns="0" rIns="0" bIns="0" rtlCol="0">
              <a:noAutofit/>
            </a:bodyPr>
            <a:lstStyle/>
            <a:p>
              <a:endParaRPr sz="700"/>
            </a:p>
          </p:txBody>
        </p:sp>
        <p:sp>
          <p:nvSpPr>
            <p:cNvPr id="639" name="object 680"/>
            <p:cNvSpPr/>
            <p:nvPr/>
          </p:nvSpPr>
          <p:spPr>
            <a:xfrm>
              <a:off x="4902884" y="2770170"/>
              <a:ext cx="12312" cy="0"/>
            </a:xfrm>
            <a:custGeom>
              <a:avLst/>
              <a:gdLst/>
              <a:ahLst/>
              <a:cxnLst/>
              <a:rect l="l" t="t" r="r" b="b"/>
              <a:pathLst>
                <a:path w="4571">
                  <a:moveTo>
                    <a:pt x="0" y="0"/>
                  </a:moveTo>
                  <a:lnTo>
                    <a:pt x="4571" y="0"/>
                  </a:lnTo>
                </a:path>
              </a:pathLst>
            </a:custGeom>
            <a:ln w="2794">
              <a:solidFill>
                <a:srgbClr val="BEE1CF"/>
              </a:solidFill>
            </a:ln>
          </p:spPr>
          <p:txBody>
            <a:bodyPr wrap="square" lIns="0" tIns="0" rIns="0" bIns="0" rtlCol="0">
              <a:noAutofit/>
            </a:bodyPr>
            <a:lstStyle/>
            <a:p>
              <a:endParaRPr sz="700"/>
            </a:p>
          </p:txBody>
        </p:sp>
        <p:sp>
          <p:nvSpPr>
            <p:cNvPr id="640" name="object 681"/>
            <p:cNvSpPr/>
            <p:nvPr/>
          </p:nvSpPr>
          <p:spPr>
            <a:xfrm>
              <a:off x="4902884" y="2774221"/>
              <a:ext cx="8210" cy="0"/>
            </a:xfrm>
            <a:custGeom>
              <a:avLst/>
              <a:gdLst/>
              <a:ahLst/>
              <a:cxnLst/>
              <a:rect l="l" t="t" r="r" b="b"/>
              <a:pathLst>
                <a:path w="3048">
                  <a:moveTo>
                    <a:pt x="0" y="0"/>
                  </a:moveTo>
                  <a:lnTo>
                    <a:pt x="3048" y="0"/>
                  </a:lnTo>
                </a:path>
              </a:pathLst>
            </a:custGeom>
            <a:ln w="2793">
              <a:solidFill>
                <a:srgbClr val="C7E4D3"/>
              </a:solidFill>
            </a:ln>
          </p:spPr>
          <p:txBody>
            <a:bodyPr wrap="square" lIns="0" tIns="0" rIns="0" bIns="0" rtlCol="0">
              <a:noAutofit/>
            </a:bodyPr>
            <a:lstStyle/>
            <a:p>
              <a:endParaRPr sz="700"/>
            </a:p>
          </p:txBody>
        </p:sp>
        <p:sp>
          <p:nvSpPr>
            <p:cNvPr id="641" name="object 682"/>
            <p:cNvSpPr/>
            <p:nvPr/>
          </p:nvSpPr>
          <p:spPr>
            <a:xfrm>
              <a:off x="4902884" y="2774221"/>
              <a:ext cx="8210" cy="0"/>
            </a:xfrm>
            <a:custGeom>
              <a:avLst/>
              <a:gdLst/>
              <a:ahLst/>
              <a:cxnLst/>
              <a:rect l="l" t="t" r="r" b="b"/>
              <a:pathLst>
                <a:path w="3048">
                  <a:moveTo>
                    <a:pt x="0" y="0"/>
                  </a:moveTo>
                  <a:lnTo>
                    <a:pt x="3048" y="0"/>
                  </a:lnTo>
                </a:path>
              </a:pathLst>
            </a:custGeom>
            <a:ln w="2793">
              <a:solidFill>
                <a:srgbClr val="D0E9DA"/>
              </a:solidFill>
            </a:ln>
          </p:spPr>
          <p:txBody>
            <a:bodyPr wrap="square" lIns="0" tIns="0" rIns="0" bIns="0" rtlCol="0">
              <a:noAutofit/>
            </a:bodyPr>
            <a:lstStyle/>
            <a:p>
              <a:endParaRPr sz="700"/>
            </a:p>
          </p:txBody>
        </p:sp>
        <p:sp>
          <p:nvSpPr>
            <p:cNvPr id="642" name="object 683"/>
            <p:cNvSpPr/>
            <p:nvPr/>
          </p:nvSpPr>
          <p:spPr>
            <a:xfrm>
              <a:off x="4898779" y="2776246"/>
              <a:ext cx="12314" cy="0"/>
            </a:xfrm>
            <a:custGeom>
              <a:avLst/>
              <a:gdLst/>
              <a:ahLst/>
              <a:cxnLst/>
              <a:rect l="l" t="t" r="r" b="b"/>
              <a:pathLst>
                <a:path w="4572">
                  <a:moveTo>
                    <a:pt x="0" y="0"/>
                  </a:moveTo>
                  <a:lnTo>
                    <a:pt x="4572" y="0"/>
                  </a:lnTo>
                  <a:lnTo>
                    <a:pt x="3048" y="0"/>
                  </a:lnTo>
                  <a:lnTo>
                    <a:pt x="1524" y="0"/>
                  </a:lnTo>
                  <a:lnTo>
                    <a:pt x="0" y="0"/>
                  </a:lnTo>
                  <a:close/>
                </a:path>
              </a:pathLst>
            </a:custGeom>
            <a:solidFill>
              <a:srgbClr val="DCEEE4"/>
            </a:solidFill>
          </p:spPr>
          <p:txBody>
            <a:bodyPr wrap="square" lIns="0" tIns="0" rIns="0" bIns="0" rtlCol="0">
              <a:noAutofit/>
            </a:bodyPr>
            <a:lstStyle/>
            <a:p>
              <a:endParaRPr sz="700"/>
            </a:p>
          </p:txBody>
        </p:sp>
        <p:sp>
          <p:nvSpPr>
            <p:cNvPr id="643" name="object 684"/>
            <p:cNvSpPr/>
            <p:nvPr/>
          </p:nvSpPr>
          <p:spPr>
            <a:xfrm>
              <a:off x="4898779" y="2778272"/>
              <a:ext cx="4105" cy="0"/>
            </a:xfrm>
            <a:custGeom>
              <a:avLst/>
              <a:gdLst/>
              <a:ahLst/>
              <a:cxnLst/>
              <a:rect l="l" t="t" r="r" b="b"/>
              <a:pathLst>
                <a:path w="1524">
                  <a:moveTo>
                    <a:pt x="0" y="0"/>
                  </a:moveTo>
                  <a:lnTo>
                    <a:pt x="1524" y="0"/>
                  </a:lnTo>
                </a:path>
              </a:pathLst>
            </a:custGeom>
            <a:ln w="2793">
              <a:solidFill>
                <a:srgbClr val="E8F4ED"/>
              </a:solidFill>
            </a:ln>
          </p:spPr>
          <p:txBody>
            <a:bodyPr wrap="square" lIns="0" tIns="0" rIns="0" bIns="0" rtlCol="0">
              <a:noAutofit/>
            </a:bodyPr>
            <a:lstStyle/>
            <a:p>
              <a:endParaRPr sz="700"/>
            </a:p>
          </p:txBody>
        </p:sp>
        <p:sp>
          <p:nvSpPr>
            <p:cNvPr id="644" name="object 685"/>
            <p:cNvSpPr/>
            <p:nvPr/>
          </p:nvSpPr>
          <p:spPr>
            <a:xfrm>
              <a:off x="4898779" y="2776246"/>
              <a:ext cx="4105" cy="4048"/>
            </a:xfrm>
            <a:custGeom>
              <a:avLst/>
              <a:gdLst/>
              <a:ahLst/>
              <a:cxnLst/>
              <a:rect l="l" t="t" r="r" b="b"/>
              <a:pathLst>
                <a:path w="1524" h="1524">
                  <a:moveTo>
                    <a:pt x="1524" y="0"/>
                  </a:moveTo>
                  <a:lnTo>
                    <a:pt x="0" y="0"/>
                  </a:lnTo>
                  <a:lnTo>
                    <a:pt x="0" y="1523"/>
                  </a:lnTo>
                  <a:lnTo>
                    <a:pt x="1524" y="0"/>
                  </a:lnTo>
                  <a:close/>
                </a:path>
              </a:pathLst>
            </a:custGeom>
            <a:solidFill>
              <a:srgbClr val="F3F9F7"/>
            </a:solidFill>
          </p:spPr>
          <p:txBody>
            <a:bodyPr wrap="square" lIns="0" tIns="0" rIns="0" bIns="0" rtlCol="0">
              <a:noAutofit/>
            </a:bodyPr>
            <a:lstStyle/>
            <a:p>
              <a:endParaRPr sz="700"/>
            </a:p>
          </p:txBody>
        </p:sp>
        <p:sp>
          <p:nvSpPr>
            <p:cNvPr id="645" name="object 686"/>
            <p:cNvSpPr/>
            <p:nvPr/>
          </p:nvSpPr>
          <p:spPr>
            <a:xfrm>
              <a:off x="4894674" y="2780295"/>
              <a:ext cx="4105" cy="0"/>
            </a:xfrm>
            <a:custGeom>
              <a:avLst/>
              <a:gdLst/>
              <a:ahLst/>
              <a:cxnLst/>
              <a:rect l="l" t="t" r="r" b="b"/>
              <a:pathLst>
                <a:path w="1524">
                  <a:moveTo>
                    <a:pt x="1524" y="0"/>
                  </a:moveTo>
                  <a:lnTo>
                    <a:pt x="0" y="0"/>
                  </a:lnTo>
                  <a:lnTo>
                    <a:pt x="1524" y="0"/>
                  </a:lnTo>
                  <a:close/>
                </a:path>
              </a:pathLst>
            </a:custGeom>
            <a:solidFill>
              <a:srgbClr val="FFFFFF"/>
            </a:solidFill>
          </p:spPr>
          <p:txBody>
            <a:bodyPr wrap="square" lIns="0" tIns="0" rIns="0" bIns="0" rtlCol="0">
              <a:noAutofit/>
            </a:bodyPr>
            <a:lstStyle/>
            <a:p>
              <a:endParaRPr sz="700"/>
            </a:p>
          </p:txBody>
        </p:sp>
        <p:sp>
          <p:nvSpPr>
            <p:cNvPr id="646" name="object 687"/>
            <p:cNvSpPr/>
            <p:nvPr/>
          </p:nvSpPr>
          <p:spPr>
            <a:xfrm>
              <a:off x="4894674" y="2719531"/>
              <a:ext cx="49255" cy="60763"/>
            </a:xfrm>
            <a:custGeom>
              <a:avLst/>
              <a:gdLst/>
              <a:ahLst/>
              <a:cxnLst/>
              <a:rect l="l" t="t" r="r" b="b"/>
              <a:pathLst>
                <a:path w="18287" h="22859">
                  <a:moveTo>
                    <a:pt x="0" y="22859"/>
                  </a:moveTo>
                  <a:lnTo>
                    <a:pt x="1524" y="22859"/>
                  </a:lnTo>
                  <a:lnTo>
                    <a:pt x="3048" y="21336"/>
                  </a:lnTo>
                  <a:lnTo>
                    <a:pt x="4572" y="21336"/>
                  </a:lnTo>
                  <a:lnTo>
                    <a:pt x="6096" y="19812"/>
                  </a:lnTo>
                  <a:lnTo>
                    <a:pt x="7619" y="18287"/>
                  </a:lnTo>
                  <a:lnTo>
                    <a:pt x="9143" y="16764"/>
                  </a:lnTo>
                  <a:lnTo>
                    <a:pt x="9143" y="13716"/>
                  </a:lnTo>
                  <a:lnTo>
                    <a:pt x="10668" y="10668"/>
                  </a:lnTo>
                  <a:lnTo>
                    <a:pt x="10668" y="7619"/>
                  </a:lnTo>
                  <a:lnTo>
                    <a:pt x="12192" y="6096"/>
                  </a:lnTo>
                  <a:lnTo>
                    <a:pt x="12192" y="4572"/>
                  </a:lnTo>
                  <a:lnTo>
                    <a:pt x="13716" y="3048"/>
                  </a:lnTo>
                  <a:lnTo>
                    <a:pt x="15239" y="1524"/>
                  </a:lnTo>
                  <a:lnTo>
                    <a:pt x="16763" y="0"/>
                  </a:lnTo>
                  <a:lnTo>
                    <a:pt x="18287" y="0"/>
                  </a:lnTo>
                  <a:lnTo>
                    <a:pt x="13716" y="0"/>
                  </a:lnTo>
                  <a:lnTo>
                    <a:pt x="12192" y="1524"/>
                  </a:lnTo>
                  <a:lnTo>
                    <a:pt x="10668" y="3048"/>
                  </a:lnTo>
                  <a:lnTo>
                    <a:pt x="9143" y="4572"/>
                  </a:lnTo>
                  <a:lnTo>
                    <a:pt x="7619" y="6096"/>
                  </a:lnTo>
                  <a:lnTo>
                    <a:pt x="7619" y="7619"/>
                  </a:lnTo>
                  <a:lnTo>
                    <a:pt x="6096" y="10668"/>
                  </a:lnTo>
                  <a:lnTo>
                    <a:pt x="6096" y="13716"/>
                  </a:lnTo>
                  <a:lnTo>
                    <a:pt x="4572" y="16764"/>
                  </a:lnTo>
                  <a:lnTo>
                    <a:pt x="4572" y="18287"/>
                  </a:lnTo>
                  <a:lnTo>
                    <a:pt x="3048" y="19812"/>
                  </a:lnTo>
                  <a:lnTo>
                    <a:pt x="1524" y="21336"/>
                  </a:lnTo>
                  <a:lnTo>
                    <a:pt x="0" y="22859"/>
                  </a:lnTo>
                </a:path>
              </a:pathLst>
            </a:custGeom>
            <a:ln w="1524">
              <a:solidFill>
                <a:srgbClr val="1E1A16"/>
              </a:solidFill>
            </a:ln>
          </p:spPr>
          <p:txBody>
            <a:bodyPr wrap="square" lIns="0" tIns="0" rIns="0" bIns="0" rtlCol="0">
              <a:noAutofit/>
            </a:bodyPr>
            <a:lstStyle/>
            <a:p>
              <a:endParaRPr sz="700"/>
            </a:p>
          </p:txBody>
        </p:sp>
        <p:sp>
          <p:nvSpPr>
            <p:cNvPr id="647" name="object 688"/>
            <p:cNvSpPr/>
            <p:nvPr/>
          </p:nvSpPr>
          <p:spPr>
            <a:xfrm>
              <a:off x="5116334" y="2715480"/>
              <a:ext cx="4102" cy="0"/>
            </a:xfrm>
            <a:custGeom>
              <a:avLst/>
              <a:gdLst/>
              <a:ahLst/>
              <a:cxnLst/>
              <a:rect l="l" t="t" r="r" b="b"/>
              <a:pathLst>
                <a:path w="1523">
                  <a:moveTo>
                    <a:pt x="1523" y="0"/>
                  </a:moveTo>
                  <a:lnTo>
                    <a:pt x="0" y="0"/>
                  </a:lnTo>
                  <a:lnTo>
                    <a:pt x="1523" y="0"/>
                  </a:lnTo>
                  <a:close/>
                </a:path>
              </a:pathLst>
            </a:custGeom>
            <a:solidFill>
              <a:srgbClr val="00923E"/>
            </a:solidFill>
          </p:spPr>
          <p:txBody>
            <a:bodyPr wrap="square" lIns="0" tIns="0" rIns="0" bIns="0" rtlCol="0">
              <a:noAutofit/>
            </a:bodyPr>
            <a:lstStyle/>
            <a:p>
              <a:endParaRPr sz="700"/>
            </a:p>
          </p:txBody>
        </p:sp>
        <p:sp>
          <p:nvSpPr>
            <p:cNvPr id="648" name="object 689"/>
            <p:cNvSpPr/>
            <p:nvPr/>
          </p:nvSpPr>
          <p:spPr>
            <a:xfrm>
              <a:off x="5112229" y="2717506"/>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649" name="object 690"/>
            <p:cNvSpPr/>
            <p:nvPr/>
          </p:nvSpPr>
          <p:spPr>
            <a:xfrm>
              <a:off x="5112229" y="2717506"/>
              <a:ext cx="4105" cy="0"/>
            </a:xfrm>
            <a:custGeom>
              <a:avLst/>
              <a:gdLst/>
              <a:ahLst/>
              <a:cxnLst/>
              <a:rect l="l" t="t" r="r" b="b"/>
              <a:pathLst>
                <a:path w="1524">
                  <a:moveTo>
                    <a:pt x="0" y="0"/>
                  </a:moveTo>
                  <a:lnTo>
                    <a:pt x="1524" y="0"/>
                  </a:lnTo>
                </a:path>
              </a:pathLst>
            </a:custGeom>
            <a:ln w="2794">
              <a:solidFill>
                <a:srgbClr val="009343"/>
              </a:solidFill>
            </a:ln>
          </p:spPr>
          <p:txBody>
            <a:bodyPr wrap="square" lIns="0" tIns="0" rIns="0" bIns="0" rtlCol="0">
              <a:noAutofit/>
            </a:bodyPr>
            <a:lstStyle/>
            <a:p>
              <a:endParaRPr sz="700"/>
            </a:p>
          </p:txBody>
        </p:sp>
        <p:sp>
          <p:nvSpPr>
            <p:cNvPr id="650" name="object 691"/>
            <p:cNvSpPr/>
            <p:nvPr/>
          </p:nvSpPr>
          <p:spPr>
            <a:xfrm>
              <a:off x="5104020" y="2719531"/>
              <a:ext cx="12314" cy="4051"/>
            </a:xfrm>
            <a:custGeom>
              <a:avLst/>
              <a:gdLst/>
              <a:ahLst/>
              <a:cxnLst/>
              <a:rect l="l" t="t" r="r" b="b"/>
              <a:pathLst>
                <a:path w="4572" h="1524">
                  <a:moveTo>
                    <a:pt x="1524" y="0"/>
                  </a:moveTo>
                  <a:lnTo>
                    <a:pt x="0" y="1524"/>
                  </a:lnTo>
                  <a:lnTo>
                    <a:pt x="3048" y="1524"/>
                  </a:lnTo>
                  <a:lnTo>
                    <a:pt x="4572" y="0"/>
                  </a:lnTo>
                  <a:lnTo>
                    <a:pt x="1524" y="0"/>
                  </a:lnTo>
                  <a:close/>
                </a:path>
              </a:pathLst>
            </a:custGeom>
            <a:solidFill>
              <a:srgbClr val="009646"/>
            </a:solidFill>
          </p:spPr>
          <p:txBody>
            <a:bodyPr wrap="square" lIns="0" tIns="0" rIns="0" bIns="0" rtlCol="0">
              <a:noAutofit/>
            </a:bodyPr>
            <a:lstStyle/>
            <a:p>
              <a:endParaRPr sz="700"/>
            </a:p>
          </p:txBody>
        </p:sp>
        <p:sp>
          <p:nvSpPr>
            <p:cNvPr id="651" name="object 692"/>
            <p:cNvSpPr/>
            <p:nvPr/>
          </p:nvSpPr>
          <p:spPr>
            <a:xfrm>
              <a:off x="5104020" y="2719531"/>
              <a:ext cx="12314" cy="4051"/>
            </a:xfrm>
            <a:custGeom>
              <a:avLst/>
              <a:gdLst/>
              <a:ahLst/>
              <a:cxnLst/>
              <a:rect l="l" t="t" r="r" b="b"/>
              <a:pathLst>
                <a:path w="4572" h="1524">
                  <a:moveTo>
                    <a:pt x="1524" y="0"/>
                  </a:moveTo>
                  <a:lnTo>
                    <a:pt x="0" y="1524"/>
                  </a:lnTo>
                  <a:lnTo>
                    <a:pt x="3048" y="1524"/>
                  </a:lnTo>
                  <a:lnTo>
                    <a:pt x="4572" y="0"/>
                  </a:lnTo>
                  <a:lnTo>
                    <a:pt x="1524" y="0"/>
                  </a:lnTo>
                  <a:close/>
                </a:path>
              </a:pathLst>
            </a:custGeom>
            <a:solidFill>
              <a:srgbClr val="00994D"/>
            </a:solidFill>
          </p:spPr>
          <p:txBody>
            <a:bodyPr wrap="square" lIns="0" tIns="0" rIns="0" bIns="0" rtlCol="0">
              <a:noAutofit/>
            </a:bodyPr>
            <a:lstStyle/>
            <a:p>
              <a:endParaRPr sz="700"/>
            </a:p>
          </p:txBody>
        </p:sp>
        <p:sp>
          <p:nvSpPr>
            <p:cNvPr id="652" name="object 693"/>
            <p:cNvSpPr/>
            <p:nvPr/>
          </p:nvSpPr>
          <p:spPr>
            <a:xfrm>
              <a:off x="5099915" y="2723582"/>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009B52"/>
            </a:solidFill>
          </p:spPr>
          <p:txBody>
            <a:bodyPr wrap="square" lIns="0" tIns="0" rIns="0" bIns="0" rtlCol="0">
              <a:noAutofit/>
            </a:bodyPr>
            <a:lstStyle/>
            <a:p>
              <a:endParaRPr sz="700"/>
            </a:p>
          </p:txBody>
        </p:sp>
        <p:sp>
          <p:nvSpPr>
            <p:cNvPr id="653" name="object 694"/>
            <p:cNvSpPr/>
            <p:nvPr/>
          </p:nvSpPr>
          <p:spPr>
            <a:xfrm>
              <a:off x="5099915" y="2723582"/>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009C55"/>
            </a:solidFill>
          </p:spPr>
          <p:txBody>
            <a:bodyPr wrap="square" lIns="0" tIns="0" rIns="0" bIns="0" rtlCol="0">
              <a:noAutofit/>
            </a:bodyPr>
            <a:lstStyle/>
            <a:p>
              <a:endParaRPr sz="700"/>
            </a:p>
          </p:txBody>
        </p:sp>
        <p:sp>
          <p:nvSpPr>
            <p:cNvPr id="654" name="object 695"/>
            <p:cNvSpPr/>
            <p:nvPr/>
          </p:nvSpPr>
          <p:spPr>
            <a:xfrm>
              <a:off x="5099915" y="2727633"/>
              <a:ext cx="12314" cy="0"/>
            </a:xfrm>
            <a:custGeom>
              <a:avLst/>
              <a:gdLst/>
              <a:ahLst/>
              <a:cxnLst/>
              <a:rect l="l" t="t" r="r" b="b"/>
              <a:pathLst>
                <a:path w="4572">
                  <a:moveTo>
                    <a:pt x="0" y="0"/>
                  </a:moveTo>
                  <a:lnTo>
                    <a:pt x="4572" y="0"/>
                  </a:lnTo>
                  <a:lnTo>
                    <a:pt x="3048" y="0"/>
                  </a:lnTo>
                  <a:lnTo>
                    <a:pt x="0" y="0"/>
                  </a:lnTo>
                  <a:close/>
                </a:path>
              </a:pathLst>
            </a:custGeom>
            <a:solidFill>
              <a:srgbClr val="009F5A"/>
            </a:solidFill>
          </p:spPr>
          <p:txBody>
            <a:bodyPr wrap="square" lIns="0" tIns="0" rIns="0" bIns="0" rtlCol="0">
              <a:noAutofit/>
            </a:bodyPr>
            <a:lstStyle/>
            <a:p>
              <a:endParaRPr sz="700"/>
            </a:p>
          </p:txBody>
        </p:sp>
        <p:sp>
          <p:nvSpPr>
            <p:cNvPr id="655" name="object 696"/>
            <p:cNvSpPr/>
            <p:nvPr/>
          </p:nvSpPr>
          <p:spPr>
            <a:xfrm>
              <a:off x="5095810" y="2727633"/>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00A15F"/>
            </a:solidFill>
          </p:spPr>
          <p:txBody>
            <a:bodyPr wrap="square" lIns="0" tIns="0" rIns="0" bIns="0" rtlCol="0">
              <a:noAutofit/>
            </a:bodyPr>
            <a:lstStyle/>
            <a:p>
              <a:endParaRPr sz="700"/>
            </a:p>
          </p:txBody>
        </p:sp>
        <p:sp>
          <p:nvSpPr>
            <p:cNvPr id="656" name="object 697"/>
            <p:cNvSpPr/>
            <p:nvPr/>
          </p:nvSpPr>
          <p:spPr>
            <a:xfrm>
              <a:off x="5095810" y="2727633"/>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00A364"/>
            </a:solidFill>
          </p:spPr>
          <p:txBody>
            <a:bodyPr wrap="square" lIns="0" tIns="0" rIns="0" bIns="0" rtlCol="0">
              <a:noAutofit/>
            </a:bodyPr>
            <a:lstStyle/>
            <a:p>
              <a:endParaRPr sz="700"/>
            </a:p>
          </p:txBody>
        </p:sp>
        <p:sp>
          <p:nvSpPr>
            <p:cNvPr id="657" name="object 698"/>
            <p:cNvSpPr/>
            <p:nvPr/>
          </p:nvSpPr>
          <p:spPr>
            <a:xfrm>
              <a:off x="5095810" y="2733710"/>
              <a:ext cx="12314" cy="0"/>
            </a:xfrm>
            <a:custGeom>
              <a:avLst/>
              <a:gdLst/>
              <a:ahLst/>
              <a:cxnLst/>
              <a:rect l="l" t="t" r="r" b="b"/>
              <a:pathLst>
                <a:path w="4572">
                  <a:moveTo>
                    <a:pt x="0" y="0"/>
                  </a:moveTo>
                  <a:lnTo>
                    <a:pt x="4572" y="0"/>
                  </a:lnTo>
                </a:path>
              </a:pathLst>
            </a:custGeom>
            <a:ln w="2794">
              <a:solidFill>
                <a:srgbClr val="00A669"/>
              </a:solidFill>
            </a:ln>
          </p:spPr>
          <p:txBody>
            <a:bodyPr wrap="square" lIns="0" tIns="0" rIns="0" bIns="0" rtlCol="0">
              <a:noAutofit/>
            </a:bodyPr>
            <a:lstStyle/>
            <a:p>
              <a:endParaRPr sz="700"/>
            </a:p>
          </p:txBody>
        </p:sp>
        <p:sp>
          <p:nvSpPr>
            <p:cNvPr id="658" name="object 699"/>
            <p:cNvSpPr/>
            <p:nvPr/>
          </p:nvSpPr>
          <p:spPr>
            <a:xfrm>
              <a:off x="5095810" y="2733710"/>
              <a:ext cx="12314" cy="0"/>
            </a:xfrm>
            <a:custGeom>
              <a:avLst/>
              <a:gdLst/>
              <a:ahLst/>
              <a:cxnLst/>
              <a:rect l="l" t="t" r="r" b="b"/>
              <a:pathLst>
                <a:path w="4572">
                  <a:moveTo>
                    <a:pt x="0" y="0"/>
                  </a:moveTo>
                  <a:lnTo>
                    <a:pt x="4572" y="0"/>
                  </a:lnTo>
                </a:path>
              </a:pathLst>
            </a:custGeom>
            <a:ln w="2794">
              <a:solidFill>
                <a:srgbClr val="00A76C"/>
              </a:solidFill>
            </a:ln>
          </p:spPr>
          <p:txBody>
            <a:bodyPr wrap="square" lIns="0" tIns="0" rIns="0" bIns="0" rtlCol="0">
              <a:noAutofit/>
            </a:bodyPr>
            <a:lstStyle/>
            <a:p>
              <a:endParaRPr sz="700"/>
            </a:p>
          </p:txBody>
        </p:sp>
        <p:sp>
          <p:nvSpPr>
            <p:cNvPr id="659" name="object 700"/>
            <p:cNvSpPr/>
            <p:nvPr/>
          </p:nvSpPr>
          <p:spPr>
            <a:xfrm>
              <a:off x="5095810" y="2737761"/>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660" name="object 701"/>
            <p:cNvSpPr/>
            <p:nvPr/>
          </p:nvSpPr>
          <p:spPr>
            <a:xfrm>
              <a:off x="5095810" y="2737761"/>
              <a:ext cx="8210" cy="0"/>
            </a:xfrm>
            <a:custGeom>
              <a:avLst/>
              <a:gdLst/>
              <a:ahLst/>
              <a:cxnLst/>
              <a:rect l="l" t="t" r="r" b="b"/>
              <a:pathLst>
                <a:path w="3048">
                  <a:moveTo>
                    <a:pt x="0" y="0"/>
                  </a:moveTo>
                  <a:lnTo>
                    <a:pt x="3048" y="0"/>
                  </a:lnTo>
                </a:path>
              </a:pathLst>
            </a:custGeom>
            <a:ln w="2793">
              <a:solidFill>
                <a:srgbClr val="13AC76"/>
              </a:solidFill>
            </a:ln>
          </p:spPr>
          <p:txBody>
            <a:bodyPr wrap="square" lIns="0" tIns="0" rIns="0" bIns="0" rtlCol="0">
              <a:noAutofit/>
            </a:bodyPr>
            <a:lstStyle/>
            <a:p>
              <a:endParaRPr sz="700"/>
            </a:p>
          </p:txBody>
        </p:sp>
        <p:sp>
          <p:nvSpPr>
            <p:cNvPr id="661" name="object 702"/>
            <p:cNvSpPr/>
            <p:nvPr/>
          </p:nvSpPr>
          <p:spPr>
            <a:xfrm>
              <a:off x="5091705" y="2739787"/>
              <a:ext cx="12314" cy="0"/>
            </a:xfrm>
            <a:custGeom>
              <a:avLst/>
              <a:gdLst/>
              <a:ahLst/>
              <a:cxnLst/>
              <a:rect l="l" t="t" r="r" b="b"/>
              <a:pathLst>
                <a:path w="4572">
                  <a:moveTo>
                    <a:pt x="1524" y="0"/>
                  </a:moveTo>
                  <a:lnTo>
                    <a:pt x="4572" y="0"/>
                  </a:lnTo>
                  <a:lnTo>
                    <a:pt x="0" y="0"/>
                  </a:lnTo>
                  <a:lnTo>
                    <a:pt x="1524" y="0"/>
                  </a:lnTo>
                  <a:close/>
                </a:path>
              </a:pathLst>
            </a:custGeom>
            <a:solidFill>
              <a:srgbClr val="24AF79"/>
            </a:solidFill>
          </p:spPr>
          <p:txBody>
            <a:bodyPr wrap="square" lIns="0" tIns="0" rIns="0" bIns="0" rtlCol="0">
              <a:noAutofit/>
            </a:bodyPr>
            <a:lstStyle/>
            <a:p>
              <a:endParaRPr sz="700"/>
            </a:p>
          </p:txBody>
        </p:sp>
        <p:sp>
          <p:nvSpPr>
            <p:cNvPr id="662" name="object 703"/>
            <p:cNvSpPr/>
            <p:nvPr/>
          </p:nvSpPr>
          <p:spPr>
            <a:xfrm>
              <a:off x="5091705" y="2741812"/>
              <a:ext cx="12314" cy="0"/>
            </a:xfrm>
            <a:custGeom>
              <a:avLst/>
              <a:gdLst/>
              <a:ahLst/>
              <a:cxnLst/>
              <a:rect l="l" t="t" r="r" b="b"/>
              <a:pathLst>
                <a:path w="4572">
                  <a:moveTo>
                    <a:pt x="0" y="0"/>
                  </a:moveTo>
                  <a:lnTo>
                    <a:pt x="4572" y="0"/>
                  </a:lnTo>
                </a:path>
              </a:pathLst>
            </a:custGeom>
            <a:ln w="2794">
              <a:solidFill>
                <a:srgbClr val="2DAF7C"/>
              </a:solidFill>
            </a:ln>
          </p:spPr>
          <p:txBody>
            <a:bodyPr wrap="square" lIns="0" tIns="0" rIns="0" bIns="0" rtlCol="0">
              <a:noAutofit/>
            </a:bodyPr>
            <a:lstStyle/>
            <a:p>
              <a:endParaRPr sz="700"/>
            </a:p>
          </p:txBody>
        </p:sp>
        <p:sp>
          <p:nvSpPr>
            <p:cNvPr id="663" name="object 704"/>
            <p:cNvSpPr/>
            <p:nvPr/>
          </p:nvSpPr>
          <p:spPr>
            <a:xfrm>
              <a:off x="5091705" y="2741812"/>
              <a:ext cx="12314" cy="0"/>
            </a:xfrm>
            <a:custGeom>
              <a:avLst/>
              <a:gdLst/>
              <a:ahLst/>
              <a:cxnLst/>
              <a:rect l="l" t="t" r="r" b="b"/>
              <a:pathLst>
                <a:path w="4572">
                  <a:moveTo>
                    <a:pt x="0" y="0"/>
                  </a:moveTo>
                  <a:lnTo>
                    <a:pt x="4572" y="0"/>
                  </a:lnTo>
                </a:path>
              </a:pathLst>
            </a:custGeom>
            <a:ln w="2794">
              <a:solidFill>
                <a:srgbClr val="3CB384"/>
              </a:solidFill>
            </a:ln>
          </p:spPr>
          <p:txBody>
            <a:bodyPr wrap="square" lIns="0" tIns="0" rIns="0" bIns="0" rtlCol="0">
              <a:noAutofit/>
            </a:bodyPr>
            <a:lstStyle/>
            <a:p>
              <a:endParaRPr sz="700"/>
            </a:p>
          </p:txBody>
        </p:sp>
        <p:sp>
          <p:nvSpPr>
            <p:cNvPr id="664" name="object 705"/>
            <p:cNvSpPr/>
            <p:nvPr/>
          </p:nvSpPr>
          <p:spPr>
            <a:xfrm>
              <a:off x="5091705" y="2745863"/>
              <a:ext cx="12314" cy="0"/>
            </a:xfrm>
            <a:custGeom>
              <a:avLst/>
              <a:gdLst/>
              <a:ahLst/>
              <a:cxnLst/>
              <a:rect l="l" t="t" r="r" b="b"/>
              <a:pathLst>
                <a:path w="4572">
                  <a:moveTo>
                    <a:pt x="0" y="0"/>
                  </a:moveTo>
                  <a:lnTo>
                    <a:pt x="4572" y="0"/>
                  </a:lnTo>
                </a:path>
              </a:pathLst>
            </a:custGeom>
            <a:ln w="2793">
              <a:solidFill>
                <a:srgbClr val="47B686"/>
              </a:solidFill>
            </a:ln>
          </p:spPr>
          <p:txBody>
            <a:bodyPr wrap="square" lIns="0" tIns="0" rIns="0" bIns="0" rtlCol="0">
              <a:noAutofit/>
            </a:bodyPr>
            <a:lstStyle/>
            <a:p>
              <a:endParaRPr sz="700"/>
            </a:p>
          </p:txBody>
        </p:sp>
        <p:sp>
          <p:nvSpPr>
            <p:cNvPr id="665" name="object 706"/>
            <p:cNvSpPr/>
            <p:nvPr/>
          </p:nvSpPr>
          <p:spPr>
            <a:xfrm>
              <a:off x="5091705" y="2745863"/>
              <a:ext cx="12314" cy="0"/>
            </a:xfrm>
            <a:custGeom>
              <a:avLst/>
              <a:gdLst/>
              <a:ahLst/>
              <a:cxnLst/>
              <a:rect l="l" t="t" r="r" b="b"/>
              <a:pathLst>
                <a:path w="4572">
                  <a:moveTo>
                    <a:pt x="0" y="0"/>
                  </a:moveTo>
                  <a:lnTo>
                    <a:pt x="4572" y="0"/>
                  </a:lnTo>
                </a:path>
              </a:pathLst>
            </a:custGeom>
            <a:ln w="2793">
              <a:solidFill>
                <a:srgbClr val="51B88D"/>
              </a:solidFill>
            </a:ln>
          </p:spPr>
          <p:txBody>
            <a:bodyPr wrap="square" lIns="0" tIns="0" rIns="0" bIns="0" rtlCol="0">
              <a:noAutofit/>
            </a:bodyPr>
            <a:lstStyle/>
            <a:p>
              <a:endParaRPr sz="700"/>
            </a:p>
          </p:txBody>
        </p:sp>
        <p:sp>
          <p:nvSpPr>
            <p:cNvPr id="666" name="object 707"/>
            <p:cNvSpPr/>
            <p:nvPr/>
          </p:nvSpPr>
          <p:spPr>
            <a:xfrm>
              <a:off x="5091705" y="2749914"/>
              <a:ext cx="8210" cy="0"/>
            </a:xfrm>
            <a:custGeom>
              <a:avLst/>
              <a:gdLst/>
              <a:ahLst/>
              <a:cxnLst/>
              <a:rect l="l" t="t" r="r" b="b"/>
              <a:pathLst>
                <a:path w="3048">
                  <a:moveTo>
                    <a:pt x="0" y="0"/>
                  </a:moveTo>
                  <a:lnTo>
                    <a:pt x="3048" y="0"/>
                  </a:lnTo>
                </a:path>
              </a:pathLst>
            </a:custGeom>
            <a:ln w="2794">
              <a:solidFill>
                <a:srgbClr val="5ABA90"/>
              </a:solidFill>
            </a:ln>
          </p:spPr>
          <p:txBody>
            <a:bodyPr wrap="square" lIns="0" tIns="0" rIns="0" bIns="0" rtlCol="0">
              <a:noAutofit/>
            </a:bodyPr>
            <a:lstStyle/>
            <a:p>
              <a:endParaRPr sz="700"/>
            </a:p>
          </p:txBody>
        </p:sp>
        <p:sp>
          <p:nvSpPr>
            <p:cNvPr id="667" name="object 708"/>
            <p:cNvSpPr/>
            <p:nvPr/>
          </p:nvSpPr>
          <p:spPr>
            <a:xfrm>
              <a:off x="5091705" y="2749914"/>
              <a:ext cx="8210" cy="0"/>
            </a:xfrm>
            <a:custGeom>
              <a:avLst/>
              <a:gdLst/>
              <a:ahLst/>
              <a:cxnLst/>
              <a:rect l="l" t="t" r="r" b="b"/>
              <a:pathLst>
                <a:path w="3048">
                  <a:moveTo>
                    <a:pt x="0" y="0"/>
                  </a:moveTo>
                  <a:lnTo>
                    <a:pt x="3048" y="0"/>
                  </a:lnTo>
                </a:path>
              </a:pathLst>
            </a:custGeom>
            <a:ln w="2794">
              <a:solidFill>
                <a:srgbClr val="61BC93"/>
              </a:solidFill>
            </a:ln>
          </p:spPr>
          <p:txBody>
            <a:bodyPr wrap="square" lIns="0" tIns="0" rIns="0" bIns="0" rtlCol="0">
              <a:noAutofit/>
            </a:bodyPr>
            <a:lstStyle/>
            <a:p>
              <a:endParaRPr sz="700"/>
            </a:p>
          </p:txBody>
        </p:sp>
        <p:sp>
          <p:nvSpPr>
            <p:cNvPr id="668" name="object 709"/>
            <p:cNvSpPr/>
            <p:nvPr/>
          </p:nvSpPr>
          <p:spPr>
            <a:xfrm>
              <a:off x="5091705" y="2751940"/>
              <a:ext cx="8210" cy="0"/>
            </a:xfrm>
            <a:custGeom>
              <a:avLst/>
              <a:gdLst/>
              <a:ahLst/>
              <a:cxnLst/>
              <a:rect l="l" t="t" r="r" b="b"/>
              <a:pathLst>
                <a:path w="3048">
                  <a:moveTo>
                    <a:pt x="0" y="0"/>
                  </a:moveTo>
                  <a:lnTo>
                    <a:pt x="3048" y="0"/>
                  </a:lnTo>
                  <a:lnTo>
                    <a:pt x="0" y="0"/>
                  </a:lnTo>
                  <a:close/>
                </a:path>
              </a:pathLst>
            </a:custGeom>
            <a:solidFill>
              <a:srgbClr val="69BE99"/>
            </a:solidFill>
          </p:spPr>
          <p:txBody>
            <a:bodyPr wrap="square" lIns="0" tIns="0" rIns="0" bIns="0" rtlCol="0">
              <a:noAutofit/>
            </a:bodyPr>
            <a:lstStyle/>
            <a:p>
              <a:endParaRPr sz="700"/>
            </a:p>
          </p:txBody>
        </p:sp>
        <p:sp>
          <p:nvSpPr>
            <p:cNvPr id="669" name="object 710"/>
            <p:cNvSpPr/>
            <p:nvPr/>
          </p:nvSpPr>
          <p:spPr>
            <a:xfrm>
              <a:off x="5091705" y="2753965"/>
              <a:ext cx="8210" cy="0"/>
            </a:xfrm>
            <a:custGeom>
              <a:avLst/>
              <a:gdLst/>
              <a:ahLst/>
              <a:cxnLst/>
              <a:rect l="l" t="t" r="r" b="b"/>
              <a:pathLst>
                <a:path w="3048">
                  <a:moveTo>
                    <a:pt x="0" y="0"/>
                  </a:moveTo>
                  <a:lnTo>
                    <a:pt x="3048" y="0"/>
                  </a:lnTo>
                </a:path>
              </a:pathLst>
            </a:custGeom>
            <a:ln w="2793">
              <a:solidFill>
                <a:srgbClr val="71C39D"/>
              </a:solidFill>
            </a:ln>
          </p:spPr>
          <p:txBody>
            <a:bodyPr wrap="square" lIns="0" tIns="0" rIns="0" bIns="0" rtlCol="0">
              <a:noAutofit/>
            </a:bodyPr>
            <a:lstStyle/>
            <a:p>
              <a:endParaRPr sz="700"/>
            </a:p>
          </p:txBody>
        </p:sp>
        <p:sp>
          <p:nvSpPr>
            <p:cNvPr id="670" name="object 711"/>
            <p:cNvSpPr/>
            <p:nvPr/>
          </p:nvSpPr>
          <p:spPr>
            <a:xfrm>
              <a:off x="5091705" y="2753965"/>
              <a:ext cx="8210" cy="0"/>
            </a:xfrm>
            <a:custGeom>
              <a:avLst/>
              <a:gdLst/>
              <a:ahLst/>
              <a:cxnLst/>
              <a:rect l="l" t="t" r="r" b="b"/>
              <a:pathLst>
                <a:path w="3048">
                  <a:moveTo>
                    <a:pt x="0" y="0"/>
                  </a:moveTo>
                  <a:lnTo>
                    <a:pt x="3048" y="0"/>
                  </a:lnTo>
                </a:path>
              </a:pathLst>
            </a:custGeom>
            <a:ln w="2793">
              <a:solidFill>
                <a:srgbClr val="7AC5A3"/>
              </a:solidFill>
            </a:ln>
          </p:spPr>
          <p:txBody>
            <a:bodyPr wrap="square" lIns="0" tIns="0" rIns="0" bIns="0" rtlCol="0">
              <a:noAutofit/>
            </a:bodyPr>
            <a:lstStyle/>
            <a:p>
              <a:endParaRPr sz="700"/>
            </a:p>
          </p:txBody>
        </p:sp>
        <p:sp>
          <p:nvSpPr>
            <p:cNvPr id="671" name="object 712"/>
            <p:cNvSpPr/>
            <p:nvPr/>
          </p:nvSpPr>
          <p:spPr>
            <a:xfrm>
              <a:off x="5091705" y="2758016"/>
              <a:ext cx="8210" cy="0"/>
            </a:xfrm>
            <a:custGeom>
              <a:avLst/>
              <a:gdLst/>
              <a:ahLst/>
              <a:cxnLst/>
              <a:rect l="l" t="t" r="r" b="b"/>
              <a:pathLst>
                <a:path w="3048">
                  <a:moveTo>
                    <a:pt x="0" y="0"/>
                  </a:moveTo>
                  <a:lnTo>
                    <a:pt x="3048" y="0"/>
                  </a:lnTo>
                </a:path>
              </a:pathLst>
            </a:custGeom>
            <a:ln w="2793">
              <a:solidFill>
                <a:srgbClr val="82C7A6"/>
              </a:solidFill>
            </a:ln>
          </p:spPr>
          <p:txBody>
            <a:bodyPr wrap="square" lIns="0" tIns="0" rIns="0" bIns="0" rtlCol="0">
              <a:noAutofit/>
            </a:bodyPr>
            <a:lstStyle/>
            <a:p>
              <a:endParaRPr sz="700"/>
            </a:p>
          </p:txBody>
        </p:sp>
        <p:sp>
          <p:nvSpPr>
            <p:cNvPr id="672" name="object 713"/>
            <p:cNvSpPr/>
            <p:nvPr/>
          </p:nvSpPr>
          <p:spPr>
            <a:xfrm>
              <a:off x="5091705" y="2758016"/>
              <a:ext cx="8210" cy="0"/>
            </a:xfrm>
            <a:custGeom>
              <a:avLst/>
              <a:gdLst/>
              <a:ahLst/>
              <a:cxnLst/>
              <a:rect l="l" t="t" r="r" b="b"/>
              <a:pathLst>
                <a:path w="3048">
                  <a:moveTo>
                    <a:pt x="0" y="0"/>
                  </a:moveTo>
                  <a:lnTo>
                    <a:pt x="3048" y="0"/>
                  </a:lnTo>
                </a:path>
              </a:pathLst>
            </a:custGeom>
            <a:ln w="2793">
              <a:solidFill>
                <a:srgbClr val="88CCAC"/>
              </a:solidFill>
            </a:ln>
          </p:spPr>
          <p:txBody>
            <a:bodyPr wrap="square" lIns="0" tIns="0" rIns="0" bIns="0" rtlCol="0">
              <a:noAutofit/>
            </a:bodyPr>
            <a:lstStyle/>
            <a:p>
              <a:endParaRPr sz="700"/>
            </a:p>
          </p:txBody>
        </p:sp>
        <p:sp>
          <p:nvSpPr>
            <p:cNvPr id="673" name="object 714"/>
            <p:cNvSpPr/>
            <p:nvPr/>
          </p:nvSpPr>
          <p:spPr>
            <a:xfrm>
              <a:off x="5087601" y="2762067"/>
              <a:ext cx="8210" cy="0"/>
            </a:xfrm>
            <a:custGeom>
              <a:avLst/>
              <a:gdLst/>
              <a:ahLst/>
              <a:cxnLst/>
              <a:rect l="l" t="t" r="r" b="b"/>
              <a:pathLst>
                <a:path w="3048">
                  <a:moveTo>
                    <a:pt x="0" y="0"/>
                  </a:moveTo>
                  <a:lnTo>
                    <a:pt x="3048" y="0"/>
                  </a:lnTo>
                </a:path>
              </a:pathLst>
            </a:custGeom>
            <a:ln w="2794">
              <a:solidFill>
                <a:srgbClr val="92CFAF"/>
              </a:solidFill>
            </a:ln>
          </p:spPr>
          <p:txBody>
            <a:bodyPr wrap="square" lIns="0" tIns="0" rIns="0" bIns="0" rtlCol="0">
              <a:noAutofit/>
            </a:bodyPr>
            <a:lstStyle/>
            <a:p>
              <a:endParaRPr sz="700"/>
            </a:p>
          </p:txBody>
        </p:sp>
        <p:sp>
          <p:nvSpPr>
            <p:cNvPr id="674" name="object 715"/>
            <p:cNvSpPr/>
            <p:nvPr/>
          </p:nvSpPr>
          <p:spPr>
            <a:xfrm>
              <a:off x="5087601" y="2762067"/>
              <a:ext cx="8210" cy="0"/>
            </a:xfrm>
            <a:custGeom>
              <a:avLst/>
              <a:gdLst/>
              <a:ahLst/>
              <a:cxnLst/>
              <a:rect l="l" t="t" r="r" b="b"/>
              <a:pathLst>
                <a:path w="3048">
                  <a:moveTo>
                    <a:pt x="0" y="0"/>
                  </a:moveTo>
                  <a:lnTo>
                    <a:pt x="3048" y="0"/>
                  </a:lnTo>
                </a:path>
              </a:pathLst>
            </a:custGeom>
            <a:ln w="2794">
              <a:solidFill>
                <a:srgbClr val="9BD2B7"/>
              </a:solidFill>
            </a:ln>
          </p:spPr>
          <p:txBody>
            <a:bodyPr wrap="square" lIns="0" tIns="0" rIns="0" bIns="0" rtlCol="0">
              <a:noAutofit/>
            </a:bodyPr>
            <a:lstStyle/>
            <a:p>
              <a:endParaRPr sz="700"/>
            </a:p>
          </p:txBody>
        </p:sp>
        <p:sp>
          <p:nvSpPr>
            <p:cNvPr id="675" name="object 716"/>
            <p:cNvSpPr/>
            <p:nvPr/>
          </p:nvSpPr>
          <p:spPr>
            <a:xfrm>
              <a:off x="5087601" y="2764093"/>
              <a:ext cx="8210" cy="0"/>
            </a:xfrm>
            <a:custGeom>
              <a:avLst/>
              <a:gdLst/>
              <a:ahLst/>
              <a:cxnLst/>
              <a:rect l="l" t="t" r="r" b="b"/>
              <a:pathLst>
                <a:path w="3048">
                  <a:moveTo>
                    <a:pt x="0" y="0"/>
                  </a:moveTo>
                  <a:lnTo>
                    <a:pt x="3048" y="0"/>
                  </a:lnTo>
                  <a:lnTo>
                    <a:pt x="0" y="0"/>
                  </a:lnTo>
                  <a:close/>
                </a:path>
              </a:pathLst>
            </a:custGeom>
            <a:solidFill>
              <a:srgbClr val="A4D6BB"/>
            </a:solidFill>
          </p:spPr>
          <p:txBody>
            <a:bodyPr wrap="square" lIns="0" tIns="0" rIns="0" bIns="0" rtlCol="0">
              <a:noAutofit/>
            </a:bodyPr>
            <a:lstStyle/>
            <a:p>
              <a:endParaRPr sz="700"/>
            </a:p>
          </p:txBody>
        </p:sp>
        <p:sp>
          <p:nvSpPr>
            <p:cNvPr id="676" name="object 717"/>
            <p:cNvSpPr/>
            <p:nvPr/>
          </p:nvSpPr>
          <p:spPr>
            <a:xfrm>
              <a:off x="5087601" y="2764093"/>
              <a:ext cx="8210" cy="4048"/>
            </a:xfrm>
            <a:custGeom>
              <a:avLst/>
              <a:gdLst/>
              <a:ahLst/>
              <a:cxnLst/>
              <a:rect l="l" t="t" r="r" b="b"/>
              <a:pathLst>
                <a:path w="3048" h="1524">
                  <a:moveTo>
                    <a:pt x="0" y="0"/>
                  </a:moveTo>
                  <a:lnTo>
                    <a:pt x="0" y="1523"/>
                  </a:lnTo>
                  <a:lnTo>
                    <a:pt x="1524" y="1523"/>
                  </a:lnTo>
                  <a:lnTo>
                    <a:pt x="3048" y="0"/>
                  </a:lnTo>
                  <a:lnTo>
                    <a:pt x="0" y="0"/>
                  </a:lnTo>
                  <a:close/>
                </a:path>
              </a:pathLst>
            </a:custGeom>
            <a:solidFill>
              <a:srgbClr val="ABDAC1"/>
            </a:solidFill>
          </p:spPr>
          <p:txBody>
            <a:bodyPr wrap="square" lIns="0" tIns="0" rIns="0" bIns="0" rtlCol="0">
              <a:noAutofit/>
            </a:bodyPr>
            <a:lstStyle/>
            <a:p>
              <a:endParaRPr sz="700"/>
            </a:p>
          </p:txBody>
        </p:sp>
        <p:sp>
          <p:nvSpPr>
            <p:cNvPr id="677" name="object 718"/>
            <p:cNvSpPr/>
            <p:nvPr/>
          </p:nvSpPr>
          <p:spPr>
            <a:xfrm>
              <a:off x="5087601" y="2764093"/>
              <a:ext cx="8210" cy="4048"/>
            </a:xfrm>
            <a:custGeom>
              <a:avLst/>
              <a:gdLst/>
              <a:ahLst/>
              <a:cxnLst/>
              <a:rect l="l" t="t" r="r" b="b"/>
              <a:pathLst>
                <a:path w="3048" h="1524">
                  <a:moveTo>
                    <a:pt x="0" y="0"/>
                  </a:moveTo>
                  <a:lnTo>
                    <a:pt x="0" y="1523"/>
                  </a:lnTo>
                  <a:lnTo>
                    <a:pt x="1524" y="1523"/>
                  </a:lnTo>
                  <a:lnTo>
                    <a:pt x="3048" y="0"/>
                  </a:lnTo>
                  <a:lnTo>
                    <a:pt x="0" y="0"/>
                  </a:lnTo>
                  <a:close/>
                </a:path>
              </a:pathLst>
            </a:custGeom>
            <a:solidFill>
              <a:srgbClr val="B4DDC6"/>
            </a:solidFill>
          </p:spPr>
          <p:txBody>
            <a:bodyPr wrap="square" lIns="0" tIns="0" rIns="0" bIns="0" rtlCol="0">
              <a:noAutofit/>
            </a:bodyPr>
            <a:lstStyle/>
            <a:p>
              <a:endParaRPr sz="700"/>
            </a:p>
          </p:txBody>
        </p:sp>
        <p:sp>
          <p:nvSpPr>
            <p:cNvPr id="678" name="object 719"/>
            <p:cNvSpPr/>
            <p:nvPr/>
          </p:nvSpPr>
          <p:spPr>
            <a:xfrm>
              <a:off x="5083496" y="2770170"/>
              <a:ext cx="8210" cy="0"/>
            </a:xfrm>
            <a:custGeom>
              <a:avLst/>
              <a:gdLst/>
              <a:ahLst/>
              <a:cxnLst/>
              <a:rect l="l" t="t" r="r" b="b"/>
              <a:pathLst>
                <a:path w="3048">
                  <a:moveTo>
                    <a:pt x="0" y="0"/>
                  </a:moveTo>
                  <a:lnTo>
                    <a:pt x="3048" y="0"/>
                  </a:lnTo>
                </a:path>
              </a:pathLst>
            </a:custGeom>
            <a:ln w="2794">
              <a:solidFill>
                <a:srgbClr val="BEE1CF"/>
              </a:solidFill>
            </a:ln>
          </p:spPr>
          <p:txBody>
            <a:bodyPr wrap="square" lIns="0" tIns="0" rIns="0" bIns="0" rtlCol="0">
              <a:noAutofit/>
            </a:bodyPr>
            <a:lstStyle/>
            <a:p>
              <a:endParaRPr sz="700"/>
            </a:p>
          </p:txBody>
        </p:sp>
        <p:sp>
          <p:nvSpPr>
            <p:cNvPr id="679" name="object 720"/>
            <p:cNvSpPr/>
            <p:nvPr/>
          </p:nvSpPr>
          <p:spPr>
            <a:xfrm>
              <a:off x="5083496" y="2770170"/>
              <a:ext cx="8210" cy="0"/>
            </a:xfrm>
            <a:custGeom>
              <a:avLst/>
              <a:gdLst/>
              <a:ahLst/>
              <a:cxnLst/>
              <a:rect l="l" t="t" r="r" b="b"/>
              <a:pathLst>
                <a:path w="3048">
                  <a:moveTo>
                    <a:pt x="0" y="0"/>
                  </a:moveTo>
                  <a:lnTo>
                    <a:pt x="3048" y="0"/>
                  </a:lnTo>
                </a:path>
              </a:pathLst>
            </a:custGeom>
            <a:ln w="2794">
              <a:solidFill>
                <a:srgbClr val="C7E4D3"/>
              </a:solidFill>
            </a:ln>
          </p:spPr>
          <p:txBody>
            <a:bodyPr wrap="square" lIns="0" tIns="0" rIns="0" bIns="0" rtlCol="0">
              <a:noAutofit/>
            </a:bodyPr>
            <a:lstStyle/>
            <a:p>
              <a:endParaRPr sz="700"/>
            </a:p>
          </p:txBody>
        </p:sp>
        <p:sp>
          <p:nvSpPr>
            <p:cNvPr id="680" name="object 721"/>
            <p:cNvSpPr/>
            <p:nvPr/>
          </p:nvSpPr>
          <p:spPr>
            <a:xfrm>
              <a:off x="5079391" y="2774221"/>
              <a:ext cx="8210" cy="0"/>
            </a:xfrm>
            <a:custGeom>
              <a:avLst/>
              <a:gdLst/>
              <a:ahLst/>
              <a:cxnLst/>
              <a:rect l="l" t="t" r="r" b="b"/>
              <a:pathLst>
                <a:path w="3048">
                  <a:moveTo>
                    <a:pt x="0" y="0"/>
                  </a:moveTo>
                  <a:lnTo>
                    <a:pt x="3048" y="0"/>
                  </a:lnTo>
                </a:path>
              </a:pathLst>
            </a:custGeom>
            <a:ln w="2793">
              <a:solidFill>
                <a:srgbClr val="D0E9DA"/>
              </a:solidFill>
            </a:ln>
          </p:spPr>
          <p:txBody>
            <a:bodyPr wrap="square" lIns="0" tIns="0" rIns="0" bIns="0" rtlCol="0">
              <a:noAutofit/>
            </a:bodyPr>
            <a:lstStyle/>
            <a:p>
              <a:endParaRPr sz="700"/>
            </a:p>
          </p:txBody>
        </p:sp>
        <p:sp>
          <p:nvSpPr>
            <p:cNvPr id="681" name="object 722"/>
            <p:cNvSpPr/>
            <p:nvPr/>
          </p:nvSpPr>
          <p:spPr>
            <a:xfrm>
              <a:off x="5079391" y="2774221"/>
              <a:ext cx="8210" cy="0"/>
            </a:xfrm>
            <a:custGeom>
              <a:avLst/>
              <a:gdLst/>
              <a:ahLst/>
              <a:cxnLst/>
              <a:rect l="l" t="t" r="r" b="b"/>
              <a:pathLst>
                <a:path w="3048">
                  <a:moveTo>
                    <a:pt x="0" y="0"/>
                  </a:moveTo>
                  <a:lnTo>
                    <a:pt x="3048" y="0"/>
                  </a:lnTo>
                </a:path>
              </a:pathLst>
            </a:custGeom>
            <a:ln w="2793">
              <a:solidFill>
                <a:srgbClr val="DCEEE4"/>
              </a:solidFill>
            </a:ln>
          </p:spPr>
          <p:txBody>
            <a:bodyPr wrap="square" lIns="0" tIns="0" rIns="0" bIns="0" rtlCol="0">
              <a:noAutofit/>
            </a:bodyPr>
            <a:lstStyle/>
            <a:p>
              <a:endParaRPr sz="700"/>
            </a:p>
          </p:txBody>
        </p:sp>
        <p:sp>
          <p:nvSpPr>
            <p:cNvPr id="682" name="object 723"/>
            <p:cNvSpPr/>
            <p:nvPr/>
          </p:nvSpPr>
          <p:spPr>
            <a:xfrm>
              <a:off x="5075286" y="2776246"/>
              <a:ext cx="12312" cy="0"/>
            </a:xfrm>
            <a:custGeom>
              <a:avLst/>
              <a:gdLst/>
              <a:ahLst/>
              <a:cxnLst/>
              <a:rect l="l" t="t" r="r" b="b"/>
              <a:pathLst>
                <a:path w="4571">
                  <a:moveTo>
                    <a:pt x="1523" y="0"/>
                  </a:moveTo>
                  <a:lnTo>
                    <a:pt x="4571" y="0"/>
                  </a:lnTo>
                  <a:lnTo>
                    <a:pt x="3047" y="0"/>
                  </a:lnTo>
                  <a:lnTo>
                    <a:pt x="1523" y="0"/>
                  </a:lnTo>
                  <a:lnTo>
                    <a:pt x="0" y="0"/>
                  </a:lnTo>
                  <a:lnTo>
                    <a:pt x="1523" y="0"/>
                  </a:lnTo>
                  <a:close/>
                </a:path>
              </a:pathLst>
            </a:custGeom>
            <a:solidFill>
              <a:srgbClr val="E8F4ED"/>
            </a:solidFill>
          </p:spPr>
          <p:txBody>
            <a:bodyPr wrap="square" lIns="0" tIns="0" rIns="0" bIns="0" rtlCol="0">
              <a:noAutofit/>
            </a:bodyPr>
            <a:lstStyle/>
            <a:p>
              <a:endParaRPr sz="700"/>
            </a:p>
          </p:txBody>
        </p:sp>
        <p:sp>
          <p:nvSpPr>
            <p:cNvPr id="683" name="object 724"/>
            <p:cNvSpPr/>
            <p:nvPr/>
          </p:nvSpPr>
          <p:spPr>
            <a:xfrm>
              <a:off x="5071181" y="2776246"/>
              <a:ext cx="12312" cy="0"/>
            </a:xfrm>
            <a:custGeom>
              <a:avLst/>
              <a:gdLst/>
              <a:ahLst/>
              <a:cxnLst/>
              <a:rect l="l" t="t" r="r" b="b"/>
              <a:pathLst>
                <a:path w="4571">
                  <a:moveTo>
                    <a:pt x="3047" y="0"/>
                  </a:moveTo>
                  <a:lnTo>
                    <a:pt x="4571" y="0"/>
                  </a:lnTo>
                  <a:lnTo>
                    <a:pt x="3047" y="0"/>
                  </a:lnTo>
                  <a:lnTo>
                    <a:pt x="1524" y="0"/>
                  </a:lnTo>
                  <a:lnTo>
                    <a:pt x="0" y="0"/>
                  </a:lnTo>
                  <a:lnTo>
                    <a:pt x="1524" y="0"/>
                  </a:lnTo>
                  <a:lnTo>
                    <a:pt x="3047" y="0"/>
                  </a:lnTo>
                  <a:close/>
                </a:path>
              </a:pathLst>
            </a:custGeom>
            <a:solidFill>
              <a:srgbClr val="F3F9F7"/>
            </a:solidFill>
          </p:spPr>
          <p:txBody>
            <a:bodyPr wrap="square" lIns="0" tIns="0" rIns="0" bIns="0" rtlCol="0">
              <a:noAutofit/>
            </a:bodyPr>
            <a:lstStyle/>
            <a:p>
              <a:endParaRPr sz="700"/>
            </a:p>
          </p:txBody>
        </p:sp>
        <p:sp>
          <p:nvSpPr>
            <p:cNvPr id="684" name="object 725"/>
            <p:cNvSpPr/>
            <p:nvPr/>
          </p:nvSpPr>
          <p:spPr>
            <a:xfrm>
              <a:off x="5071181" y="2776246"/>
              <a:ext cx="8207" cy="0"/>
            </a:xfrm>
            <a:custGeom>
              <a:avLst/>
              <a:gdLst/>
              <a:ahLst/>
              <a:cxnLst/>
              <a:rect l="l" t="t" r="r" b="b"/>
              <a:pathLst>
                <a:path w="3047">
                  <a:moveTo>
                    <a:pt x="1524" y="0"/>
                  </a:moveTo>
                  <a:lnTo>
                    <a:pt x="3047" y="0"/>
                  </a:lnTo>
                  <a:lnTo>
                    <a:pt x="1524" y="0"/>
                  </a:lnTo>
                  <a:lnTo>
                    <a:pt x="0" y="0"/>
                  </a:lnTo>
                  <a:lnTo>
                    <a:pt x="1524" y="0"/>
                  </a:lnTo>
                  <a:close/>
                </a:path>
              </a:pathLst>
            </a:custGeom>
            <a:solidFill>
              <a:srgbClr val="FFFFFF"/>
            </a:solidFill>
          </p:spPr>
          <p:txBody>
            <a:bodyPr wrap="square" lIns="0" tIns="0" rIns="0" bIns="0" rtlCol="0">
              <a:noAutofit/>
            </a:bodyPr>
            <a:lstStyle/>
            <a:p>
              <a:endParaRPr sz="700"/>
            </a:p>
          </p:txBody>
        </p:sp>
        <p:sp>
          <p:nvSpPr>
            <p:cNvPr id="685" name="object 726"/>
            <p:cNvSpPr/>
            <p:nvPr/>
          </p:nvSpPr>
          <p:spPr>
            <a:xfrm>
              <a:off x="5071181" y="2715480"/>
              <a:ext cx="49255" cy="60766"/>
            </a:xfrm>
            <a:custGeom>
              <a:avLst/>
              <a:gdLst/>
              <a:ahLst/>
              <a:cxnLst/>
              <a:rect l="l" t="t" r="r" b="b"/>
              <a:pathLst>
                <a:path w="18287" h="22860">
                  <a:moveTo>
                    <a:pt x="0" y="22860"/>
                  </a:moveTo>
                  <a:lnTo>
                    <a:pt x="6095" y="22860"/>
                  </a:lnTo>
                  <a:lnTo>
                    <a:pt x="7619" y="21336"/>
                  </a:lnTo>
                  <a:lnTo>
                    <a:pt x="9143" y="18288"/>
                  </a:lnTo>
                  <a:lnTo>
                    <a:pt x="9143" y="16763"/>
                  </a:lnTo>
                  <a:lnTo>
                    <a:pt x="10668" y="13716"/>
                  </a:lnTo>
                  <a:lnTo>
                    <a:pt x="10668" y="12192"/>
                  </a:lnTo>
                  <a:lnTo>
                    <a:pt x="12192" y="9143"/>
                  </a:lnTo>
                  <a:lnTo>
                    <a:pt x="12192" y="7620"/>
                  </a:lnTo>
                  <a:lnTo>
                    <a:pt x="13716" y="4572"/>
                  </a:lnTo>
                  <a:lnTo>
                    <a:pt x="15240" y="4572"/>
                  </a:lnTo>
                  <a:lnTo>
                    <a:pt x="15240" y="1524"/>
                  </a:lnTo>
                  <a:lnTo>
                    <a:pt x="16764" y="1524"/>
                  </a:lnTo>
                  <a:lnTo>
                    <a:pt x="18287" y="0"/>
                  </a:lnTo>
                  <a:lnTo>
                    <a:pt x="16764" y="0"/>
                  </a:lnTo>
                  <a:lnTo>
                    <a:pt x="15240" y="1524"/>
                  </a:lnTo>
                  <a:lnTo>
                    <a:pt x="13716" y="1524"/>
                  </a:lnTo>
                  <a:lnTo>
                    <a:pt x="10668" y="4572"/>
                  </a:lnTo>
                  <a:lnTo>
                    <a:pt x="9143" y="7620"/>
                  </a:lnTo>
                  <a:lnTo>
                    <a:pt x="7619" y="9143"/>
                  </a:lnTo>
                  <a:lnTo>
                    <a:pt x="7619" y="12192"/>
                  </a:lnTo>
                  <a:lnTo>
                    <a:pt x="6095" y="13716"/>
                  </a:lnTo>
                  <a:lnTo>
                    <a:pt x="6095" y="18288"/>
                  </a:lnTo>
                  <a:lnTo>
                    <a:pt x="4571" y="21336"/>
                  </a:lnTo>
                  <a:lnTo>
                    <a:pt x="3047" y="22860"/>
                  </a:lnTo>
                  <a:lnTo>
                    <a:pt x="0" y="22860"/>
                  </a:lnTo>
                </a:path>
              </a:pathLst>
            </a:custGeom>
            <a:ln w="1524">
              <a:solidFill>
                <a:srgbClr val="1E1A16"/>
              </a:solidFill>
            </a:ln>
          </p:spPr>
          <p:txBody>
            <a:bodyPr wrap="square" lIns="0" tIns="0" rIns="0" bIns="0" rtlCol="0">
              <a:noAutofit/>
            </a:bodyPr>
            <a:lstStyle/>
            <a:p>
              <a:endParaRPr sz="700"/>
            </a:p>
          </p:txBody>
        </p:sp>
        <p:sp>
          <p:nvSpPr>
            <p:cNvPr id="686" name="object 727"/>
            <p:cNvSpPr/>
            <p:nvPr/>
          </p:nvSpPr>
          <p:spPr>
            <a:xfrm>
              <a:off x="5108125" y="2630408"/>
              <a:ext cx="98513" cy="113430"/>
            </a:xfrm>
            <a:custGeom>
              <a:avLst/>
              <a:gdLst/>
              <a:ahLst/>
              <a:cxnLst/>
              <a:rect l="l" t="t" r="r" b="b"/>
              <a:pathLst>
                <a:path w="36575" h="42672">
                  <a:moveTo>
                    <a:pt x="1524" y="35051"/>
                  </a:moveTo>
                  <a:lnTo>
                    <a:pt x="1524" y="36575"/>
                  </a:lnTo>
                  <a:lnTo>
                    <a:pt x="3048" y="36575"/>
                  </a:lnTo>
                  <a:lnTo>
                    <a:pt x="3048" y="38100"/>
                  </a:lnTo>
                  <a:lnTo>
                    <a:pt x="4571" y="38100"/>
                  </a:lnTo>
                  <a:lnTo>
                    <a:pt x="4571" y="41147"/>
                  </a:lnTo>
                  <a:lnTo>
                    <a:pt x="6095" y="41147"/>
                  </a:lnTo>
                  <a:lnTo>
                    <a:pt x="6095" y="42672"/>
                  </a:lnTo>
                  <a:lnTo>
                    <a:pt x="10668" y="42672"/>
                  </a:lnTo>
                  <a:lnTo>
                    <a:pt x="10668" y="41147"/>
                  </a:lnTo>
                  <a:lnTo>
                    <a:pt x="16763" y="41147"/>
                  </a:lnTo>
                  <a:lnTo>
                    <a:pt x="16763" y="39624"/>
                  </a:lnTo>
                  <a:lnTo>
                    <a:pt x="18287" y="39624"/>
                  </a:lnTo>
                  <a:lnTo>
                    <a:pt x="16763" y="36575"/>
                  </a:lnTo>
                  <a:lnTo>
                    <a:pt x="19811" y="36575"/>
                  </a:lnTo>
                  <a:lnTo>
                    <a:pt x="18287" y="35051"/>
                  </a:lnTo>
                  <a:lnTo>
                    <a:pt x="19811" y="35051"/>
                  </a:lnTo>
                  <a:lnTo>
                    <a:pt x="19811" y="32003"/>
                  </a:lnTo>
                  <a:lnTo>
                    <a:pt x="21335" y="32003"/>
                  </a:lnTo>
                  <a:lnTo>
                    <a:pt x="21335" y="30480"/>
                  </a:lnTo>
                  <a:lnTo>
                    <a:pt x="24383" y="30480"/>
                  </a:lnTo>
                  <a:lnTo>
                    <a:pt x="24383" y="28955"/>
                  </a:lnTo>
                  <a:lnTo>
                    <a:pt x="27431" y="28955"/>
                  </a:lnTo>
                  <a:lnTo>
                    <a:pt x="28955" y="27431"/>
                  </a:lnTo>
                  <a:lnTo>
                    <a:pt x="30479" y="27431"/>
                  </a:lnTo>
                  <a:lnTo>
                    <a:pt x="32003" y="25907"/>
                  </a:lnTo>
                  <a:lnTo>
                    <a:pt x="33527" y="24383"/>
                  </a:lnTo>
                  <a:lnTo>
                    <a:pt x="35051" y="22860"/>
                  </a:lnTo>
                  <a:lnTo>
                    <a:pt x="35051" y="21335"/>
                  </a:lnTo>
                  <a:lnTo>
                    <a:pt x="36575" y="18287"/>
                  </a:lnTo>
                  <a:lnTo>
                    <a:pt x="36575" y="13715"/>
                  </a:lnTo>
                  <a:lnTo>
                    <a:pt x="35051" y="13715"/>
                  </a:lnTo>
                  <a:lnTo>
                    <a:pt x="35051" y="10667"/>
                  </a:lnTo>
                  <a:lnTo>
                    <a:pt x="33527" y="10667"/>
                  </a:lnTo>
                  <a:lnTo>
                    <a:pt x="33527" y="7620"/>
                  </a:lnTo>
                  <a:lnTo>
                    <a:pt x="32003" y="6095"/>
                  </a:lnTo>
                  <a:lnTo>
                    <a:pt x="30479" y="6095"/>
                  </a:lnTo>
                  <a:lnTo>
                    <a:pt x="30479" y="4572"/>
                  </a:lnTo>
                  <a:lnTo>
                    <a:pt x="28955" y="4572"/>
                  </a:lnTo>
                  <a:lnTo>
                    <a:pt x="27431" y="3047"/>
                  </a:lnTo>
                  <a:lnTo>
                    <a:pt x="25907" y="1524"/>
                  </a:lnTo>
                  <a:lnTo>
                    <a:pt x="21335" y="1524"/>
                  </a:lnTo>
                  <a:lnTo>
                    <a:pt x="21335" y="0"/>
                  </a:lnTo>
                  <a:lnTo>
                    <a:pt x="15239" y="0"/>
                  </a:lnTo>
                  <a:lnTo>
                    <a:pt x="13715" y="1524"/>
                  </a:lnTo>
                  <a:lnTo>
                    <a:pt x="10668" y="1524"/>
                  </a:lnTo>
                  <a:lnTo>
                    <a:pt x="7619" y="3047"/>
                  </a:lnTo>
                  <a:lnTo>
                    <a:pt x="6095" y="4572"/>
                  </a:lnTo>
                  <a:lnTo>
                    <a:pt x="4571" y="6095"/>
                  </a:lnTo>
                  <a:lnTo>
                    <a:pt x="3048" y="7620"/>
                  </a:lnTo>
                  <a:lnTo>
                    <a:pt x="1524" y="9143"/>
                  </a:lnTo>
                  <a:lnTo>
                    <a:pt x="1524" y="10667"/>
                  </a:lnTo>
                  <a:lnTo>
                    <a:pt x="0" y="12192"/>
                  </a:lnTo>
                  <a:lnTo>
                    <a:pt x="0" y="15240"/>
                  </a:lnTo>
                  <a:lnTo>
                    <a:pt x="1524" y="16763"/>
                  </a:lnTo>
                  <a:lnTo>
                    <a:pt x="1524" y="18287"/>
                  </a:lnTo>
                  <a:lnTo>
                    <a:pt x="3048" y="19812"/>
                  </a:lnTo>
                  <a:lnTo>
                    <a:pt x="3048" y="21335"/>
                  </a:lnTo>
                  <a:lnTo>
                    <a:pt x="4571" y="22860"/>
                  </a:lnTo>
                  <a:lnTo>
                    <a:pt x="4571" y="24383"/>
                  </a:lnTo>
                  <a:lnTo>
                    <a:pt x="6095" y="25907"/>
                  </a:lnTo>
                  <a:lnTo>
                    <a:pt x="6095" y="27431"/>
                  </a:lnTo>
                  <a:lnTo>
                    <a:pt x="3048" y="27431"/>
                  </a:lnTo>
                  <a:lnTo>
                    <a:pt x="4571" y="30480"/>
                  </a:lnTo>
                  <a:lnTo>
                    <a:pt x="1524" y="32003"/>
                  </a:lnTo>
                  <a:lnTo>
                    <a:pt x="3048" y="33527"/>
                  </a:lnTo>
                  <a:lnTo>
                    <a:pt x="1524" y="35051"/>
                  </a:lnTo>
                  <a:close/>
                </a:path>
              </a:pathLst>
            </a:custGeom>
            <a:solidFill>
              <a:srgbClr val="7DC523"/>
            </a:solidFill>
          </p:spPr>
          <p:txBody>
            <a:bodyPr wrap="square" lIns="0" tIns="0" rIns="0" bIns="0" rtlCol="0">
              <a:noAutofit/>
            </a:bodyPr>
            <a:lstStyle/>
            <a:p>
              <a:endParaRPr sz="700"/>
            </a:p>
          </p:txBody>
        </p:sp>
        <p:sp>
          <p:nvSpPr>
            <p:cNvPr id="687" name="object 728"/>
            <p:cNvSpPr/>
            <p:nvPr/>
          </p:nvSpPr>
          <p:spPr>
            <a:xfrm>
              <a:off x="5112229" y="2634459"/>
              <a:ext cx="86198" cy="105325"/>
            </a:xfrm>
            <a:custGeom>
              <a:avLst/>
              <a:gdLst/>
              <a:ahLst/>
              <a:cxnLst/>
              <a:rect l="l" t="t" r="r" b="b"/>
              <a:pathLst>
                <a:path w="32003" h="39624">
                  <a:moveTo>
                    <a:pt x="30479" y="9143"/>
                  </a:moveTo>
                  <a:lnTo>
                    <a:pt x="30479" y="7619"/>
                  </a:lnTo>
                  <a:lnTo>
                    <a:pt x="28955" y="6096"/>
                  </a:lnTo>
                  <a:lnTo>
                    <a:pt x="27431" y="4571"/>
                  </a:lnTo>
                  <a:lnTo>
                    <a:pt x="25907" y="3048"/>
                  </a:lnTo>
                  <a:lnTo>
                    <a:pt x="24383" y="3048"/>
                  </a:lnTo>
                  <a:lnTo>
                    <a:pt x="24383" y="1523"/>
                  </a:lnTo>
                  <a:lnTo>
                    <a:pt x="19811" y="1523"/>
                  </a:lnTo>
                  <a:lnTo>
                    <a:pt x="19811" y="0"/>
                  </a:lnTo>
                  <a:lnTo>
                    <a:pt x="12191" y="0"/>
                  </a:lnTo>
                  <a:lnTo>
                    <a:pt x="10667" y="1523"/>
                  </a:lnTo>
                  <a:lnTo>
                    <a:pt x="9143" y="1523"/>
                  </a:lnTo>
                  <a:lnTo>
                    <a:pt x="7619" y="3048"/>
                  </a:lnTo>
                  <a:lnTo>
                    <a:pt x="6095" y="3048"/>
                  </a:lnTo>
                  <a:lnTo>
                    <a:pt x="4571" y="4571"/>
                  </a:lnTo>
                  <a:lnTo>
                    <a:pt x="3047" y="6096"/>
                  </a:lnTo>
                  <a:lnTo>
                    <a:pt x="1524" y="7619"/>
                  </a:lnTo>
                  <a:lnTo>
                    <a:pt x="1524" y="10668"/>
                  </a:lnTo>
                  <a:lnTo>
                    <a:pt x="0" y="12191"/>
                  </a:lnTo>
                  <a:lnTo>
                    <a:pt x="0" y="13716"/>
                  </a:lnTo>
                  <a:lnTo>
                    <a:pt x="1524" y="15239"/>
                  </a:lnTo>
                  <a:lnTo>
                    <a:pt x="1524" y="16763"/>
                  </a:lnTo>
                  <a:lnTo>
                    <a:pt x="3047" y="18287"/>
                  </a:lnTo>
                  <a:lnTo>
                    <a:pt x="3047" y="19811"/>
                  </a:lnTo>
                  <a:lnTo>
                    <a:pt x="4571" y="21336"/>
                  </a:lnTo>
                  <a:lnTo>
                    <a:pt x="4571" y="24383"/>
                  </a:lnTo>
                  <a:lnTo>
                    <a:pt x="6095" y="24383"/>
                  </a:lnTo>
                  <a:lnTo>
                    <a:pt x="6095" y="27431"/>
                  </a:lnTo>
                  <a:lnTo>
                    <a:pt x="3047" y="27431"/>
                  </a:lnTo>
                  <a:lnTo>
                    <a:pt x="4571" y="28956"/>
                  </a:lnTo>
                  <a:lnTo>
                    <a:pt x="1524" y="30479"/>
                  </a:lnTo>
                  <a:lnTo>
                    <a:pt x="3047" y="32003"/>
                  </a:lnTo>
                  <a:lnTo>
                    <a:pt x="1524" y="33527"/>
                  </a:lnTo>
                  <a:lnTo>
                    <a:pt x="1524" y="35051"/>
                  </a:lnTo>
                  <a:lnTo>
                    <a:pt x="4571" y="35051"/>
                  </a:lnTo>
                  <a:lnTo>
                    <a:pt x="4571" y="38100"/>
                  </a:lnTo>
                  <a:lnTo>
                    <a:pt x="6095" y="39623"/>
                  </a:lnTo>
                  <a:lnTo>
                    <a:pt x="10667" y="39623"/>
                  </a:lnTo>
                  <a:lnTo>
                    <a:pt x="10667" y="38100"/>
                  </a:lnTo>
                  <a:lnTo>
                    <a:pt x="15239" y="38100"/>
                  </a:lnTo>
                  <a:lnTo>
                    <a:pt x="15239" y="36575"/>
                  </a:lnTo>
                  <a:lnTo>
                    <a:pt x="13715" y="35051"/>
                  </a:lnTo>
                  <a:lnTo>
                    <a:pt x="16763" y="35051"/>
                  </a:lnTo>
                  <a:lnTo>
                    <a:pt x="15239" y="33527"/>
                  </a:lnTo>
                  <a:lnTo>
                    <a:pt x="16763" y="32003"/>
                  </a:lnTo>
                  <a:lnTo>
                    <a:pt x="16763" y="30479"/>
                  </a:lnTo>
                  <a:lnTo>
                    <a:pt x="18287" y="28956"/>
                  </a:lnTo>
                  <a:lnTo>
                    <a:pt x="19811" y="28956"/>
                  </a:lnTo>
                  <a:lnTo>
                    <a:pt x="19811" y="27431"/>
                  </a:lnTo>
                  <a:lnTo>
                    <a:pt x="22859" y="27431"/>
                  </a:lnTo>
                  <a:lnTo>
                    <a:pt x="22859" y="25907"/>
                  </a:lnTo>
                  <a:lnTo>
                    <a:pt x="25907" y="25907"/>
                  </a:lnTo>
                  <a:lnTo>
                    <a:pt x="27431" y="24383"/>
                  </a:lnTo>
                  <a:lnTo>
                    <a:pt x="28955" y="22859"/>
                  </a:lnTo>
                  <a:lnTo>
                    <a:pt x="30479" y="21336"/>
                  </a:lnTo>
                  <a:lnTo>
                    <a:pt x="32003" y="21336"/>
                  </a:lnTo>
                  <a:lnTo>
                    <a:pt x="32003" y="9143"/>
                  </a:lnTo>
                  <a:lnTo>
                    <a:pt x="30479" y="9143"/>
                  </a:lnTo>
                  <a:close/>
                </a:path>
              </a:pathLst>
            </a:custGeom>
            <a:solidFill>
              <a:srgbClr val="00923E"/>
            </a:solidFill>
          </p:spPr>
          <p:txBody>
            <a:bodyPr wrap="square" lIns="0" tIns="0" rIns="0" bIns="0" rtlCol="0">
              <a:noAutofit/>
            </a:bodyPr>
            <a:lstStyle/>
            <a:p>
              <a:endParaRPr sz="700"/>
            </a:p>
          </p:txBody>
        </p:sp>
        <p:sp>
          <p:nvSpPr>
            <p:cNvPr id="688" name="object 729"/>
            <p:cNvSpPr/>
            <p:nvPr/>
          </p:nvSpPr>
          <p:spPr>
            <a:xfrm>
              <a:off x="5120439" y="2711429"/>
              <a:ext cx="28734" cy="20253"/>
            </a:xfrm>
            <a:custGeom>
              <a:avLst/>
              <a:gdLst/>
              <a:ahLst/>
              <a:cxnLst/>
              <a:rect l="l" t="t" r="r" b="b"/>
              <a:pathLst>
                <a:path w="10668" h="7620">
                  <a:moveTo>
                    <a:pt x="3048" y="3048"/>
                  </a:moveTo>
                  <a:lnTo>
                    <a:pt x="0" y="4572"/>
                  </a:lnTo>
                  <a:lnTo>
                    <a:pt x="1524" y="4572"/>
                  </a:lnTo>
                  <a:lnTo>
                    <a:pt x="1524" y="6096"/>
                  </a:lnTo>
                  <a:lnTo>
                    <a:pt x="4572" y="6096"/>
                  </a:lnTo>
                  <a:lnTo>
                    <a:pt x="6096" y="7620"/>
                  </a:lnTo>
                  <a:lnTo>
                    <a:pt x="9143" y="7620"/>
                  </a:lnTo>
                  <a:lnTo>
                    <a:pt x="7619" y="6096"/>
                  </a:lnTo>
                  <a:lnTo>
                    <a:pt x="10668" y="4572"/>
                  </a:lnTo>
                  <a:lnTo>
                    <a:pt x="9143" y="3048"/>
                  </a:lnTo>
                  <a:lnTo>
                    <a:pt x="10668" y="3048"/>
                  </a:lnTo>
                  <a:lnTo>
                    <a:pt x="10668" y="1524"/>
                  </a:lnTo>
                  <a:lnTo>
                    <a:pt x="6096" y="1524"/>
                  </a:lnTo>
                  <a:lnTo>
                    <a:pt x="6096" y="0"/>
                  </a:lnTo>
                  <a:lnTo>
                    <a:pt x="3048" y="0"/>
                  </a:lnTo>
                  <a:lnTo>
                    <a:pt x="3048" y="1524"/>
                  </a:lnTo>
                  <a:lnTo>
                    <a:pt x="1524" y="1524"/>
                  </a:lnTo>
                  <a:lnTo>
                    <a:pt x="3048" y="3048"/>
                  </a:lnTo>
                  <a:close/>
                </a:path>
              </a:pathLst>
            </a:custGeom>
            <a:solidFill>
              <a:srgbClr val="00923E"/>
            </a:solidFill>
          </p:spPr>
          <p:txBody>
            <a:bodyPr wrap="square" lIns="0" tIns="0" rIns="0" bIns="0" rtlCol="0">
              <a:noAutofit/>
            </a:bodyPr>
            <a:lstStyle/>
            <a:p>
              <a:endParaRPr sz="700"/>
            </a:p>
          </p:txBody>
        </p:sp>
        <p:sp>
          <p:nvSpPr>
            <p:cNvPr id="689" name="object 730"/>
            <p:cNvSpPr/>
            <p:nvPr/>
          </p:nvSpPr>
          <p:spPr>
            <a:xfrm>
              <a:off x="5128649" y="2733710"/>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690" name="object 731"/>
            <p:cNvSpPr/>
            <p:nvPr/>
          </p:nvSpPr>
          <p:spPr>
            <a:xfrm>
              <a:off x="5136858" y="2662816"/>
              <a:ext cx="41045" cy="28357"/>
            </a:xfrm>
            <a:custGeom>
              <a:avLst/>
              <a:gdLst/>
              <a:ahLst/>
              <a:cxnLst/>
              <a:rect l="l" t="t" r="r" b="b"/>
              <a:pathLst>
                <a:path w="15239" h="10668">
                  <a:moveTo>
                    <a:pt x="12191" y="4571"/>
                  </a:moveTo>
                  <a:lnTo>
                    <a:pt x="12191" y="1523"/>
                  </a:lnTo>
                  <a:lnTo>
                    <a:pt x="10667" y="1523"/>
                  </a:lnTo>
                  <a:lnTo>
                    <a:pt x="10667" y="0"/>
                  </a:lnTo>
                  <a:lnTo>
                    <a:pt x="7619" y="0"/>
                  </a:lnTo>
                  <a:lnTo>
                    <a:pt x="7619" y="1523"/>
                  </a:lnTo>
                  <a:lnTo>
                    <a:pt x="1523" y="1523"/>
                  </a:lnTo>
                  <a:lnTo>
                    <a:pt x="1523" y="0"/>
                  </a:lnTo>
                  <a:lnTo>
                    <a:pt x="0" y="0"/>
                  </a:lnTo>
                  <a:lnTo>
                    <a:pt x="0" y="10667"/>
                  </a:lnTo>
                  <a:lnTo>
                    <a:pt x="13715" y="10667"/>
                  </a:lnTo>
                  <a:lnTo>
                    <a:pt x="13715" y="7619"/>
                  </a:lnTo>
                  <a:lnTo>
                    <a:pt x="15239" y="7619"/>
                  </a:lnTo>
                  <a:lnTo>
                    <a:pt x="15239" y="6095"/>
                  </a:lnTo>
                  <a:lnTo>
                    <a:pt x="13715" y="6095"/>
                  </a:lnTo>
                  <a:lnTo>
                    <a:pt x="13715" y="4571"/>
                  </a:lnTo>
                  <a:lnTo>
                    <a:pt x="12191" y="4571"/>
                  </a:lnTo>
                  <a:close/>
                </a:path>
              </a:pathLst>
            </a:custGeom>
            <a:solidFill>
              <a:srgbClr val="9FD139"/>
            </a:solidFill>
          </p:spPr>
          <p:txBody>
            <a:bodyPr wrap="square" lIns="0" tIns="0" rIns="0" bIns="0" rtlCol="0">
              <a:noAutofit/>
            </a:bodyPr>
            <a:lstStyle/>
            <a:p>
              <a:endParaRPr sz="700"/>
            </a:p>
          </p:txBody>
        </p:sp>
        <p:sp>
          <p:nvSpPr>
            <p:cNvPr id="691" name="object 732"/>
            <p:cNvSpPr/>
            <p:nvPr/>
          </p:nvSpPr>
          <p:spPr>
            <a:xfrm>
              <a:off x="5140963" y="2670918"/>
              <a:ext cx="24626" cy="40508"/>
            </a:xfrm>
            <a:custGeom>
              <a:avLst/>
              <a:gdLst/>
              <a:ahLst/>
              <a:cxnLst/>
              <a:rect l="l" t="t" r="r" b="b"/>
              <a:pathLst>
                <a:path w="9143" h="15239">
                  <a:moveTo>
                    <a:pt x="0" y="13715"/>
                  </a:moveTo>
                  <a:lnTo>
                    <a:pt x="0" y="15239"/>
                  </a:lnTo>
                  <a:lnTo>
                    <a:pt x="1524" y="15239"/>
                  </a:lnTo>
                  <a:lnTo>
                    <a:pt x="9143" y="4571"/>
                  </a:lnTo>
                  <a:lnTo>
                    <a:pt x="9143" y="1523"/>
                  </a:lnTo>
                  <a:lnTo>
                    <a:pt x="7619" y="3047"/>
                  </a:lnTo>
                  <a:lnTo>
                    <a:pt x="4572" y="6095"/>
                  </a:lnTo>
                  <a:lnTo>
                    <a:pt x="3048" y="6095"/>
                  </a:lnTo>
                  <a:lnTo>
                    <a:pt x="1524" y="3047"/>
                  </a:lnTo>
                  <a:lnTo>
                    <a:pt x="3048" y="1523"/>
                  </a:lnTo>
                  <a:lnTo>
                    <a:pt x="4572" y="1523"/>
                  </a:lnTo>
                  <a:lnTo>
                    <a:pt x="4572" y="0"/>
                  </a:lnTo>
                  <a:lnTo>
                    <a:pt x="0" y="1523"/>
                  </a:lnTo>
                  <a:lnTo>
                    <a:pt x="0" y="13715"/>
                  </a:lnTo>
                  <a:close/>
                </a:path>
              </a:pathLst>
            </a:custGeom>
            <a:solidFill>
              <a:srgbClr val="00923E"/>
            </a:solidFill>
          </p:spPr>
          <p:txBody>
            <a:bodyPr wrap="square" lIns="0" tIns="0" rIns="0" bIns="0" rtlCol="0">
              <a:noAutofit/>
            </a:bodyPr>
            <a:lstStyle/>
            <a:p>
              <a:endParaRPr sz="700"/>
            </a:p>
          </p:txBody>
        </p:sp>
        <p:sp>
          <p:nvSpPr>
            <p:cNvPr id="692" name="object 733"/>
            <p:cNvSpPr/>
            <p:nvPr/>
          </p:nvSpPr>
          <p:spPr>
            <a:xfrm>
              <a:off x="5149173" y="2681046"/>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693" name="object 734"/>
            <p:cNvSpPr/>
            <p:nvPr/>
          </p:nvSpPr>
          <p:spPr>
            <a:xfrm>
              <a:off x="5120439" y="2642561"/>
              <a:ext cx="69779" cy="72917"/>
            </a:xfrm>
            <a:custGeom>
              <a:avLst/>
              <a:gdLst/>
              <a:ahLst/>
              <a:cxnLst/>
              <a:rect l="l" t="t" r="r" b="b"/>
              <a:pathLst>
                <a:path w="25907" h="27431">
                  <a:moveTo>
                    <a:pt x="22859" y="4571"/>
                  </a:moveTo>
                  <a:lnTo>
                    <a:pt x="22859" y="3048"/>
                  </a:lnTo>
                  <a:lnTo>
                    <a:pt x="21336" y="3048"/>
                  </a:lnTo>
                  <a:lnTo>
                    <a:pt x="21336" y="1523"/>
                  </a:lnTo>
                  <a:lnTo>
                    <a:pt x="19812" y="1523"/>
                  </a:lnTo>
                  <a:lnTo>
                    <a:pt x="18287" y="0"/>
                  </a:lnTo>
                  <a:lnTo>
                    <a:pt x="6096" y="0"/>
                  </a:lnTo>
                  <a:lnTo>
                    <a:pt x="4572" y="1523"/>
                  </a:lnTo>
                  <a:lnTo>
                    <a:pt x="3048" y="3048"/>
                  </a:lnTo>
                  <a:lnTo>
                    <a:pt x="1524" y="4571"/>
                  </a:lnTo>
                  <a:lnTo>
                    <a:pt x="0" y="6095"/>
                  </a:lnTo>
                  <a:lnTo>
                    <a:pt x="0" y="13715"/>
                  </a:lnTo>
                  <a:lnTo>
                    <a:pt x="1524" y="13715"/>
                  </a:lnTo>
                  <a:lnTo>
                    <a:pt x="1524" y="15239"/>
                  </a:lnTo>
                  <a:lnTo>
                    <a:pt x="3048" y="16763"/>
                  </a:lnTo>
                  <a:lnTo>
                    <a:pt x="3048" y="19811"/>
                  </a:lnTo>
                  <a:lnTo>
                    <a:pt x="4572" y="21335"/>
                  </a:lnTo>
                  <a:lnTo>
                    <a:pt x="4572" y="24383"/>
                  </a:lnTo>
                  <a:lnTo>
                    <a:pt x="6096" y="24383"/>
                  </a:lnTo>
                  <a:lnTo>
                    <a:pt x="6096" y="10668"/>
                  </a:lnTo>
                  <a:lnTo>
                    <a:pt x="12192" y="9143"/>
                  </a:lnTo>
                  <a:lnTo>
                    <a:pt x="13716" y="10668"/>
                  </a:lnTo>
                  <a:lnTo>
                    <a:pt x="16763" y="10668"/>
                  </a:lnTo>
                  <a:lnTo>
                    <a:pt x="19812" y="15239"/>
                  </a:lnTo>
                  <a:lnTo>
                    <a:pt x="10668" y="25907"/>
                  </a:lnTo>
                  <a:lnTo>
                    <a:pt x="10668" y="27431"/>
                  </a:lnTo>
                  <a:lnTo>
                    <a:pt x="12192" y="25907"/>
                  </a:lnTo>
                  <a:lnTo>
                    <a:pt x="13716" y="24383"/>
                  </a:lnTo>
                  <a:lnTo>
                    <a:pt x="15239" y="22859"/>
                  </a:lnTo>
                  <a:lnTo>
                    <a:pt x="16763" y="22859"/>
                  </a:lnTo>
                  <a:lnTo>
                    <a:pt x="18287" y="21335"/>
                  </a:lnTo>
                  <a:lnTo>
                    <a:pt x="19812" y="21335"/>
                  </a:lnTo>
                  <a:lnTo>
                    <a:pt x="21336" y="19811"/>
                  </a:lnTo>
                  <a:lnTo>
                    <a:pt x="22859" y="19811"/>
                  </a:lnTo>
                  <a:lnTo>
                    <a:pt x="24383" y="18287"/>
                  </a:lnTo>
                  <a:lnTo>
                    <a:pt x="24383" y="15239"/>
                  </a:lnTo>
                  <a:lnTo>
                    <a:pt x="25907" y="15239"/>
                  </a:lnTo>
                  <a:lnTo>
                    <a:pt x="25907" y="9143"/>
                  </a:lnTo>
                  <a:lnTo>
                    <a:pt x="24383" y="7619"/>
                  </a:lnTo>
                  <a:lnTo>
                    <a:pt x="24383" y="4571"/>
                  </a:lnTo>
                  <a:lnTo>
                    <a:pt x="22859" y="4571"/>
                  </a:lnTo>
                  <a:close/>
                </a:path>
              </a:pathLst>
            </a:custGeom>
            <a:solidFill>
              <a:srgbClr val="7DC523"/>
            </a:solidFill>
          </p:spPr>
          <p:txBody>
            <a:bodyPr wrap="square" lIns="0" tIns="0" rIns="0" bIns="0" rtlCol="0">
              <a:noAutofit/>
            </a:bodyPr>
            <a:lstStyle/>
            <a:p>
              <a:endParaRPr sz="700"/>
            </a:p>
          </p:txBody>
        </p:sp>
        <p:sp>
          <p:nvSpPr>
            <p:cNvPr id="694" name="object 735"/>
            <p:cNvSpPr/>
            <p:nvPr/>
          </p:nvSpPr>
          <p:spPr>
            <a:xfrm>
              <a:off x="5124544" y="2642561"/>
              <a:ext cx="28734" cy="28357"/>
            </a:xfrm>
            <a:custGeom>
              <a:avLst/>
              <a:gdLst/>
              <a:ahLst/>
              <a:cxnLst/>
              <a:rect l="l" t="t" r="r" b="b"/>
              <a:pathLst>
                <a:path w="10668" h="10668">
                  <a:moveTo>
                    <a:pt x="3048" y="4571"/>
                  </a:moveTo>
                  <a:lnTo>
                    <a:pt x="1524" y="6095"/>
                  </a:lnTo>
                  <a:lnTo>
                    <a:pt x="1524" y="7619"/>
                  </a:lnTo>
                  <a:lnTo>
                    <a:pt x="0" y="9143"/>
                  </a:lnTo>
                  <a:lnTo>
                    <a:pt x="1524" y="10668"/>
                  </a:lnTo>
                  <a:lnTo>
                    <a:pt x="3048" y="9143"/>
                  </a:lnTo>
                  <a:lnTo>
                    <a:pt x="3048" y="6095"/>
                  </a:lnTo>
                  <a:lnTo>
                    <a:pt x="4572" y="6095"/>
                  </a:lnTo>
                  <a:lnTo>
                    <a:pt x="4572" y="4571"/>
                  </a:lnTo>
                  <a:lnTo>
                    <a:pt x="9143" y="4571"/>
                  </a:lnTo>
                  <a:lnTo>
                    <a:pt x="10668" y="0"/>
                  </a:lnTo>
                  <a:lnTo>
                    <a:pt x="9143" y="0"/>
                  </a:lnTo>
                  <a:lnTo>
                    <a:pt x="7619" y="1523"/>
                  </a:lnTo>
                  <a:lnTo>
                    <a:pt x="4572" y="1523"/>
                  </a:lnTo>
                  <a:lnTo>
                    <a:pt x="4572" y="3048"/>
                  </a:lnTo>
                  <a:lnTo>
                    <a:pt x="3048" y="3048"/>
                  </a:lnTo>
                  <a:lnTo>
                    <a:pt x="3048" y="4571"/>
                  </a:lnTo>
                  <a:close/>
                </a:path>
              </a:pathLst>
            </a:custGeom>
            <a:solidFill>
              <a:srgbClr val="FFFFFF"/>
            </a:solidFill>
          </p:spPr>
          <p:txBody>
            <a:bodyPr wrap="square" lIns="0" tIns="0" rIns="0" bIns="0" rtlCol="0">
              <a:noAutofit/>
            </a:bodyPr>
            <a:lstStyle/>
            <a:p>
              <a:endParaRPr sz="700"/>
            </a:p>
          </p:txBody>
        </p:sp>
        <p:sp>
          <p:nvSpPr>
            <p:cNvPr id="695" name="object 736"/>
            <p:cNvSpPr/>
            <p:nvPr/>
          </p:nvSpPr>
          <p:spPr>
            <a:xfrm>
              <a:off x="5132753" y="2715480"/>
              <a:ext cx="12312" cy="4051"/>
            </a:xfrm>
            <a:custGeom>
              <a:avLst/>
              <a:gdLst/>
              <a:ahLst/>
              <a:cxnLst/>
              <a:rect l="l" t="t" r="r" b="b"/>
              <a:pathLst>
                <a:path w="4571" h="1524">
                  <a:moveTo>
                    <a:pt x="0" y="0"/>
                  </a:moveTo>
                  <a:lnTo>
                    <a:pt x="4571" y="1524"/>
                  </a:lnTo>
                  <a:lnTo>
                    <a:pt x="0" y="0"/>
                  </a:lnTo>
                  <a:close/>
                </a:path>
              </a:pathLst>
            </a:custGeom>
            <a:solidFill>
              <a:srgbClr val="00923E"/>
            </a:solidFill>
          </p:spPr>
          <p:txBody>
            <a:bodyPr wrap="square" lIns="0" tIns="0" rIns="0" bIns="0" rtlCol="0">
              <a:noAutofit/>
            </a:bodyPr>
            <a:lstStyle/>
            <a:p>
              <a:endParaRPr sz="700"/>
            </a:p>
          </p:txBody>
        </p:sp>
        <p:sp>
          <p:nvSpPr>
            <p:cNvPr id="696" name="object 737"/>
            <p:cNvSpPr/>
            <p:nvPr/>
          </p:nvSpPr>
          <p:spPr>
            <a:xfrm>
              <a:off x="5132753" y="2719531"/>
              <a:ext cx="8207" cy="8102"/>
            </a:xfrm>
            <a:custGeom>
              <a:avLst/>
              <a:gdLst/>
              <a:ahLst/>
              <a:cxnLst/>
              <a:rect l="l" t="t" r="r" b="b"/>
              <a:pathLst>
                <a:path w="3047" h="3048">
                  <a:moveTo>
                    <a:pt x="0" y="0"/>
                  </a:moveTo>
                  <a:lnTo>
                    <a:pt x="0" y="1524"/>
                  </a:lnTo>
                  <a:lnTo>
                    <a:pt x="3047" y="3048"/>
                  </a:lnTo>
                  <a:lnTo>
                    <a:pt x="0" y="0"/>
                  </a:lnTo>
                  <a:close/>
                </a:path>
              </a:pathLst>
            </a:custGeom>
            <a:solidFill>
              <a:srgbClr val="00923E"/>
            </a:solidFill>
          </p:spPr>
          <p:txBody>
            <a:bodyPr wrap="square" lIns="0" tIns="0" rIns="0" bIns="0" rtlCol="0">
              <a:noAutofit/>
            </a:bodyPr>
            <a:lstStyle/>
            <a:p>
              <a:endParaRPr sz="700"/>
            </a:p>
          </p:txBody>
        </p:sp>
        <p:sp>
          <p:nvSpPr>
            <p:cNvPr id="697" name="object 738"/>
            <p:cNvSpPr/>
            <p:nvPr/>
          </p:nvSpPr>
          <p:spPr>
            <a:xfrm>
              <a:off x="5128649" y="2723582"/>
              <a:ext cx="12312" cy="8102"/>
            </a:xfrm>
            <a:custGeom>
              <a:avLst/>
              <a:gdLst/>
              <a:ahLst/>
              <a:cxnLst/>
              <a:rect l="l" t="t" r="r" b="b"/>
              <a:pathLst>
                <a:path w="4571" h="3048">
                  <a:moveTo>
                    <a:pt x="0" y="0"/>
                  </a:moveTo>
                  <a:lnTo>
                    <a:pt x="0" y="1524"/>
                  </a:lnTo>
                  <a:lnTo>
                    <a:pt x="4571" y="3048"/>
                  </a:lnTo>
                  <a:lnTo>
                    <a:pt x="0" y="0"/>
                  </a:lnTo>
                  <a:close/>
                </a:path>
              </a:pathLst>
            </a:custGeom>
            <a:solidFill>
              <a:srgbClr val="00923E"/>
            </a:solidFill>
          </p:spPr>
          <p:txBody>
            <a:bodyPr wrap="square" lIns="0" tIns="0" rIns="0" bIns="0" rtlCol="0">
              <a:noAutofit/>
            </a:bodyPr>
            <a:lstStyle/>
            <a:p>
              <a:endParaRPr sz="700"/>
            </a:p>
          </p:txBody>
        </p:sp>
        <p:sp>
          <p:nvSpPr>
            <p:cNvPr id="698" name="object 739"/>
            <p:cNvSpPr/>
            <p:nvPr/>
          </p:nvSpPr>
          <p:spPr>
            <a:xfrm>
              <a:off x="5132753" y="2715480"/>
              <a:ext cx="12312" cy="4051"/>
            </a:xfrm>
            <a:custGeom>
              <a:avLst/>
              <a:gdLst/>
              <a:ahLst/>
              <a:cxnLst/>
              <a:rect l="l" t="t" r="r" b="b"/>
              <a:pathLst>
                <a:path w="4571" h="1524">
                  <a:moveTo>
                    <a:pt x="0" y="0"/>
                  </a:moveTo>
                  <a:lnTo>
                    <a:pt x="4571" y="1524"/>
                  </a:lnTo>
                  <a:lnTo>
                    <a:pt x="0" y="0"/>
                  </a:lnTo>
                  <a:close/>
                </a:path>
              </a:pathLst>
            </a:custGeom>
            <a:solidFill>
              <a:srgbClr val="00923E"/>
            </a:solidFill>
          </p:spPr>
          <p:txBody>
            <a:bodyPr wrap="square" lIns="0" tIns="0" rIns="0" bIns="0" rtlCol="0">
              <a:noAutofit/>
            </a:bodyPr>
            <a:lstStyle/>
            <a:p>
              <a:endParaRPr sz="700"/>
            </a:p>
          </p:txBody>
        </p:sp>
        <p:sp>
          <p:nvSpPr>
            <p:cNvPr id="699" name="object 740"/>
            <p:cNvSpPr/>
            <p:nvPr/>
          </p:nvSpPr>
          <p:spPr>
            <a:xfrm>
              <a:off x="5128649" y="2715480"/>
              <a:ext cx="12312" cy="12153"/>
            </a:xfrm>
            <a:custGeom>
              <a:avLst/>
              <a:gdLst/>
              <a:ahLst/>
              <a:cxnLst/>
              <a:rect l="l" t="t" r="r" b="b"/>
              <a:pathLst>
                <a:path w="4571" h="4572">
                  <a:moveTo>
                    <a:pt x="0" y="0"/>
                  </a:moveTo>
                  <a:lnTo>
                    <a:pt x="4571" y="4572"/>
                  </a:lnTo>
                  <a:lnTo>
                    <a:pt x="1524" y="1524"/>
                  </a:lnTo>
                  <a:lnTo>
                    <a:pt x="0" y="0"/>
                  </a:lnTo>
                  <a:close/>
                </a:path>
              </a:pathLst>
            </a:custGeom>
            <a:solidFill>
              <a:srgbClr val="00923E"/>
            </a:solidFill>
          </p:spPr>
          <p:txBody>
            <a:bodyPr wrap="square" lIns="0" tIns="0" rIns="0" bIns="0" rtlCol="0">
              <a:noAutofit/>
            </a:bodyPr>
            <a:lstStyle/>
            <a:p>
              <a:endParaRPr sz="700"/>
            </a:p>
          </p:txBody>
        </p:sp>
        <p:sp>
          <p:nvSpPr>
            <p:cNvPr id="700" name="object 741"/>
            <p:cNvSpPr/>
            <p:nvPr/>
          </p:nvSpPr>
          <p:spPr>
            <a:xfrm>
              <a:off x="5128649" y="2723582"/>
              <a:ext cx="12312" cy="4051"/>
            </a:xfrm>
            <a:custGeom>
              <a:avLst/>
              <a:gdLst/>
              <a:ahLst/>
              <a:cxnLst/>
              <a:rect l="l" t="t" r="r" b="b"/>
              <a:pathLst>
                <a:path w="4571" h="1524">
                  <a:moveTo>
                    <a:pt x="0" y="0"/>
                  </a:moveTo>
                  <a:lnTo>
                    <a:pt x="0" y="1524"/>
                  </a:lnTo>
                  <a:lnTo>
                    <a:pt x="4571" y="1524"/>
                  </a:lnTo>
                  <a:lnTo>
                    <a:pt x="0" y="0"/>
                  </a:lnTo>
                  <a:close/>
                </a:path>
              </a:pathLst>
            </a:custGeom>
            <a:solidFill>
              <a:srgbClr val="00923E"/>
            </a:solidFill>
          </p:spPr>
          <p:txBody>
            <a:bodyPr wrap="square" lIns="0" tIns="0" rIns="0" bIns="0" rtlCol="0">
              <a:noAutofit/>
            </a:bodyPr>
            <a:lstStyle/>
            <a:p>
              <a:endParaRPr sz="700"/>
            </a:p>
          </p:txBody>
        </p:sp>
        <p:sp>
          <p:nvSpPr>
            <p:cNvPr id="701" name="object 742"/>
            <p:cNvSpPr/>
            <p:nvPr/>
          </p:nvSpPr>
          <p:spPr>
            <a:xfrm>
              <a:off x="5153278" y="2624331"/>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702" name="object 743"/>
            <p:cNvSpPr/>
            <p:nvPr/>
          </p:nvSpPr>
          <p:spPr>
            <a:xfrm>
              <a:off x="5153278" y="2610152"/>
              <a:ext cx="8207" cy="12151"/>
            </a:xfrm>
            <a:custGeom>
              <a:avLst/>
              <a:gdLst/>
              <a:ahLst/>
              <a:cxnLst/>
              <a:rect l="l" t="t" r="r" b="b"/>
              <a:pathLst>
                <a:path w="3047" h="4572">
                  <a:moveTo>
                    <a:pt x="1524" y="0"/>
                  </a:moveTo>
                  <a:lnTo>
                    <a:pt x="0" y="0"/>
                  </a:lnTo>
                  <a:lnTo>
                    <a:pt x="0" y="4572"/>
                  </a:lnTo>
                  <a:lnTo>
                    <a:pt x="1524" y="4572"/>
                  </a:lnTo>
                  <a:lnTo>
                    <a:pt x="3047" y="0"/>
                  </a:lnTo>
                  <a:lnTo>
                    <a:pt x="1524" y="0"/>
                  </a:lnTo>
                  <a:close/>
                </a:path>
              </a:pathLst>
            </a:custGeom>
            <a:solidFill>
              <a:srgbClr val="00923E"/>
            </a:solidFill>
          </p:spPr>
          <p:txBody>
            <a:bodyPr wrap="square" lIns="0" tIns="0" rIns="0" bIns="0" rtlCol="0">
              <a:noAutofit/>
            </a:bodyPr>
            <a:lstStyle/>
            <a:p>
              <a:endParaRPr sz="700"/>
            </a:p>
          </p:txBody>
        </p:sp>
        <p:sp>
          <p:nvSpPr>
            <p:cNvPr id="703" name="object 744"/>
            <p:cNvSpPr/>
            <p:nvPr/>
          </p:nvSpPr>
          <p:spPr>
            <a:xfrm>
              <a:off x="5153278" y="2606101"/>
              <a:ext cx="8207" cy="4051"/>
            </a:xfrm>
            <a:custGeom>
              <a:avLst/>
              <a:gdLst/>
              <a:ahLst/>
              <a:cxnLst/>
              <a:rect l="l" t="t" r="r" b="b"/>
              <a:pathLst>
                <a:path w="3047" h="1524">
                  <a:moveTo>
                    <a:pt x="3047" y="1524"/>
                  </a:moveTo>
                  <a:lnTo>
                    <a:pt x="1524" y="0"/>
                  </a:lnTo>
                  <a:lnTo>
                    <a:pt x="0" y="0"/>
                  </a:lnTo>
                  <a:lnTo>
                    <a:pt x="0" y="1524"/>
                  </a:lnTo>
                  <a:lnTo>
                    <a:pt x="3047" y="1524"/>
                  </a:lnTo>
                  <a:close/>
                </a:path>
              </a:pathLst>
            </a:custGeom>
            <a:solidFill>
              <a:srgbClr val="00923E"/>
            </a:solidFill>
          </p:spPr>
          <p:txBody>
            <a:bodyPr wrap="square" lIns="0" tIns="0" rIns="0" bIns="0" rtlCol="0">
              <a:noAutofit/>
            </a:bodyPr>
            <a:lstStyle/>
            <a:p>
              <a:endParaRPr sz="700"/>
            </a:p>
          </p:txBody>
        </p:sp>
        <p:sp>
          <p:nvSpPr>
            <p:cNvPr id="704" name="object 745"/>
            <p:cNvSpPr/>
            <p:nvPr/>
          </p:nvSpPr>
          <p:spPr>
            <a:xfrm>
              <a:off x="5128649" y="2626357"/>
              <a:ext cx="4105" cy="4051"/>
            </a:xfrm>
            <a:custGeom>
              <a:avLst/>
              <a:gdLst/>
              <a:ahLst/>
              <a:cxnLst/>
              <a:rect l="l" t="t" r="r" b="b"/>
              <a:pathLst>
                <a:path w="1524" h="1524">
                  <a:moveTo>
                    <a:pt x="0" y="1524"/>
                  </a:moveTo>
                  <a:lnTo>
                    <a:pt x="1524" y="1524"/>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705" name="object 746"/>
            <p:cNvSpPr/>
            <p:nvPr/>
          </p:nvSpPr>
          <p:spPr>
            <a:xfrm>
              <a:off x="5120439" y="2614203"/>
              <a:ext cx="12314" cy="16204"/>
            </a:xfrm>
            <a:custGeom>
              <a:avLst/>
              <a:gdLst/>
              <a:ahLst/>
              <a:cxnLst/>
              <a:rect l="l" t="t" r="r" b="b"/>
              <a:pathLst>
                <a:path w="4572" h="6096">
                  <a:moveTo>
                    <a:pt x="0" y="1524"/>
                  </a:moveTo>
                  <a:lnTo>
                    <a:pt x="3048" y="6096"/>
                  </a:lnTo>
                  <a:lnTo>
                    <a:pt x="4572" y="4572"/>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706" name="object 747"/>
            <p:cNvSpPr/>
            <p:nvPr/>
          </p:nvSpPr>
          <p:spPr>
            <a:xfrm>
              <a:off x="5120439" y="2614203"/>
              <a:ext cx="4105" cy="4051"/>
            </a:xfrm>
            <a:custGeom>
              <a:avLst/>
              <a:gdLst/>
              <a:ahLst/>
              <a:cxnLst/>
              <a:rect l="l" t="t" r="r" b="b"/>
              <a:pathLst>
                <a:path w="1524" h="1524">
                  <a:moveTo>
                    <a:pt x="1524" y="0"/>
                  </a:moveTo>
                  <a:lnTo>
                    <a:pt x="0" y="0"/>
                  </a:lnTo>
                  <a:lnTo>
                    <a:pt x="0" y="1524"/>
                  </a:lnTo>
                  <a:lnTo>
                    <a:pt x="1524" y="0"/>
                  </a:lnTo>
                  <a:close/>
                </a:path>
              </a:pathLst>
            </a:custGeom>
            <a:solidFill>
              <a:srgbClr val="00923E"/>
            </a:solidFill>
          </p:spPr>
          <p:txBody>
            <a:bodyPr wrap="square" lIns="0" tIns="0" rIns="0" bIns="0" rtlCol="0">
              <a:noAutofit/>
            </a:bodyPr>
            <a:lstStyle/>
            <a:p>
              <a:endParaRPr sz="700"/>
            </a:p>
          </p:txBody>
        </p:sp>
        <p:sp>
          <p:nvSpPr>
            <p:cNvPr id="707" name="object 748"/>
            <p:cNvSpPr/>
            <p:nvPr/>
          </p:nvSpPr>
          <p:spPr>
            <a:xfrm>
              <a:off x="5108125" y="2642561"/>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708" name="object 749"/>
            <p:cNvSpPr/>
            <p:nvPr/>
          </p:nvSpPr>
          <p:spPr>
            <a:xfrm>
              <a:off x="5091705" y="2634459"/>
              <a:ext cx="16419" cy="8102"/>
            </a:xfrm>
            <a:custGeom>
              <a:avLst/>
              <a:gdLst/>
              <a:ahLst/>
              <a:cxnLst/>
              <a:rect l="l" t="t" r="r" b="b"/>
              <a:pathLst>
                <a:path w="6096" h="3048">
                  <a:moveTo>
                    <a:pt x="0" y="1523"/>
                  </a:moveTo>
                  <a:lnTo>
                    <a:pt x="0" y="3048"/>
                  </a:lnTo>
                  <a:lnTo>
                    <a:pt x="6096" y="3048"/>
                  </a:lnTo>
                  <a:lnTo>
                    <a:pt x="0" y="0"/>
                  </a:lnTo>
                  <a:lnTo>
                    <a:pt x="0" y="1523"/>
                  </a:lnTo>
                  <a:close/>
                </a:path>
              </a:pathLst>
            </a:custGeom>
            <a:solidFill>
              <a:srgbClr val="00923E"/>
            </a:solidFill>
          </p:spPr>
          <p:txBody>
            <a:bodyPr wrap="square" lIns="0" tIns="0" rIns="0" bIns="0" rtlCol="0">
              <a:noAutofit/>
            </a:bodyPr>
            <a:lstStyle/>
            <a:p>
              <a:endParaRPr sz="700"/>
            </a:p>
          </p:txBody>
        </p:sp>
        <p:sp>
          <p:nvSpPr>
            <p:cNvPr id="709" name="object 750"/>
            <p:cNvSpPr/>
            <p:nvPr/>
          </p:nvSpPr>
          <p:spPr>
            <a:xfrm>
              <a:off x="5091705" y="2634459"/>
              <a:ext cx="0" cy="8102"/>
            </a:xfrm>
            <a:custGeom>
              <a:avLst/>
              <a:gdLst/>
              <a:ahLst/>
              <a:cxnLst/>
              <a:rect l="l" t="t" r="r" b="b"/>
              <a:pathLst>
                <a:path h="3048">
                  <a:moveTo>
                    <a:pt x="0" y="0"/>
                  </a:moveTo>
                  <a:lnTo>
                    <a:pt x="0" y="3048"/>
                  </a:lnTo>
                  <a:lnTo>
                    <a:pt x="0" y="0"/>
                  </a:lnTo>
                  <a:close/>
                </a:path>
              </a:pathLst>
            </a:custGeom>
            <a:solidFill>
              <a:srgbClr val="00923E"/>
            </a:solidFill>
          </p:spPr>
          <p:txBody>
            <a:bodyPr wrap="square" lIns="0" tIns="0" rIns="0" bIns="0" rtlCol="0">
              <a:noAutofit/>
            </a:bodyPr>
            <a:lstStyle/>
            <a:p>
              <a:endParaRPr sz="700"/>
            </a:p>
          </p:txBody>
        </p:sp>
        <p:sp>
          <p:nvSpPr>
            <p:cNvPr id="710" name="object 751"/>
            <p:cNvSpPr/>
            <p:nvPr/>
          </p:nvSpPr>
          <p:spPr>
            <a:xfrm>
              <a:off x="5099915" y="2664842"/>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711" name="object 752"/>
            <p:cNvSpPr/>
            <p:nvPr/>
          </p:nvSpPr>
          <p:spPr>
            <a:xfrm>
              <a:off x="5087601" y="2664842"/>
              <a:ext cx="12314" cy="0"/>
            </a:xfrm>
            <a:custGeom>
              <a:avLst/>
              <a:gdLst/>
              <a:ahLst/>
              <a:cxnLst/>
              <a:rect l="l" t="t" r="r" b="b"/>
              <a:pathLst>
                <a:path w="4572">
                  <a:moveTo>
                    <a:pt x="0" y="0"/>
                  </a:moveTo>
                  <a:lnTo>
                    <a:pt x="4572" y="0"/>
                  </a:lnTo>
                </a:path>
              </a:pathLst>
            </a:custGeom>
            <a:ln w="2793">
              <a:solidFill>
                <a:srgbClr val="00923E"/>
              </a:solidFill>
            </a:ln>
          </p:spPr>
          <p:txBody>
            <a:bodyPr wrap="square" lIns="0" tIns="0" rIns="0" bIns="0" rtlCol="0">
              <a:noAutofit/>
            </a:bodyPr>
            <a:lstStyle/>
            <a:p>
              <a:endParaRPr sz="700"/>
            </a:p>
          </p:txBody>
        </p:sp>
        <p:sp>
          <p:nvSpPr>
            <p:cNvPr id="712" name="object 753"/>
            <p:cNvSpPr/>
            <p:nvPr/>
          </p:nvSpPr>
          <p:spPr>
            <a:xfrm>
              <a:off x="5087601" y="2662816"/>
              <a:ext cx="0" cy="4048"/>
            </a:xfrm>
            <a:custGeom>
              <a:avLst/>
              <a:gdLst/>
              <a:ahLst/>
              <a:cxnLst/>
              <a:rect l="l" t="t" r="r" b="b"/>
              <a:pathLst>
                <a:path h="1524">
                  <a:moveTo>
                    <a:pt x="0" y="0"/>
                  </a:moveTo>
                  <a:lnTo>
                    <a:pt x="0" y="1523"/>
                  </a:lnTo>
                  <a:lnTo>
                    <a:pt x="0" y="0"/>
                  </a:lnTo>
                  <a:close/>
                </a:path>
              </a:pathLst>
            </a:custGeom>
            <a:solidFill>
              <a:srgbClr val="00923E"/>
            </a:solidFill>
          </p:spPr>
          <p:txBody>
            <a:bodyPr wrap="square" lIns="0" tIns="0" rIns="0" bIns="0" rtlCol="0">
              <a:noAutofit/>
            </a:bodyPr>
            <a:lstStyle/>
            <a:p>
              <a:endParaRPr sz="700"/>
            </a:p>
          </p:txBody>
        </p:sp>
        <p:sp>
          <p:nvSpPr>
            <p:cNvPr id="713" name="object 754"/>
            <p:cNvSpPr/>
            <p:nvPr/>
          </p:nvSpPr>
          <p:spPr>
            <a:xfrm>
              <a:off x="5104020" y="2687120"/>
              <a:ext cx="4105" cy="4051"/>
            </a:xfrm>
            <a:custGeom>
              <a:avLst/>
              <a:gdLst/>
              <a:ahLst/>
              <a:cxnLst/>
              <a:rect l="l" t="t" r="r" b="b"/>
              <a:pathLst>
                <a:path w="1524" h="1524">
                  <a:moveTo>
                    <a:pt x="1524" y="1524"/>
                  </a:moveTo>
                  <a:lnTo>
                    <a:pt x="1524" y="0"/>
                  </a:lnTo>
                  <a:lnTo>
                    <a:pt x="0" y="0"/>
                  </a:lnTo>
                  <a:lnTo>
                    <a:pt x="1524" y="1524"/>
                  </a:lnTo>
                  <a:close/>
                </a:path>
              </a:pathLst>
            </a:custGeom>
            <a:solidFill>
              <a:srgbClr val="00923E"/>
            </a:solidFill>
          </p:spPr>
          <p:txBody>
            <a:bodyPr wrap="square" lIns="0" tIns="0" rIns="0" bIns="0" rtlCol="0">
              <a:noAutofit/>
            </a:bodyPr>
            <a:lstStyle/>
            <a:p>
              <a:endParaRPr sz="700"/>
            </a:p>
          </p:txBody>
        </p:sp>
        <p:sp>
          <p:nvSpPr>
            <p:cNvPr id="714" name="object 755"/>
            <p:cNvSpPr/>
            <p:nvPr/>
          </p:nvSpPr>
          <p:spPr>
            <a:xfrm>
              <a:off x="5095810" y="2687120"/>
              <a:ext cx="12314" cy="12151"/>
            </a:xfrm>
            <a:custGeom>
              <a:avLst/>
              <a:gdLst/>
              <a:ahLst/>
              <a:cxnLst/>
              <a:rect l="l" t="t" r="r" b="b"/>
              <a:pathLst>
                <a:path w="4572" h="4572">
                  <a:moveTo>
                    <a:pt x="0" y="3048"/>
                  </a:moveTo>
                  <a:lnTo>
                    <a:pt x="1524" y="4572"/>
                  </a:lnTo>
                  <a:lnTo>
                    <a:pt x="4572" y="1524"/>
                  </a:lnTo>
                  <a:lnTo>
                    <a:pt x="3048" y="0"/>
                  </a:lnTo>
                  <a:lnTo>
                    <a:pt x="0" y="3048"/>
                  </a:lnTo>
                  <a:close/>
                </a:path>
              </a:pathLst>
            </a:custGeom>
            <a:solidFill>
              <a:srgbClr val="00923E"/>
            </a:solidFill>
          </p:spPr>
          <p:txBody>
            <a:bodyPr wrap="square" lIns="0" tIns="0" rIns="0" bIns="0" rtlCol="0">
              <a:noAutofit/>
            </a:bodyPr>
            <a:lstStyle/>
            <a:p>
              <a:endParaRPr sz="700"/>
            </a:p>
          </p:txBody>
        </p:sp>
        <p:sp>
          <p:nvSpPr>
            <p:cNvPr id="715" name="object 756"/>
            <p:cNvSpPr/>
            <p:nvPr/>
          </p:nvSpPr>
          <p:spPr>
            <a:xfrm>
              <a:off x="5095810" y="2695222"/>
              <a:ext cx="4105" cy="4048"/>
            </a:xfrm>
            <a:custGeom>
              <a:avLst/>
              <a:gdLst/>
              <a:ahLst/>
              <a:cxnLst/>
              <a:rect l="l" t="t" r="r" b="b"/>
              <a:pathLst>
                <a:path w="1524" h="1524">
                  <a:moveTo>
                    <a:pt x="0" y="0"/>
                  </a:moveTo>
                  <a:lnTo>
                    <a:pt x="0" y="1524"/>
                  </a:lnTo>
                  <a:lnTo>
                    <a:pt x="1524" y="1524"/>
                  </a:lnTo>
                  <a:lnTo>
                    <a:pt x="0" y="0"/>
                  </a:lnTo>
                  <a:close/>
                </a:path>
              </a:pathLst>
            </a:custGeom>
            <a:solidFill>
              <a:srgbClr val="00923E"/>
            </a:solidFill>
          </p:spPr>
          <p:txBody>
            <a:bodyPr wrap="square" lIns="0" tIns="0" rIns="0" bIns="0" rtlCol="0">
              <a:noAutofit/>
            </a:bodyPr>
            <a:lstStyle/>
            <a:p>
              <a:endParaRPr sz="700"/>
            </a:p>
          </p:txBody>
        </p:sp>
        <p:sp>
          <p:nvSpPr>
            <p:cNvPr id="716" name="object 757"/>
            <p:cNvSpPr/>
            <p:nvPr/>
          </p:nvSpPr>
          <p:spPr>
            <a:xfrm>
              <a:off x="5182011" y="2630408"/>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717" name="object 758"/>
            <p:cNvSpPr/>
            <p:nvPr/>
          </p:nvSpPr>
          <p:spPr>
            <a:xfrm>
              <a:off x="5182011" y="2618254"/>
              <a:ext cx="12314" cy="12153"/>
            </a:xfrm>
            <a:custGeom>
              <a:avLst/>
              <a:gdLst/>
              <a:ahLst/>
              <a:cxnLst/>
              <a:rect l="l" t="t" r="r" b="b"/>
              <a:pathLst>
                <a:path w="4572" h="4572">
                  <a:moveTo>
                    <a:pt x="4572" y="0"/>
                  </a:moveTo>
                  <a:lnTo>
                    <a:pt x="3048" y="0"/>
                  </a:lnTo>
                  <a:lnTo>
                    <a:pt x="0" y="4572"/>
                  </a:lnTo>
                  <a:lnTo>
                    <a:pt x="1524" y="4572"/>
                  </a:lnTo>
                  <a:lnTo>
                    <a:pt x="4572" y="0"/>
                  </a:lnTo>
                  <a:close/>
                </a:path>
              </a:pathLst>
            </a:custGeom>
            <a:solidFill>
              <a:srgbClr val="00923E"/>
            </a:solidFill>
          </p:spPr>
          <p:txBody>
            <a:bodyPr wrap="square" lIns="0" tIns="0" rIns="0" bIns="0" rtlCol="0">
              <a:noAutofit/>
            </a:bodyPr>
            <a:lstStyle/>
            <a:p>
              <a:endParaRPr sz="700"/>
            </a:p>
          </p:txBody>
        </p:sp>
        <p:sp>
          <p:nvSpPr>
            <p:cNvPr id="718" name="object 759"/>
            <p:cNvSpPr/>
            <p:nvPr/>
          </p:nvSpPr>
          <p:spPr>
            <a:xfrm>
              <a:off x="5190221" y="2616229"/>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719" name="object 760"/>
            <p:cNvSpPr/>
            <p:nvPr/>
          </p:nvSpPr>
          <p:spPr>
            <a:xfrm>
              <a:off x="5202535" y="2642561"/>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720" name="object 761"/>
            <p:cNvSpPr/>
            <p:nvPr/>
          </p:nvSpPr>
          <p:spPr>
            <a:xfrm>
              <a:off x="5202535" y="2638510"/>
              <a:ext cx="24626" cy="4051"/>
            </a:xfrm>
            <a:custGeom>
              <a:avLst/>
              <a:gdLst/>
              <a:ahLst/>
              <a:cxnLst/>
              <a:rect l="l" t="t" r="r" b="b"/>
              <a:pathLst>
                <a:path w="9143" h="1524">
                  <a:moveTo>
                    <a:pt x="7619" y="0"/>
                  </a:moveTo>
                  <a:lnTo>
                    <a:pt x="0" y="1524"/>
                  </a:lnTo>
                  <a:lnTo>
                    <a:pt x="9143" y="1524"/>
                  </a:lnTo>
                  <a:lnTo>
                    <a:pt x="7619" y="0"/>
                  </a:lnTo>
                  <a:close/>
                </a:path>
              </a:pathLst>
            </a:custGeom>
            <a:solidFill>
              <a:srgbClr val="00923E"/>
            </a:solidFill>
          </p:spPr>
          <p:txBody>
            <a:bodyPr wrap="square" lIns="0" tIns="0" rIns="0" bIns="0" rtlCol="0">
              <a:noAutofit/>
            </a:bodyPr>
            <a:lstStyle/>
            <a:p>
              <a:endParaRPr sz="700"/>
            </a:p>
          </p:txBody>
        </p:sp>
        <p:sp>
          <p:nvSpPr>
            <p:cNvPr id="721" name="object 762"/>
            <p:cNvSpPr/>
            <p:nvPr/>
          </p:nvSpPr>
          <p:spPr>
            <a:xfrm>
              <a:off x="5223059" y="2638510"/>
              <a:ext cx="4105" cy="4051"/>
            </a:xfrm>
            <a:custGeom>
              <a:avLst/>
              <a:gdLst/>
              <a:ahLst/>
              <a:cxnLst/>
              <a:rect l="l" t="t" r="r" b="b"/>
              <a:pathLst>
                <a:path w="1524" h="1524">
                  <a:moveTo>
                    <a:pt x="1524" y="1524"/>
                  </a:moveTo>
                  <a:lnTo>
                    <a:pt x="1524" y="0"/>
                  </a:lnTo>
                  <a:lnTo>
                    <a:pt x="0" y="0"/>
                  </a:lnTo>
                  <a:lnTo>
                    <a:pt x="1524" y="1524"/>
                  </a:lnTo>
                  <a:close/>
                </a:path>
              </a:pathLst>
            </a:custGeom>
            <a:solidFill>
              <a:srgbClr val="00923E"/>
            </a:solidFill>
          </p:spPr>
          <p:txBody>
            <a:bodyPr wrap="square" lIns="0" tIns="0" rIns="0" bIns="0" rtlCol="0">
              <a:noAutofit/>
            </a:bodyPr>
            <a:lstStyle/>
            <a:p>
              <a:endParaRPr sz="700"/>
            </a:p>
          </p:txBody>
        </p:sp>
        <p:sp>
          <p:nvSpPr>
            <p:cNvPr id="722" name="object 763"/>
            <p:cNvSpPr/>
            <p:nvPr/>
          </p:nvSpPr>
          <p:spPr>
            <a:xfrm>
              <a:off x="5210745" y="2666867"/>
              <a:ext cx="4105" cy="4051"/>
            </a:xfrm>
            <a:custGeom>
              <a:avLst/>
              <a:gdLst/>
              <a:ahLst/>
              <a:cxnLst/>
              <a:rect l="l" t="t" r="r" b="b"/>
              <a:pathLst>
                <a:path w="1524" h="1524">
                  <a:moveTo>
                    <a:pt x="1524" y="0"/>
                  </a:moveTo>
                  <a:lnTo>
                    <a:pt x="0" y="1523"/>
                  </a:lnTo>
                  <a:lnTo>
                    <a:pt x="1524" y="1523"/>
                  </a:lnTo>
                  <a:lnTo>
                    <a:pt x="1524" y="0"/>
                  </a:lnTo>
                  <a:close/>
                </a:path>
              </a:pathLst>
            </a:custGeom>
            <a:solidFill>
              <a:srgbClr val="00923E"/>
            </a:solidFill>
          </p:spPr>
          <p:txBody>
            <a:bodyPr wrap="square" lIns="0" tIns="0" rIns="0" bIns="0" rtlCol="0">
              <a:noAutofit/>
            </a:bodyPr>
            <a:lstStyle/>
            <a:p>
              <a:endParaRPr sz="700"/>
            </a:p>
          </p:txBody>
        </p:sp>
        <p:sp>
          <p:nvSpPr>
            <p:cNvPr id="723" name="object 764"/>
            <p:cNvSpPr/>
            <p:nvPr/>
          </p:nvSpPr>
          <p:spPr>
            <a:xfrm>
              <a:off x="5214850" y="2666867"/>
              <a:ext cx="16417" cy="12151"/>
            </a:xfrm>
            <a:custGeom>
              <a:avLst/>
              <a:gdLst/>
              <a:ahLst/>
              <a:cxnLst/>
              <a:rect l="l" t="t" r="r" b="b"/>
              <a:pathLst>
                <a:path w="6095" h="4572">
                  <a:moveTo>
                    <a:pt x="6095" y="3047"/>
                  </a:moveTo>
                  <a:lnTo>
                    <a:pt x="6095" y="1523"/>
                  </a:lnTo>
                  <a:lnTo>
                    <a:pt x="0" y="0"/>
                  </a:lnTo>
                  <a:lnTo>
                    <a:pt x="0" y="1523"/>
                  </a:lnTo>
                  <a:lnTo>
                    <a:pt x="6095" y="4571"/>
                  </a:lnTo>
                  <a:lnTo>
                    <a:pt x="6095" y="3047"/>
                  </a:lnTo>
                  <a:close/>
                </a:path>
              </a:pathLst>
            </a:custGeom>
            <a:solidFill>
              <a:srgbClr val="00923E"/>
            </a:solidFill>
          </p:spPr>
          <p:txBody>
            <a:bodyPr wrap="square" lIns="0" tIns="0" rIns="0" bIns="0" rtlCol="0">
              <a:noAutofit/>
            </a:bodyPr>
            <a:lstStyle/>
            <a:p>
              <a:endParaRPr sz="700"/>
            </a:p>
          </p:txBody>
        </p:sp>
        <p:sp>
          <p:nvSpPr>
            <p:cNvPr id="724" name="object 765"/>
            <p:cNvSpPr/>
            <p:nvPr/>
          </p:nvSpPr>
          <p:spPr>
            <a:xfrm>
              <a:off x="5231269" y="2670918"/>
              <a:ext cx="4105" cy="8099"/>
            </a:xfrm>
            <a:custGeom>
              <a:avLst/>
              <a:gdLst/>
              <a:ahLst/>
              <a:cxnLst/>
              <a:rect l="l" t="t" r="r" b="b"/>
              <a:pathLst>
                <a:path w="1524" h="3047">
                  <a:moveTo>
                    <a:pt x="0" y="3047"/>
                  </a:moveTo>
                  <a:lnTo>
                    <a:pt x="0" y="1523"/>
                  </a:lnTo>
                  <a:lnTo>
                    <a:pt x="1524" y="1523"/>
                  </a:lnTo>
                  <a:lnTo>
                    <a:pt x="0" y="1523"/>
                  </a:lnTo>
                  <a:lnTo>
                    <a:pt x="0" y="0"/>
                  </a:lnTo>
                  <a:lnTo>
                    <a:pt x="0" y="3047"/>
                  </a:lnTo>
                  <a:close/>
                </a:path>
              </a:pathLst>
            </a:custGeom>
            <a:solidFill>
              <a:srgbClr val="00923E"/>
            </a:solidFill>
          </p:spPr>
          <p:txBody>
            <a:bodyPr wrap="square" lIns="0" tIns="0" rIns="0" bIns="0" rtlCol="0">
              <a:noAutofit/>
            </a:bodyPr>
            <a:lstStyle/>
            <a:p>
              <a:endParaRPr sz="700"/>
            </a:p>
          </p:txBody>
        </p:sp>
        <p:sp>
          <p:nvSpPr>
            <p:cNvPr id="725" name="object 766"/>
            <p:cNvSpPr/>
            <p:nvPr/>
          </p:nvSpPr>
          <p:spPr>
            <a:xfrm>
              <a:off x="5206640" y="2695222"/>
              <a:ext cx="4105" cy="8102"/>
            </a:xfrm>
            <a:custGeom>
              <a:avLst/>
              <a:gdLst/>
              <a:ahLst/>
              <a:cxnLst/>
              <a:rect l="l" t="t" r="r" b="b"/>
              <a:pathLst>
                <a:path w="1524" h="3048">
                  <a:moveTo>
                    <a:pt x="1524" y="1524"/>
                  </a:moveTo>
                  <a:lnTo>
                    <a:pt x="1524" y="0"/>
                  </a:lnTo>
                  <a:lnTo>
                    <a:pt x="0" y="1524"/>
                  </a:lnTo>
                  <a:lnTo>
                    <a:pt x="0" y="3048"/>
                  </a:lnTo>
                  <a:lnTo>
                    <a:pt x="1524" y="1524"/>
                  </a:lnTo>
                  <a:close/>
                </a:path>
              </a:pathLst>
            </a:custGeom>
            <a:solidFill>
              <a:srgbClr val="00923E"/>
            </a:solidFill>
          </p:spPr>
          <p:txBody>
            <a:bodyPr wrap="square" lIns="0" tIns="0" rIns="0" bIns="0" rtlCol="0">
              <a:noAutofit/>
            </a:bodyPr>
            <a:lstStyle/>
            <a:p>
              <a:endParaRPr sz="700"/>
            </a:p>
          </p:txBody>
        </p:sp>
        <p:sp>
          <p:nvSpPr>
            <p:cNvPr id="726" name="object 767"/>
            <p:cNvSpPr/>
            <p:nvPr/>
          </p:nvSpPr>
          <p:spPr>
            <a:xfrm>
              <a:off x="5206640" y="2699273"/>
              <a:ext cx="16417" cy="12153"/>
            </a:xfrm>
            <a:custGeom>
              <a:avLst/>
              <a:gdLst/>
              <a:ahLst/>
              <a:cxnLst/>
              <a:rect l="l" t="t" r="r" b="b"/>
              <a:pathLst>
                <a:path w="6095" h="4572">
                  <a:moveTo>
                    <a:pt x="6095" y="3048"/>
                  </a:moveTo>
                  <a:lnTo>
                    <a:pt x="1524" y="0"/>
                  </a:lnTo>
                  <a:lnTo>
                    <a:pt x="0" y="1524"/>
                  </a:lnTo>
                  <a:lnTo>
                    <a:pt x="6095" y="4572"/>
                  </a:lnTo>
                  <a:lnTo>
                    <a:pt x="6095" y="3048"/>
                  </a:lnTo>
                  <a:close/>
                </a:path>
              </a:pathLst>
            </a:custGeom>
            <a:solidFill>
              <a:srgbClr val="00923E"/>
            </a:solidFill>
          </p:spPr>
          <p:txBody>
            <a:bodyPr wrap="square" lIns="0" tIns="0" rIns="0" bIns="0" rtlCol="0">
              <a:noAutofit/>
            </a:bodyPr>
            <a:lstStyle/>
            <a:p>
              <a:endParaRPr sz="700"/>
            </a:p>
          </p:txBody>
        </p:sp>
        <p:sp>
          <p:nvSpPr>
            <p:cNvPr id="727" name="object 768"/>
            <p:cNvSpPr/>
            <p:nvPr/>
          </p:nvSpPr>
          <p:spPr>
            <a:xfrm>
              <a:off x="5223059" y="2709404"/>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728" name="object 769"/>
            <p:cNvSpPr/>
            <p:nvPr/>
          </p:nvSpPr>
          <p:spPr>
            <a:xfrm>
              <a:off x="5182011" y="2713455"/>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729" name="object 770"/>
            <p:cNvSpPr/>
            <p:nvPr/>
          </p:nvSpPr>
          <p:spPr>
            <a:xfrm>
              <a:off x="5182011" y="2715480"/>
              <a:ext cx="12314" cy="12153"/>
            </a:xfrm>
            <a:custGeom>
              <a:avLst/>
              <a:gdLst/>
              <a:ahLst/>
              <a:cxnLst/>
              <a:rect l="l" t="t" r="r" b="b"/>
              <a:pathLst>
                <a:path w="4572" h="4572">
                  <a:moveTo>
                    <a:pt x="3048" y="3048"/>
                  </a:moveTo>
                  <a:lnTo>
                    <a:pt x="4572" y="3048"/>
                  </a:lnTo>
                  <a:lnTo>
                    <a:pt x="1524" y="0"/>
                  </a:lnTo>
                  <a:lnTo>
                    <a:pt x="0" y="0"/>
                  </a:lnTo>
                  <a:lnTo>
                    <a:pt x="3048" y="4572"/>
                  </a:lnTo>
                  <a:lnTo>
                    <a:pt x="3048" y="3048"/>
                  </a:lnTo>
                  <a:close/>
                </a:path>
              </a:pathLst>
            </a:custGeom>
            <a:solidFill>
              <a:srgbClr val="00923E"/>
            </a:solidFill>
          </p:spPr>
          <p:txBody>
            <a:bodyPr wrap="square" lIns="0" tIns="0" rIns="0" bIns="0" rtlCol="0">
              <a:noAutofit/>
            </a:bodyPr>
            <a:lstStyle/>
            <a:p>
              <a:endParaRPr sz="700"/>
            </a:p>
          </p:txBody>
        </p:sp>
        <p:sp>
          <p:nvSpPr>
            <p:cNvPr id="730" name="object 771"/>
            <p:cNvSpPr/>
            <p:nvPr/>
          </p:nvSpPr>
          <p:spPr>
            <a:xfrm>
              <a:off x="5190221" y="2723582"/>
              <a:ext cx="4105" cy="4051"/>
            </a:xfrm>
            <a:custGeom>
              <a:avLst/>
              <a:gdLst/>
              <a:ahLst/>
              <a:cxnLst/>
              <a:rect l="l" t="t" r="r" b="b"/>
              <a:pathLst>
                <a:path w="1524" h="1524">
                  <a:moveTo>
                    <a:pt x="0" y="1524"/>
                  </a:moveTo>
                  <a:lnTo>
                    <a:pt x="1524" y="1524"/>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731" name="object 772"/>
            <p:cNvSpPr/>
            <p:nvPr/>
          </p:nvSpPr>
          <p:spPr>
            <a:xfrm>
              <a:off x="5177906" y="2654714"/>
              <a:ext cx="4102" cy="8102"/>
            </a:xfrm>
            <a:custGeom>
              <a:avLst/>
              <a:gdLst/>
              <a:ahLst/>
              <a:cxnLst/>
              <a:rect l="l" t="t" r="r" b="b"/>
              <a:pathLst>
                <a:path w="1523" h="3048">
                  <a:moveTo>
                    <a:pt x="1523" y="0"/>
                  </a:moveTo>
                  <a:lnTo>
                    <a:pt x="0" y="0"/>
                  </a:lnTo>
                  <a:lnTo>
                    <a:pt x="0" y="3047"/>
                  </a:lnTo>
                  <a:lnTo>
                    <a:pt x="1523" y="0"/>
                  </a:lnTo>
                  <a:close/>
                </a:path>
              </a:pathLst>
            </a:custGeom>
            <a:solidFill>
              <a:srgbClr val="C57B37"/>
            </a:solidFill>
          </p:spPr>
          <p:txBody>
            <a:bodyPr wrap="square" lIns="0" tIns="0" rIns="0" bIns="0" rtlCol="0">
              <a:noAutofit/>
            </a:bodyPr>
            <a:lstStyle/>
            <a:p>
              <a:endParaRPr sz="700"/>
            </a:p>
          </p:txBody>
        </p:sp>
        <p:sp>
          <p:nvSpPr>
            <p:cNvPr id="732" name="object 773"/>
            <p:cNvSpPr/>
            <p:nvPr/>
          </p:nvSpPr>
          <p:spPr>
            <a:xfrm>
              <a:off x="5177906" y="2654714"/>
              <a:ext cx="8207" cy="36460"/>
            </a:xfrm>
            <a:custGeom>
              <a:avLst/>
              <a:gdLst/>
              <a:ahLst/>
              <a:cxnLst/>
              <a:rect l="l" t="t" r="r" b="b"/>
              <a:pathLst>
                <a:path w="3047" h="13716">
                  <a:moveTo>
                    <a:pt x="3047" y="12191"/>
                  </a:moveTo>
                  <a:lnTo>
                    <a:pt x="3047" y="1523"/>
                  </a:lnTo>
                  <a:lnTo>
                    <a:pt x="1523" y="1523"/>
                  </a:lnTo>
                  <a:lnTo>
                    <a:pt x="1523" y="0"/>
                  </a:lnTo>
                  <a:lnTo>
                    <a:pt x="0" y="3047"/>
                  </a:lnTo>
                  <a:lnTo>
                    <a:pt x="1523" y="4571"/>
                  </a:lnTo>
                  <a:lnTo>
                    <a:pt x="1523" y="9143"/>
                  </a:lnTo>
                  <a:lnTo>
                    <a:pt x="0" y="10667"/>
                  </a:lnTo>
                  <a:lnTo>
                    <a:pt x="0" y="12191"/>
                  </a:lnTo>
                  <a:lnTo>
                    <a:pt x="1523" y="13715"/>
                  </a:lnTo>
                  <a:lnTo>
                    <a:pt x="3047" y="12191"/>
                  </a:lnTo>
                  <a:close/>
                </a:path>
              </a:pathLst>
            </a:custGeom>
            <a:solidFill>
              <a:srgbClr val="00923E"/>
            </a:solidFill>
          </p:spPr>
          <p:txBody>
            <a:bodyPr wrap="square" lIns="0" tIns="0" rIns="0" bIns="0" rtlCol="0">
              <a:noAutofit/>
            </a:bodyPr>
            <a:lstStyle/>
            <a:p>
              <a:endParaRPr sz="700"/>
            </a:p>
          </p:txBody>
        </p:sp>
        <p:sp>
          <p:nvSpPr>
            <p:cNvPr id="733" name="object 774"/>
            <p:cNvSpPr/>
            <p:nvPr/>
          </p:nvSpPr>
          <p:spPr>
            <a:xfrm>
              <a:off x="5177906" y="2654714"/>
              <a:ext cx="4102" cy="8102"/>
            </a:xfrm>
            <a:custGeom>
              <a:avLst/>
              <a:gdLst/>
              <a:ahLst/>
              <a:cxnLst/>
              <a:rect l="l" t="t" r="r" b="b"/>
              <a:pathLst>
                <a:path w="1523" h="3048">
                  <a:moveTo>
                    <a:pt x="0" y="0"/>
                  </a:moveTo>
                  <a:lnTo>
                    <a:pt x="0" y="3047"/>
                  </a:lnTo>
                  <a:lnTo>
                    <a:pt x="1523" y="3047"/>
                  </a:lnTo>
                  <a:lnTo>
                    <a:pt x="1523" y="1523"/>
                  </a:lnTo>
                  <a:lnTo>
                    <a:pt x="0" y="0"/>
                  </a:lnTo>
                  <a:close/>
                </a:path>
              </a:pathLst>
            </a:custGeom>
            <a:solidFill>
              <a:srgbClr val="00923E"/>
            </a:solidFill>
          </p:spPr>
          <p:txBody>
            <a:bodyPr wrap="square" lIns="0" tIns="0" rIns="0" bIns="0" rtlCol="0">
              <a:noAutofit/>
            </a:bodyPr>
            <a:lstStyle/>
            <a:p>
              <a:endParaRPr sz="700"/>
            </a:p>
          </p:txBody>
        </p:sp>
        <p:sp>
          <p:nvSpPr>
            <p:cNvPr id="734" name="object 775"/>
            <p:cNvSpPr/>
            <p:nvPr/>
          </p:nvSpPr>
          <p:spPr>
            <a:xfrm>
              <a:off x="5136858" y="2658765"/>
              <a:ext cx="41045" cy="20253"/>
            </a:xfrm>
            <a:custGeom>
              <a:avLst/>
              <a:gdLst/>
              <a:ahLst/>
              <a:cxnLst/>
              <a:rect l="l" t="t" r="r" b="b"/>
              <a:pathLst>
                <a:path w="15239" h="7620">
                  <a:moveTo>
                    <a:pt x="10667" y="1523"/>
                  </a:moveTo>
                  <a:lnTo>
                    <a:pt x="9143" y="1523"/>
                  </a:lnTo>
                  <a:lnTo>
                    <a:pt x="9143" y="0"/>
                  </a:lnTo>
                  <a:lnTo>
                    <a:pt x="1523" y="0"/>
                  </a:lnTo>
                  <a:lnTo>
                    <a:pt x="1523" y="1523"/>
                  </a:lnTo>
                  <a:lnTo>
                    <a:pt x="0" y="3047"/>
                  </a:lnTo>
                  <a:lnTo>
                    <a:pt x="6095" y="3047"/>
                  </a:lnTo>
                  <a:lnTo>
                    <a:pt x="6095" y="1523"/>
                  </a:lnTo>
                  <a:lnTo>
                    <a:pt x="7619" y="1523"/>
                  </a:lnTo>
                  <a:lnTo>
                    <a:pt x="7619" y="3047"/>
                  </a:lnTo>
                  <a:lnTo>
                    <a:pt x="9143" y="3047"/>
                  </a:lnTo>
                  <a:lnTo>
                    <a:pt x="9143" y="4571"/>
                  </a:lnTo>
                  <a:lnTo>
                    <a:pt x="10667" y="4571"/>
                  </a:lnTo>
                  <a:lnTo>
                    <a:pt x="10667" y="3047"/>
                  </a:lnTo>
                  <a:lnTo>
                    <a:pt x="12191" y="3047"/>
                  </a:lnTo>
                  <a:lnTo>
                    <a:pt x="12191" y="1523"/>
                  </a:lnTo>
                  <a:lnTo>
                    <a:pt x="10667" y="1523"/>
                  </a:lnTo>
                  <a:close/>
                </a:path>
                <a:path w="15239" h="7620">
                  <a:moveTo>
                    <a:pt x="13715" y="4571"/>
                  </a:moveTo>
                  <a:lnTo>
                    <a:pt x="13715" y="7619"/>
                  </a:lnTo>
                  <a:lnTo>
                    <a:pt x="15239" y="7619"/>
                  </a:lnTo>
                  <a:lnTo>
                    <a:pt x="15239" y="4571"/>
                  </a:lnTo>
                  <a:lnTo>
                    <a:pt x="13715" y="3047"/>
                  </a:lnTo>
                  <a:lnTo>
                    <a:pt x="12191" y="3047"/>
                  </a:lnTo>
                  <a:lnTo>
                    <a:pt x="12191" y="4571"/>
                  </a:lnTo>
                  <a:lnTo>
                    <a:pt x="13715" y="4571"/>
                  </a:lnTo>
                  <a:close/>
                </a:path>
              </a:pathLst>
            </a:custGeom>
            <a:solidFill>
              <a:srgbClr val="00923E"/>
            </a:solidFill>
          </p:spPr>
          <p:txBody>
            <a:bodyPr wrap="square" lIns="0" tIns="0" rIns="0" bIns="0" rtlCol="0">
              <a:noAutofit/>
            </a:bodyPr>
            <a:lstStyle/>
            <a:p>
              <a:endParaRPr sz="700"/>
            </a:p>
          </p:txBody>
        </p:sp>
        <p:sp>
          <p:nvSpPr>
            <p:cNvPr id="735" name="object 776"/>
            <p:cNvSpPr/>
            <p:nvPr/>
          </p:nvSpPr>
          <p:spPr>
            <a:xfrm>
              <a:off x="5272317" y="2768144"/>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736" name="object 777"/>
            <p:cNvSpPr/>
            <p:nvPr/>
          </p:nvSpPr>
          <p:spPr>
            <a:xfrm>
              <a:off x="5272317" y="2768144"/>
              <a:ext cx="12312" cy="0"/>
            </a:xfrm>
            <a:custGeom>
              <a:avLst/>
              <a:gdLst/>
              <a:ahLst/>
              <a:cxnLst/>
              <a:rect l="l" t="t" r="r" b="b"/>
              <a:pathLst>
                <a:path w="4571">
                  <a:moveTo>
                    <a:pt x="4571" y="0"/>
                  </a:moveTo>
                  <a:lnTo>
                    <a:pt x="1524" y="0"/>
                  </a:lnTo>
                  <a:lnTo>
                    <a:pt x="0" y="0"/>
                  </a:lnTo>
                  <a:lnTo>
                    <a:pt x="1524" y="0"/>
                  </a:lnTo>
                  <a:lnTo>
                    <a:pt x="3048" y="0"/>
                  </a:lnTo>
                  <a:lnTo>
                    <a:pt x="4571" y="0"/>
                  </a:lnTo>
                  <a:close/>
                </a:path>
              </a:pathLst>
            </a:custGeom>
            <a:solidFill>
              <a:srgbClr val="475E5F"/>
            </a:solidFill>
          </p:spPr>
          <p:txBody>
            <a:bodyPr wrap="square" lIns="0" tIns="0" rIns="0" bIns="0" rtlCol="0">
              <a:noAutofit/>
            </a:bodyPr>
            <a:lstStyle/>
            <a:p>
              <a:endParaRPr sz="700"/>
            </a:p>
          </p:txBody>
        </p:sp>
        <p:sp>
          <p:nvSpPr>
            <p:cNvPr id="737" name="object 778"/>
            <p:cNvSpPr/>
            <p:nvPr/>
          </p:nvSpPr>
          <p:spPr>
            <a:xfrm>
              <a:off x="5276422" y="2770170"/>
              <a:ext cx="8207" cy="0"/>
            </a:xfrm>
            <a:custGeom>
              <a:avLst/>
              <a:gdLst/>
              <a:ahLst/>
              <a:cxnLst/>
              <a:rect l="l" t="t" r="r" b="b"/>
              <a:pathLst>
                <a:path w="3047">
                  <a:moveTo>
                    <a:pt x="0" y="0"/>
                  </a:moveTo>
                  <a:lnTo>
                    <a:pt x="3047" y="0"/>
                  </a:lnTo>
                </a:path>
              </a:pathLst>
            </a:custGeom>
            <a:ln w="2794">
              <a:solidFill>
                <a:srgbClr val="46615F"/>
              </a:solidFill>
            </a:ln>
          </p:spPr>
          <p:txBody>
            <a:bodyPr wrap="square" lIns="0" tIns="0" rIns="0" bIns="0" rtlCol="0">
              <a:noAutofit/>
            </a:bodyPr>
            <a:lstStyle/>
            <a:p>
              <a:endParaRPr sz="700"/>
            </a:p>
          </p:txBody>
        </p:sp>
        <p:sp>
          <p:nvSpPr>
            <p:cNvPr id="738" name="object 779"/>
            <p:cNvSpPr/>
            <p:nvPr/>
          </p:nvSpPr>
          <p:spPr>
            <a:xfrm>
              <a:off x="5276422" y="2770170"/>
              <a:ext cx="8207" cy="0"/>
            </a:xfrm>
            <a:custGeom>
              <a:avLst/>
              <a:gdLst/>
              <a:ahLst/>
              <a:cxnLst/>
              <a:rect l="l" t="t" r="r" b="b"/>
              <a:pathLst>
                <a:path w="3047">
                  <a:moveTo>
                    <a:pt x="0" y="0"/>
                  </a:moveTo>
                  <a:lnTo>
                    <a:pt x="3047" y="0"/>
                  </a:lnTo>
                </a:path>
              </a:pathLst>
            </a:custGeom>
            <a:ln w="2794">
              <a:solidFill>
                <a:srgbClr val="466461"/>
              </a:solidFill>
            </a:ln>
          </p:spPr>
          <p:txBody>
            <a:bodyPr wrap="square" lIns="0" tIns="0" rIns="0" bIns="0" rtlCol="0">
              <a:noAutofit/>
            </a:bodyPr>
            <a:lstStyle/>
            <a:p>
              <a:endParaRPr sz="700"/>
            </a:p>
          </p:txBody>
        </p:sp>
        <p:sp>
          <p:nvSpPr>
            <p:cNvPr id="739" name="object 780"/>
            <p:cNvSpPr/>
            <p:nvPr/>
          </p:nvSpPr>
          <p:spPr>
            <a:xfrm>
              <a:off x="5280527" y="2774221"/>
              <a:ext cx="8207" cy="0"/>
            </a:xfrm>
            <a:custGeom>
              <a:avLst/>
              <a:gdLst/>
              <a:ahLst/>
              <a:cxnLst/>
              <a:rect l="l" t="t" r="r" b="b"/>
              <a:pathLst>
                <a:path w="3047">
                  <a:moveTo>
                    <a:pt x="0" y="0"/>
                  </a:moveTo>
                  <a:lnTo>
                    <a:pt x="3047" y="0"/>
                  </a:lnTo>
                </a:path>
              </a:pathLst>
            </a:custGeom>
            <a:ln w="2793">
              <a:solidFill>
                <a:srgbClr val="456863"/>
              </a:solidFill>
            </a:ln>
          </p:spPr>
          <p:txBody>
            <a:bodyPr wrap="square" lIns="0" tIns="0" rIns="0" bIns="0" rtlCol="0">
              <a:noAutofit/>
            </a:bodyPr>
            <a:lstStyle/>
            <a:p>
              <a:endParaRPr sz="700"/>
            </a:p>
          </p:txBody>
        </p:sp>
        <p:sp>
          <p:nvSpPr>
            <p:cNvPr id="740" name="object 781"/>
            <p:cNvSpPr/>
            <p:nvPr/>
          </p:nvSpPr>
          <p:spPr>
            <a:xfrm>
              <a:off x="5280527" y="2774221"/>
              <a:ext cx="8207" cy="0"/>
            </a:xfrm>
            <a:custGeom>
              <a:avLst/>
              <a:gdLst/>
              <a:ahLst/>
              <a:cxnLst/>
              <a:rect l="l" t="t" r="r" b="b"/>
              <a:pathLst>
                <a:path w="3047">
                  <a:moveTo>
                    <a:pt x="0" y="0"/>
                  </a:moveTo>
                  <a:lnTo>
                    <a:pt x="3047" y="0"/>
                  </a:lnTo>
                </a:path>
              </a:pathLst>
            </a:custGeom>
            <a:ln w="2793">
              <a:solidFill>
                <a:srgbClr val="456B63"/>
              </a:solidFill>
            </a:ln>
          </p:spPr>
          <p:txBody>
            <a:bodyPr wrap="square" lIns="0" tIns="0" rIns="0" bIns="0" rtlCol="0">
              <a:noAutofit/>
            </a:bodyPr>
            <a:lstStyle/>
            <a:p>
              <a:endParaRPr sz="700"/>
            </a:p>
          </p:txBody>
        </p:sp>
        <p:sp>
          <p:nvSpPr>
            <p:cNvPr id="741" name="object 782"/>
            <p:cNvSpPr/>
            <p:nvPr/>
          </p:nvSpPr>
          <p:spPr>
            <a:xfrm>
              <a:off x="5280527" y="2776246"/>
              <a:ext cx="12312" cy="0"/>
            </a:xfrm>
            <a:custGeom>
              <a:avLst/>
              <a:gdLst/>
              <a:ahLst/>
              <a:cxnLst/>
              <a:rect l="l" t="t" r="r" b="b"/>
              <a:pathLst>
                <a:path w="4571">
                  <a:moveTo>
                    <a:pt x="0" y="0"/>
                  </a:moveTo>
                  <a:lnTo>
                    <a:pt x="3047" y="0"/>
                  </a:lnTo>
                  <a:lnTo>
                    <a:pt x="4571" y="0"/>
                  </a:lnTo>
                  <a:lnTo>
                    <a:pt x="1523" y="0"/>
                  </a:lnTo>
                  <a:lnTo>
                    <a:pt x="0" y="0"/>
                  </a:lnTo>
                  <a:close/>
                </a:path>
              </a:pathLst>
            </a:custGeom>
            <a:solidFill>
              <a:srgbClr val="416E64"/>
            </a:solidFill>
          </p:spPr>
          <p:txBody>
            <a:bodyPr wrap="square" lIns="0" tIns="0" rIns="0" bIns="0" rtlCol="0">
              <a:noAutofit/>
            </a:bodyPr>
            <a:lstStyle/>
            <a:p>
              <a:endParaRPr sz="700"/>
            </a:p>
          </p:txBody>
        </p:sp>
        <p:sp>
          <p:nvSpPr>
            <p:cNvPr id="742" name="object 783"/>
            <p:cNvSpPr/>
            <p:nvPr/>
          </p:nvSpPr>
          <p:spPr>
            <a:xfrm>
              <a:off x="5284632" y="2778272"/>
              <a:ext cx="8210" cy="0"/>
            </a:xfrm>
            <a:custGeom>
              <a:avLst/>
              <a:gdLst/>
              <a:ahLst/>
              <a:cxnLst/>
              <a:rect l="l" t="t" r="r" b="b"/>
              <a:pathLst>
                <a:path w="3048">
                  <a:moveTo>
                    <a:pt x="0" y="0"/>
                  </a:moveTo>
                  <a:lnTo>
                    <a:pt x="3048" y="0"/>
                  </a:lnTo>
                </a:path>
              </a:pathLst>
            </a:custGeom>
            <a:ln w="2793">
              <a:solidFill>
                <a:srgbClr val="3B7063"/>
              </a:solidFill>
            </a:ln>
          </p:spPr>
          <p:txBody>
            <a:bodyPr wrap="square" lIns="0" tIns="0" rIns="0" bIns="0" rtlCol="0">
              <a:noAutofit/>
            </a:bodyPr>
            <a:lstStyle/>
            <a:p>
              <a:endParaRPr sz="700"/>
            </a:p>
          </p:txBody>
        </p:sp>
        <p:sp>
          <p:nvSpPr>
            <p:cNvPr id="743" name="object 784"/>
            <p:cNvSpPr/>
            <p:nvPr/>
          </p:nvSpPr>
          <p:spPr>
            <a:xfrm>
              <a:off x="5284632" y="2778272"/>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744" name="object 785"/>
            <p:cNvSpPr/>
            <p:nvPr/>
          </p:nvSpPr>
          <p:spPr>
            <a:xfrm>
              <a:off x="5284632" y="2782323"/>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745" name="object 786"/>
            <p:cNvSpPr/>
            <p:nvPr/>
          </p:nvSpPr>
          <p:spPr>
            <a:xfrm>
              <a:off x="5284632" y="2782323"/>
              <a:ext cx="8210" cy="0"/>
            </a:xfrm>
            <a:custGeom>
              <a:avLst/>
              <a:gdLst/>
              <a:ahLst/>
              <a:cxnLst/>
              <a:rect l="l" t="t" r="r" b="b"/>
              <a:pathLst>
                <a:path w="3048">
                  <a:moveTo>
                    <a:pt x="0" y="0"/>
                  </a:moveTo>
                  <a:lnTo>
                    <a:pt x="3048" y="0"/>
                  </a:lnTo>
                </a:path>
              </a:pathLst>
            </a:custGeom>
            <a:ln w="2794">
              <a:solidFill>
                <a:srgbClr val="287962"/>
              </a:solidFill>
            </a:ln>
          </p:spPr>
          <p:txBody>
            <a:bodyPr wrap="square" lIns="0" tIns="0" rIns="0" bIns="0" rtlCol="0">
              <a:noAutofit/>
            </a:bodyPr>
            <a:lstStyle/>
            <a:p>
              <a:endParaRPr sz="700"/>
            </a:p>
          </p:txBody>
        </p:sp>
        <p:sp>
          <p:nvSpPr>
            <p:cNvPr id="746" name="object 787"/>
            <p:cNvSpPr/>
            <p:nvPr/>
          </p:nvSpPr>
          <p:spPr>
            <a:xfrm>
              <a:off x="5284632" y="2786374"/>
              <a:ext cx="12314" cy="0"/>
            </a:xfrm>
            <a:custGeom>
              <a:avLst/>
              <a:gdLst/>
              <a:ahLst/>
              <a:cxnLst/>
              <a:rect l="l" t="t" r="r" b="b"/>
              <a:pathLst>
                <a:path w="4572">
                  <a:moveTo>
                    <a:pt x="0" y="0"/>
                  </a:moveTo>
                  <a:lnTo>
                    <a:pt x="4572" y="0"/>
                  </a:lnTo>
                </a:path>
              </a:pathLst>
            </a:custGeom>
            <a:ln w="2793">
              <a:solidFill>
                <a:srgbClr val="207B5F"/>
              </a:solidFill>
            </a:ln>
          </p:spPr>
          <p:txBody>
            <a:bodyPr wrap="square" lIns="0" tIns="0" rIns="0" bIns="0" rtlCol="0">
              <a:noAutofit/>
            </a:bodyPr>
            <a:lstStyle/>
            <a:p>
              <a:endParaRPr sz="700"/>
            </a:p>
          </p:txBody>
        </p:sp>
        <p:sp>
          <p:nvSpPr>
            <p:cNvPr id="747" name="object 788"/>
            <p:cNvSpPr/>
            <p:nvPr/>
          </p:nvSpPr>
          <p:spPr>
            <a:xfrm>
              <a:off x="5284632" y="2786374"/>
              <a:ext cx="12314" cy="0"/>
            </a:xfrm>
            <a:custGeom>
              <a:avLst/>
              <a:gdLst/>
              <a:ahLst/>
              <a:cxnLst/>
              <a:rect l="l" t="t" r="r" b="b"/>
              <a:pathLst>
                <a:path w="4572">
                  <a:moveTo>
                    <a:pt x="0" y="0"/>
                  </a:moveTo>
                  <a:lnTo>
                    <a:pt x="4572" y="0"/>
                  </a:lnTo>
                </a:path>
              </a:pathLst>
            </a:custGeom>
            <a:ln w="2793">
              <a:solidFill>
                <a:srgbClr val="167E5F"/>
              </a:solidFill>
            </a:ln>
          </p:spPr>
          <p:txBody>
            <a:bodyPr wrap="square" lIns="0" tIns="0" rIns="0" bIns="0" rtlCol="0">
              <a:noAutofit/>
            </a:bodyPr>
            <a:lstStyle/>
            <a:p>
              <a:endParaRPr sz="700"/>
            </a:p>
          </p:txBody>
        </p:sp>
        <p:sp>
          <p:nvSpPr>
            <p:cNvPr id="748" name="object 789"/>
            <p:cNvSpPr/>
            <p:nvPr/>
          </p:nvSpPr>
          <p:spPr>
            <a:xfrm>
              <a:off x="5284632" y="2788397"/>
              <a:ext cx="12314" cy="0"/>
            </a:xfrm>
            <a:custGeom>
              <a:avLst/>
              <a:gdLst/>
              <a:ahLst/>
              <a:cxnLst/>
              <a:rect l="l" t="t" r="r" b="b"/>
              <a:pathLst>
                <a:path w="4572">
                  <a:moveTo>
                    <a:pt x="0" y="0"/>
                  </a:moveTo>
                  <a:lnTo>
                    <a:pt x="4572" y="0"/>
                  </a:lnTo>
                  <a:lnTo>
                    <a:pt x="1524" y="0"/>
                  </a:lnTo>
                  <a:lnTo>
                    <a:pt x="0" y="0"/>
                  </a:lnTo>
                  <a:close/>
                </a:path>
              </a:pathLst>
            </a:custGeom>
            <a:solidFill>
              <a:srgbClr val="10835C"/>
            </a:solidFill>
          </p:spPr>
          <p:txBody>
            <a:bodyPr wrap="square" lIns="0" tIns="0" rIns="0" bIns="0" rtlCol="0">
              <a:noAutofit/>
            </a:bodyPr>
            <a:lstStyle/>
            <a:p>
              <a:endParaRPr sz="700"/>
            </a:p>
          </p:txBody>
        </p:sp>
        <p:sp>
          <p:nvSpPr>
            <p:cNvPr id="749" name="object 790"/>
            <p:cNvSpPr/>
            <p:nvPr/>
          </p:nvSpPr>
          <p:spPr>
            <a:xfrm>
              <a:off x="5288736" y="2790425"/>
              <a:ext cx="8210" cy="0"/>
            </a:xfrm>
            <a:custGeom>
              <a:avLst/>
              <a:gdLst/>
              <a:ahLst/>
              <a:cxnLst/>
              <a:rect l="l" t="t" r="r" b="b"/>
              <a:pathLst>
                <a:path w="3048">
                  <a:moveTo>
                    <a:pt x="0" y="0"/>
                  </a:moveTo>
                  <a:lnTo>
                    <a:pt x="3048" y="0"/>
                  </a:lnTo>
                </a:path>
              </a:pathLst>
            </a:custGeom>
            <a:ln w="2794">
              <a:solidFill>
                <a:srgbClr val="06855A"/>
              </a:solidFill>
            </a:ln>
          </p:spPr>
          <p:txBody>
            <a:bodyPr wrap="square" lIns="0" tIns="0" rIns="0" bIns="0" rtlCol="0">
              <a:noAutofit/>
            </a:bodyPr>
            <a:lstStyle/>
            <a:p>
              <a:endParaRPr sz="700"/>
            </a:p>
          </p:txBody>
        </p:sp>
        <p:sp>
          <p:nvSpPr>
            <p:cNvPr id="750" name="object 791"/>
            <p:cNvSpPr/>
            <p:nvPr/>
          </p:nvSpPr>
          <p:spPr>
            <a:xfrm>
              <a:off x="5288736" y="2790425"/>
              <a:ext cx="8210" cy="0"/>
            </a:xfrm>
            <a:custGeom>
              <a:avLst/>
              <a:gdLst/>
              <a:ahLst/>
              <a:cxnLst/>
              <a:rect l="l" t="t" r="r" b="b"/>
              <a:pathLst>
                <a:path w="3048">
                  <a:moveTo>
                    <a:pt x="0" y="0"/>
                  </a:moveTo>
                  <a:lnTo>
                    <a:pt x="3048" y="0"/>
                  </a:lnTo>
                </a:path>
              </a:pathLst>
            </a:custGeom>
            <a:ln w="2794">
              <a:solidFill>
                <a:srgbClr val="048656"/>
              </a:solidFill>
            </a:ln>
          </p:spPr>
          <p:txBody>
            <a:bodyPr wrap="square" lIns="0" tIns="0" rIns="0" bIns="0" rtlCol="0">
              <a:noAutofit/>
            </a:bodyPr>
            <a:lstStyle/>
            <a:p>
              <a:endParaRPr sz="700"/>
            </a:p>
          </p:txBody>
        </p:sp>
        <p:sp>
          <p:nvSpPr>
            <p:cNvPr id="751" name="object 792"/>
            <p:cNvSpPr/>
            <p:nvPr/>
          </p:nvSpPr>
          <p:spPr>
            <a:xfrm>
              <a:off x="5288736" y="2794476"/>
              <a:ext cx="8210" cy="0"/>
            </a:xfrm>
            <a:custGeom>
              <a:avLst/>
              <a:gdLst/>
              <a:ahLst/>
              <a:cxnLst/>
              <a:rect l="l" t="t" r="r" b="b"/>
              <a:pathLst>
                <a:path w="3048">
                  <a:moveTo>
                    <a:pt x="0" y="0"/>
                  </a:moveTo>
                  <a:lnTo>
                    <a:pt x="3048" y="0"/>
                  </a:lnTo>
                </a:path>
              </a:pathLst>
            </a:custGeom>
            <a:ln w="2793">
              <a:solidFill>
                <a:srgbClr val="008A53"/>
              </a:solidFill>
            </a:ln>
          </p:spPr>
          <p:txBody>
            <a:bodyPr wrap="square" lIns="0" tIns="0" rIns="0" bIns="0" rtlCol="0">
              <a:noAutofit/>
            </a:bodyPr>
            <a:lstStyle/>
            <a:p>
              <a:endParaRPr sz="700"/>
            </a:p>
          </p:txBody>
        </p:sp>
        <p:sp>
          <p:nvSpPr>
            <p:cNvPr id="752" name="object 793"/>
            <p:cNvSpPr/>
            <p:nvPr/>
          </p:nvSpPr>
          <p:spPr>
            <a:xfrm>
              <a:off x="5288736" y="2794476"/>
              <a:ext cx="8210" cy="0"/>
            </a:xfrm>
            <a:custGeom>
              <a:avLst/>
              <a:gdLst/>
              <a:ahLst/>
              <a:cxnLst/>
              <a:rect l="l" t="t" r="r" b="b"/>
              <a:pathLst>
                <a:path w="3048">
                  <a:moveTo>
                    <a:pt x="0" y="0"/>
                  </a:moveTo>
                  <a:lnTo>
                    <a:pt x="3048" y="0"/>
                  </a:lnTo>
                </a:path>
              </a:pathLst>
            </a:custGeom>
            <a:ln w="2793">
              <a:solidFill>
                <a:srgbClr val="008D50"/>
              </a:solidFill>
            </a:ln>
          </p:spPr>
          <p:txBody>
            <a:bodyPr wrap="square" lIns="0" tIns="0" rIns="0" bIns="0" rtlCol="0">
              <a:noAutofit/>
            </a:bodyPr>
            <a:lstStyle/>
            <a:p>
              <a:endParaRPr sz="700"/>
            </a:p>
          </p:txBody>
        </p:sp>
        <p:sp>
          <p:nvSpPr>
            <p:cNvPr id="753" name="object 794"/>
            <p:cNvSpPr/>
            <p:nvPr/>
          </p:nvSpPr>
          <p:spPr>
            <a:xfrm>
              <a:off x="5288736" y="2798527"/>
              <a:ext cx="12314" cy="0"/>
            </a:xfrm>
            <a:custGeom>
              <a:avLst/>
              <a:gdLst/>
              <a:ahLst/>
              <a:cxnLst/>
              <a:rect l="l" t="t" r="r" b="b"/>
              <a:pathLst>
                <a:path w="4572">
                  <a:moveTo>
                    <a:pt x="0" y="0"/>
                  </a:moveTo>
                  <a:lnTo>
                    <a:pt x="4572" y="0"/>
                  </a:lnTo>
                </a:path>
              </a:pathLst>
            </a:custGeom>
            <a:ln w="2793">
              <a:solidFill>
                <a:srgbClr val="008F4D"/>
              </a:solidFill>
            </a:ln>
          </p:spPr>
          <p:txBody>
            <a:bodyPr wrap="square" lIns="0" tIns="0" rIns="0" bIns="0" rtlCol="0">
              <a:noAutofit/>
            </a:bodyPr>
            <a:lstStyle/>
            <a:p>
              <a:endParaRPr sz="700"/>
            </a:p>
          </p:txBody>
        </p:sp>
        <p:sp>
          <p:nvSpPr>
            <p:cNvPr id="754" name="object 795"/>
            <p:cNvSpPr/>
            <p:nvPr/>
          </p:nvSpPr>
          <p:spPr>
            <a:xfrm>
              <a:off x="5288736" y="2798527"/>
              <a:ext cx="12314" cy="0"/>
            </a:xfrm>
            <a:custGeom>
              <a:avLst/>
              <a:gdLst/>
              <a:ahLst/>
              <a:cxnLst/>
              <a:rect l="l" t="t" r="r" b="b"/>
              <a:pathLst>
                <a:path w="4572">
                  <a:moveTo>
                    <a:pt x="0" y="0"/>
                  </a:moveTo>
                  <a:lnTo>
                    <a:pt x="4572" y="0"/>
                  </a:lnTo>
                </a:path>
              </a:pathLst>
            </a:custGeom>
            <a:ln w="2793">
              <a:solidFill>
                <a:srgbClr val="009146"/>
              </a:solidFill>
            </a:ln>
          </p:spPr>
          <p:txBody>
            <a:bodyPr wrap="square" lIns="0" tIns="0" rIns="0" bIns="0" rtlCol="0">
              <a:noAutofit/>
            </a:bodyPr>
            <a:lstStyle/>
            <a:p>
              <a:endParaRPr sz="700"/>
            </a:p>
          </p:txBody>
        </p:sp>
        <p:sp>
          <p:nvSpPr>
            <p:cNvPr id="755" name="object 796"/>
            <p:cNvSpPr/>
            <p:nvPr/>
          </p:nvSpPr>
          <p:spPr>
            <a:xfrm>
              <a:off x="5288736" y="2800550"/>
              <a:ext cx="12314" cy="0"/>
            </a:xfrm>
            <a:custGeom>
              <a:avLst/>
              <a:gdLst/>
              <a:ahLst/>
              <a:cxnLst/>
              <a:rect l="l" t="t" r="r" b="b"/>
              <a:pathLst>
                <a:path w="4572">
                  <a:moveTo>
                    <a:pt x="0" y="0"/>
                  </a:moveTo>
                  <a:lnTo>
                    <a:pt x="4572" y="0"/>
                  </a:lnTo>
                  <a:lnTo>
                    <a:pt x="0" y="0"/>
                  </a:lnTo>
                  <a:close/>
                </a:path>
              </a:pathLst>
            </a:custGeom>
            <a:solidFill>
              <a:srgbClr val="00923E"/>
            </a:solidFill>
          </p:spPr>
          <p:txBody>
            <a:bodyPr wrap="square" lIns="0" tIns="0" rIns="0" bIns="0" rtlCol="0">
              <a:noAutofit/>
            </a:bodyPr>
            <a:lstStyle/>
            <a:p>
              <a:endParaRPr sz="700"/>
            </a:p>
          </p:txBody>
        </p:sp>
        <p:sp>
          <p:nvSpPr>
            <p:cNvPr id="756" name="object 797"/>
            <p:cNvSpPr/>
            <p:nvPr/>
          </p:nvSpPr>
          <p:spPr>
            <a:xfrm>
              <a:off x="5288736" y="2802578"/>
              <a:ext cx="12314" cy="0"/>
            </a:xfrm>
            <a:custGeom>
              <a:avLst/>
              <a:gdLst/>
              <a:ahLst/>
              <a:cxnLst/>
              <a:rect l="l" t="t" r="r" b="b"/>
              <a:pathLst>
                <a:path w="4572">
                  <a:moveTo>
                    <a:pt x="0" y="0"/>
                  </a:moveTo>
                  <a:lnTo>
                    <a:pt x="4572" y="0"/>
                  </a:lnTo>
                </a:path>
              </a:pathLst>
            </a:custGeom>
            <a:ln w="2794">
              <a:solidFill>
                <a:srgbClr val="009145"/>
              </a:solidFill>
            </a:ln>
          </p:spPr>
          <p:txBody>
            <a:bodyPr wrap="square" lIns="0" tIns="0" rIns="0" bIns="0" rtlCol="0">
              <a:noAutofit/>
            </a:bodyPr>
            <a:lstStyle/>
            <a:p>
              <a:endParaRPr sz="700"/>
            </a:p>
          </p:txBody>
        </p:sp>
        <p:sp>
          <p:nvSpPr>
            <p:cNvPr id="757" name="object 798"/>
            <p:cNvSpPr/>
            <p:nvPr/>
          </p:nvSpPr>
          <p:spPr>
            <a:xfrm>
              <a:off x="5288736" y="2802578"/>
              <a:ext cx="12314" cy="0"/>
            </a:xfrm>
            <a:custGeom>
              <a:avLst/>
              <a:gdLst/>
              <a:ahLst/>
              <a:cxnLst/>
              <a:rect l="l" t="t" r="r" b="b"/>
              <a:pathLst>
                <a:path w="4572">
                  <a:moveTo>
                    <a:pt x="0" y="0"/>
                  </a:moveTo>
                  <a:lnTo>
                    <a:pt x="4572" y="0"/>
                  </a:lnTo>
                </a:path>
              </a:pathLst>
            </a:custGeom>
            <a:ln w="2794">
              <a:solidFill>
                <a:srgbClr val="00904A"/>
              </a:solidFill>
            </a:ln>
          </p:spPr>
          <p:txBody>
            <a:bodyPr wrap="square" lIns="0" tIns="0" rIns="0" bIns="0" rtlCol="0">
              <a:noAutofit/>
            </a:bodyPr>
            <a:lstStyle/>
            <a:p>
              <a:endParaRPr sz="700"/>
            </a:p>
          </p:txBody>
        </p:sp>
        <p:sp>
          <p:nvSpPr>
            <p:cNvPr id="758" name="object 799"/>
            <p:cNvSpPr/>
            <p:nvPr/>
          </p:nvSpPr>
          <p:spPr>
            <a:xfrm>
              <a:off x="5292841" y="2806629"/>
              <a:ext cx="8210" cy="0"/>
            </a:xfrm>
            <a:custGeom>
              <a:avLst/>
              <a:gdLst/>
              <a:ahLst/>
              <a:cxnLst/>
              <a:rect l="l" t="t" r="r" b="b"/>
              <a:pathLst>
                <a:path w="3048">
                  <a:moveTo>
                    <a:pt x="0" y="0"/>
                  </a:moveTo>
                  <a:lnTo>
                    <a:pt x="3048" y="0"/>
                  </a:lnTo>
                </a:path>
              </a:pathLst>
            </a:custGeom>
            <a:ln w="2793">
              <a:solidFill>
                <a:srgbClr val="008E50"/>
              </a:solidFill>
            </a:ln>
          </p:spPr>
          <p:txBody>
            <a:bodyPr wrap="square" lIns="0" tIns="0" rIns="0" bIns="0" rtlCol="0">
              <a:noAutofit/>
            </a:bodyPr>
            <a:lstStyle/>
            <a:p>
              <a:endParaRPr sz="700"/>
            </a:p>
          </p:txBody>
        </p:sp>
        <p:sp>
          <p:nvSpPr>
            <p:cNvPr id="759" name="object 800"/>
            <p:cNvSpPr/>
            <p:nvPr/>
          </p:nvSpPr>
          <p:spPr>
            <a:xfrm>
              <a:off x="5292841" y="2806629"/>
              <a:ext cx="8210" cy="0"/>
            </a:xfrm>
            <a:custGeom>
              <a:avLst/>
              <a:gdLst/>
              <a:ahLst/>
              <a:cxnLst/>
              <a:rect l="l" t="t" r="r" b="b"/>
              <a:pathLst>
                <a:path w="3048">
                  <a:moveTo>
                    <a:pt x="0" y="0"/>
                  </a:moveTo>
                  <a:lnTo>
                    <a:pt x="3048" y="0"/>
                  </a:lnTo>
                </a:path>
              </a:pathLst>
            </a:custGeom>
            <a:ln w="2793">
              <a:solidFill>
                <a:srgbClr val="008A52"/>
              </a:solidFill>
            </a:ln>
          </p:spPr>
          <p:txBody>
            <a:bodyPr wrap="square" lIns="0" tIns="0" rIns="0" bIns="0" rtlCol="0">
              <a:noAutofit/>
            </a:bodyPr>
            <a:lstStyle/>
            <a:p>
              <a:endParaRPr sz="700"/>
            </a:p>
          </p:txBody>
        </p:sp>
        <p:sp>
          <p:nvSpPr>
            <p:cNvPr id="760" name="object 801"/>
            <p:cNvSpPr/>
            <p:nvPr/>
          </p:nvSpPr>
          <p:spPr>
            <a:xfrm>
              <a:off x="5292841" y="2810680"/>
              <a:ext cx="12314" cy="0"/>
            </a:xfrm>
            <a:custGeom>
              <a:avLst/>
              <a:gdLst/>
              <a:ahLst/>
              <a:cxnLst/>
              <a:rect l="l" t="t" r="r" b="b"/>
              <a:pathLst>
                <a:path w="4572">
                  <a:moveTo>
                    <a:pt x="0" y="0"/>
                  </a:moveTo>
                  <a:lnTo>
                    <a:pt x="4572" y="0"/>
                  </a:lnTo>
                </a:path>
              </a:pathLst>
            </a:custGeom>
            <a:ln w="2794">
              <a:solidFill>
                <a:srgbClr val="018857"/>
              </a:solidFill>
            </a:ln>
          </p:spPr>
          <p:txBody>
            <a:bodyPr wrap="square" lIns="0" tIns="0" rIns="0" bIns="0" rtlCol="0">
              <a:noAutofit/>
            </a:bodyPr>
            <a:lstStyle/>
            <a:p>
              <a:endParaRPr sz="700"/>
            </a:p>
          </p:txBody>
        </p:sp>
        <p:sp>
          <p:nvSpPr>
            <p:cNvPr id="761" name="object 802"/>
            <p:cNvSpPr/>
            <p:nvPr/>
          </p:nvSpPr>
          <p:spPr>
            <a:xfrm>
              <a:off x="5292841" y="2810680"/>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762" name="object 803"/>
            <p:cNvSpPr/>
            <p:nvPr/>
          </p:nvSpPr>
          <p:spPr>
            <a:xfrm>
              <a:off x="5292841" y="2812706"/>
              <a:ext cx="12314" cy="0"/>
            </a:xfrm>
            <a:custGeom>
              <a:avLst/>
              <a:gdLst/>
              <a:ahLst/>
              <a:cxnLst/>
              <a:rect l="l" t="t" r="r" b="b"/>
              <a:pathLst>
                <a:path w="4572">
                  <a:moveTo>
                    <a:pt x="0" y="0"/>
                  </a:moveTo>
                  <a:lnTo>
                    <a:pt x="4572" y="0"/>
                  </a:lnTo>
                  <a:lnTo>
                    <a:pt x="1524" y="0"/>
                  </a:lnTo>
                  <a:lnTo>
                    <a:pt x="0" y="0"/>
                  </a:lnTo>
                  <a:close/>
                </a:path>
              </a:pathLst>
            </a:custGeom>
            <a:solidFill>
              <a:srgbClr val="0F835D"/>
            </a:solidFill>
          </p:spPr>
          <p:txBody>
            <a:bodyPr wrap="square" lIns="0" tIns="0" rIns="0" bIns="0" rtlCol="0">
              <a:noAutofit/>
            </a:bodyPr>
            <a:lstStyle/>
            <a:p>
              <a:endParaRPr sz="700"/>
            </a:p>
          </p:txBody>
        </p:sp>
        <p:sp>
          <p:nvSpPr>
            <p:cNvPr id="763" name="object 804"/>
            <p:cNvSpPr/>
            <p:nvPr/>
          </p:nvSpPr>
          <p:spPr>
            <a:xfrm>
              <a:off x="5296946" y="2814731"/>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764" name="object 805"/>
            <p:cNvSpPr/>
            <p:nvPr/>
          </p:nvSpPr>
          <p:spPr>
            <a:xfrm>
              <a:off x="5296946" y="2814731"/>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765" name="object 806"/>
            <p:cNvSpPr/>
            <p:nvPr/>
          </p:nvSpPr>
          <p:spPr>
            <a:xfrm>
              <a:off x="5296946" y="2818782"/>
              <a:ext cx="12314" cy="0"/>
            </a:xfrm>
            <a:custGeom>
              <a:avLst/>
              <a:gdLst/>
              <a:ahLst/>
              <a:cxnLst/>
              <a:rect l="l" t="t" r="r" b="b"/>
              <a:pathLst>
                <a:path w="4572">
                  <a:moveTo>
                    <a:pt x="0" y="0"/>
                  </a:moveTo>
                  <a:lnTo>
                    <a:pt x="4572" y="0"/>
                  </a:lnTo>
                </a:path>
              </a:pathLst>
            </a:custGeom>
            <a:ln w="2794">
              <a:solidFill>
                <a:srgbClr val="2B7962"/>
              </a:solidFill>
            </a:ln>
          </p:spPr>
          <p:txBody>
            <a:bodyPr wrap="square" lIns="0" tIns="0" rIns="0" bIns="0" rtlCol="0">
              <a:noAutofit/>
            </a:bodyPr>
            <a:lstStyle/>
            <a:p>
              <a:endParaRPr sz="700"/>
            </a:p>
          </p:txBody>
        </p:sp>
        <p:sp>
          <p:nvSpPr>
            <p:cNvPr id="766" name="object 807"/>
            <p:cNvSpPr/>
            <p:nvPr/>
          </p:nvSpPr>
          <p:spPr>
            <a:xfrm>
              <a:off x="5296946" y="2818782"/>
              <a:ext cx="12314" cy="0"/>
            </a:xfrm>
            <a:custGeom>
              <a:avLst/>
              <a:gdLst/>
              <a:ahLst/>
              <a:cxnLst/>
              <a:rect l="l" t="t" r="r" b="b"/>
              <a:pathLst>
                <a:path w="4572">
                  <a:moveTo>
                    <a:pt x="0" y="0"/>
                  </a:moveTo>
                  <a:lnTo>
                    <a:pt x="4572" y="0"/>
                  </a:lnTo>
                </a:path>
              </a:pathLst>
            </a:custGeom>
            <a:ln w="2794">
              <a:solidFill>
                <a:srgbClr val="317863"/>
              </a:solidFill>
            </a:ln>
          </p:spPr>
          <p:txBody>
            <a:bodyPr wrap="square" lIns="0" tIns="0" rIns="0" bIns="0" rtlCol="0">
              <a:noAutofit/>
            </a:bodyPr>
            <a:lstStyle/>
            <a:p>
              <a:endParaRPr sz="700"/>
            </a:p>
          </p:txBody>
        </p:sp>
        <p:sp>
          <p:nvSpPr>
            <p:cNvPr id="767" name="object 808"/>
            <p:cNvSpPr/>
            <p:nvPr/>
          </p:nvSpPr>
          <p:spPr>
            <a:xfrm>
              <a:off x="5301051" y="2822833"/>
              <a:ext cx="8210" cy="0"/>
            </a:xfrm>
            <a:custGeom>
              <a:avLst/>
              <a:gdLst/>
              <a:ahLst/>
              <a:cxnLst/>
              <a:rect l="l" t="t" r="r" b="b"/>
              <a:pathLst>
                <a:path w="3048">
                  <a:moveTo>
                    <a:pt x="0" y="0"/>
                  </a:moveTo>
                  <a:lnTo>
                    <a:pt x="3048" y="0"/>
                  </a:lnTo>
                </a:path>
              </a:pathLst>
            </a:custGeom>
            <a:ln w="2794">
              <a:solidFill>
                <a:srgbClr val="387464"/>
              </a:solidFill>
            </a:ln>
          </p:spPr>
          <p:txBody>
            <a:bodyPr wrap="square" lIns="0" tIns="0" rIns="0" bIns="0" rtlCol="0">
              <a:noAutofit/>
            </a:bodyPr>
            <a:lstStyle/>
            <a:p>
              <a:endParaRPr sz="700"/>
            </a:p>
          </p:txBody>
        </p:sp>
        <p:sp>
          <p:nvSpPr>
            <p:cNvPr id="768" name="object 809"/>
            <p:cNvSpPr/>
            <p:nvPr/>
          </p:nvSpPr>
          <p:spPr>
            <a:xfrm>
              <a:off x="5301051" y="2822833"/>
              <a:ext cx="8210" cy="0"/>
            </a:xfrm>
            <a:custGeom>
              <a:avLst/>
              <a:gdLst/>
              <a:ahLst/>
              <a:cxnLst/>
              <a:rect l="l" t="t" r="r" b="b"/>
              <a:pathLst>
                <a:path w="3048">
                  <a:moveTo>
                    <a:pt x="0" y="0"/>
                  </a:moveTo>
                  <a:lnTo>
                    <a:pt x="3048" y="0"/>
                  </a:lnTo>
                </a:path>
              </a:pathLst>
            </a:custGeom>
            <a:ln w="2794">
              <a:solidFill>
                <a:srgbClr val="3B7064"/>
              </a:solidFill>
            </a:ln>
          </p:spPr>
          <p:txBody>
            <a:bodyPr wrap="square" lIns="0" tIns="0" rIns="0" bIns="0" rtlCol="0">
              <a:noAutofit/>
            </a:bodyPr>
            <a:lstStyle/>
            <a:p>
              <a:endParaRPr sz="700"/>
            </a:p>
          </p:txBody>
        </p:sp>
        <p:sp>
          <p:nvSpPr>
            <p:cNvPr id="769" name="object 810"/>
            <p:cNvSpPr/>
            <p:nvPr/>
          </p:nvSpPr>
          <p:spPr>
            <a:xfrm>
              <a:off x="5301051" y="2824859"/>
              <a:ext cx="12314" cy="0"/>
            </a:xfrm>
            <a:custGeom>
              <a:avLst/>
              <a:gdLst/>
              <a:ahLst/>
              <a:cxnLst/>
              <a:rect l="l" t="t" r="r" b="b"/>
              <a:pathLst>
                <a:path w="4572">
                  <a:moveTo>
                    <a:pt x="0" y="0"/>
                  </a:moveTo>
                  <a:lnTo>
                    <a:pt x="4572" y="0"/>
                  </a:lnTo>
                  <a:lnTo>
                    <a:pt x="3048"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770" name="object 811"/>
            <p:cNvSpPr/>
            <p:nvPr/>
          </p:nvSpPr>
          <p:spPr>
            <a:xfrm>
              <a:off x="5309261" y="2824859"/>
              <a:ext cx="8210" cy="4051"/>
            </a:xfrm>
            <a:custGeom>
              <a:avLst/>
              <a:gdLst/>
              <a:ahLst/>
              <a:cxnLst/>
              <a:rect l="l" t="t" r="r" b="b"/>
              <a:pathLst>
                <a:path w="3048" h="1524">
                  <a:moveTo>
                    <a:pt x="1524" y="1524"/>
                  </a:moveTo>
                  <a:lnTo>
                    <a:pt x="3048" y="1524"/>
                  </a:lnTo>
                  <a:lnTo>
                    <a:pt x="1524" y="0"/>
                  </a:lnTo>
                  <a:lnTo>
                    <a:pt x="0" y="0"/>
                  </a:lnTo>
                  <a:lnTo>
                    <a:pt x="0" y="1524"/>
                  </a:lnTo>
                  <a:lnTo>
                    <a:pt x="1524" y="1524"/>
                  </a:lnTo>
                  <a:close/>
                </a:path>
              </a:pathLst>
            </a:custGeom>
            <a:solidFill>
              <a:srgbClr val="446C64"/>
            </a:solidFill>
          </p:spPr>
          <p:txBody>
            <a:bodyPr wrap="square" lIns="0" tIns="0" rIns="0" bIns="0" rtlCol="0">
              <a:noAutofit/>
            </a:bodyPr>
            <a:lstStyle/>
            <a:p>
              <a:endParaRPr sz="700"/>
            </a:p>
          </p:txBody>
        </p:sp>
        <p:sp>
          <p:nvSpPr>
            <p:cNvPr id="771" name="object 812"/>
            <p:cNvSpPr/>
            <p:nvPr/>
          </p:nvSpPr>
          <p:spPr>
            <a:xfrm>
              <a:off x="5309261" y="2824859"/>
              <a:ext cx="8210" cy="4051"/>
            </a:xfrm>
            <a:custGeom>
              <a:avLst/>
              <a:gdLst/>
              <a:ahLst/>
              <a:cxnLst/>
              <a:rect l="l" t="t" r="r" b="b"/>
              <a:pathLst>
                <a:path w="3048" h="1524">
                  <a:moveTo>
                    <a:pt x="1524" y="1524"/>
                  </a:moveTo>
                  <a:lnTo>
                    <a:pt x="3048" y="1524"/>
                  </a:lnTo>
                  <a:lnTo>
                    <a:pt x="1524" y="0"/>
                  </a:lnTo>
                  <a:lnTo>
                    <a:pt x="0" y="0"/>
                  </a:lnTo>
                  <a:lnTo>
                    <a:pt x="0" y="1524"/>
                  </a:lnTo>
                  <a:lnTo>
                    <a:pt x="1524" y="1524"/>
                  </a:lnTo>
                  <a:close/>
                </a:path>
              </a:pathLst>
            </a:custGeom>
            <a:solidFill>
              <a:srgbClr val="466762"/>
            </a:solidFill>
          </p:spPr>
          <p:txBody>
            <a:bodyPr wrap="square" lIns="0" tIns="0" rIns="0" bIns="0" rtlCol="0">
              <a:noAutofit/>
            </a:bodyPr>
            <a:lstStyle/>
            <a:p>
              <a:endParaRPr sz="700"/>
            </a:p>
          </p:txBody>
        </p:sp>
        <p:sp>
          <p:nvSpPr>
            <p:cNvPr id="772" name="object 813"/>
            <p:cNvSpPr/>
            <p:nvPr/>
          </p:nvSpPr>
          <p:spPr>
            <a:xfrm>
              <a:off x="5313365" y="2828910"/>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773" name="object 814"/>
            <p:cNvSpPr/>
            <p:nvPr/>
          </p:nvSpPr>
          <p:spPr>
            <a:xfrm>
              <a:off x="5272317" y="2768144"/>
              <a:ext cx="49258" cy="60766"/>
            </a:xfrm>
            <a:custGeom>
              <a:avLst/>
              <a:gdLst/>
              <a:ahLst/>
              <a:cxnLst/>
              <a:rect l="l" t="t" r="r" b="b"/>
              <a:pathLst>
                <a:path w="18288" h="22859">
                  <a:moveTo>
                    <a:pt x="18288" y="22859"/>
                  </a:moveTo>
                  <a:lnTo>
                    <a:pt x="15240" y="22859"/>
                  </a:lnTo>
                  <a:lnTo>
                    <a:pt x="13716" y="21335"/>
                  </a:lnTo>
                  <a:lnTo>
                    <a:pt x="12192" y="21335"/>
                  </a:lnTo>
                  <a:lnTo>
                    <a:pt x="10668" y="19811"/>
                  </a:lnTo>
                  <a:lnTo>
                    <a:pt x="9143" y="18287"/>
                  </a:lnTo>
                  <a:lnTo>
                    <a:pt x="7619" y="15239"/>
                  </a:lnTo>
                  <a:lnTo>
                    <a:pt x="7619" y="13715"/>
                  </a:lnTo>
                  <a:lnTo>
                    <a:pt x="6095" y="10667"/>
                  </a:lnTo>
                  <a:lnTo>
                    <a:pt x="6095" y="9143"/>
                  </a:lnTo>
                  <a:lnTo>
                    <a:pt x="4571" y="6095"/>
                  </a:lnTo>
                  <a:lnTo>
                    <a:pt x="3048" y="4571"/>
                  </a:lnTo>
                  <a:lnTo>
                    <a:pt x="3048" y="1523"/>
                  </a:lnTo>
                  <a:lnTo>
                    <a:pt x="1524" y="0"/>
                  </a:lnTo>
                  <a:lnTo>
                    <a:pt x="0" y="0"/>
                  </a:lnTo>
                  <a:lnTo>
                    <a:pt x="3048" y="0"/>
                  </a:lnTo>
                  <a:lnTo>
                    <a:pt x="4571" y="1523"/>
                  </a:lnTo>
                  <a:lnTo>
                    <a:pt x="6095" y="3047"/>
                  </a:lnTo>
                  <a:lnTo>
                    <a:pt x="7619" y="4571"/>
                  </a:lnTo>
                  <a:lnTo>
                    <a:pt x="9143" y="6095"/>
                  </a:lnTo>
                  <a:lnTo>
                    <a:pt x="9143" y="9143"/>
                  </a:lnTo>
                  <a:lnTo>
                    <a:pt x="10668" y="10667"/>
                  </a:lnTo>
                  <a:lnTo>
                    <a:pt x="10668" y="13715"/>
                  </a:lnTo>
                  <a:lnTo>
                    <a:pt x="12192" y="15239"/>
                  </a:lnTo>
                  <a:lnTo>
                    <a:pt x="12192" y="18287"/>
                  </a:lnTo>
                  <a:lnTo>
                    <a:pt x="13716" y="19811"/>
                  </a:lnTo>
                  <a:lnTo>
                    <a:pt x="15240" y="21335"/>
                  </a:lnTo>
                  <a:lnTo>
                    <a:pt x="16764" y="22859"/>
                  </a:lnTo>
                  <a:lnTo>
                    <a:pt x="18288" y="22859"/>
                  </a:lnTo>
                </a:path>
              </a:pathLst>
            </a:custGeom>
            <a:ln w="1524">
              <a:solidFill>
                <a:srgbClr val="1E1A16"/>
              </a:solidFill>
            </a:ln>
          </p:spPr>
          <p:txBody>
            <a:bodyPr wrap="square" lIns="0" tIns="0" rIns="0" bIns="0" rtlCol="0">
              <a:noAutofit/>
            </a:bodyPr>
            <a:lstStyle/>
            <a:p>
              <a:endParaRPr sz="700"/>
            </a:p>
          </p:txBody>
        </p:sp>
        <p:sp>
          <p:nvSpPr>
            <p:cNvPr id="774" name="object 815"/>
            <p:cNvSpPr/>
            <p:nvPr/>
          </p:nvSpPr>
          <p:spPr>
            <a:xfrm>
              <a:off x="5182011" y="2768144"/>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775" name="object 816"/>
            <p:cNvSpPr/>
            <p:nvPr/>
          </p:nvSpPr>
          <p:spPr>
            <a:xfrm>
              <a:off x="5182011" y="2768144"/>
              <a:ext cx="8210" cy="0"/>
            </a:xfrm>
            <a:custGeom>
              <a:avLst/>
              <a:gdLst/>
              <a:ahLst/>
              <a:cxnLst/>
              <a:rect l="l" t="t" r="r" b="b"/>
              <a:pathLst>
                <a:path w="3048">
                  <a:moveTo>
                    <a:pt x="3048" y="0"/>
                  </a:moveTo>
                  <a:lnTo>
                    <a:pt x="1524" y="0"/>
                  </a:ln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776" name="object 817"/>
            <p:cNvSpPr/>
            <p:nvPr/>
          </p:nvSpPr>
          <p:spPr>
            <a:xfrm>
              <a:off x="5186116" y="2768144"/>
              <a:ext cx="8210" cy="4051"/>
            </a:xfrm>
            <a:custGeom>
              <a:avLst/>
              <a:gdLst/>
              <a:ahLst/>
              <a:cxnLst/>
              <a:rect l="l" t="t" r="r" b="b"/>
              <a:pathLst>
                <a:path w="3048" h="1524">
                  <a:moveTo>
                    <a:pt x="0" y="0"/>
                  </a:moveTo>
                  <a:lnTo>
                    <a:pt x="0" y="1523"/>
                  </a:lnTo>
                  <a:lnTo>
                    <a:pt x="3048" y="1523"/>
                  </a:lnTo>
                  <a:lnTo>
                    <a:pt x="1524" y="0"/>
                  </a:lnTo>
                  <a:lnTo>
                    <a:pt x="0" y="0"/>
                  </a:lnTo>
                  <a:close/>
                </a:path>
              </a:pathLst>
            </a:custGeom>
            <a:solidFill>
              <a:srgbClr val="46615F"/>
            </a:solidFill>
          </p:spPr>
          <p:txBody>
            <a:bodyPr wrap="square" lIns="0" tIns="0" rIns="0" bIns="0" rtlCol="0">
              <a:noAutofit/>
            </a:bodyPr>
            <a:lstStyle/>
            <a:p>
              <a:endParaRPr sz="700"/>
            </a:p>
          </p:txBody>
        </p:sp>
        <p:sp>
          <p:nvSpPr>
            <p:cNvPr id="777" name="object 818"/>
            <p:cNvSpPr/>
            <p:nvPr/>
          </p:nvSpPr>
          <p:spPr>
            <a:xfrm>
              <a:off x="5186116" y="2770170"/>
              <a:ext cx="4105" cy="0"/>
            </a:xfrm>
            <a:custGeom>
              <a:avLst/>
              <a:gdLst/>
              <a:ahLst/>
              <a:cxnLst/>
              <a:rect l="l" t="t" r="r" b="b"/>
              <a:pathLst>
                <a:path w="1524">
                  <a:moveTo>
                    <a:pt x="0" y="0"/>
                  </a:moveTo>
                  <a:lnTo>
                    <a:pt x="1524" y="0"/>
                  </a:lnTo>
                </a:path>
              </a:pathLst>
            </a:custGeom>
            <a:ln w="2794">
              <a:solidFill>
                <a:srgbClr val="466461"/>
              </a:solidFill>
            </a:ln>
          </p:spPr>
          <p:txBody>
            <a:bodyPr wrap="square" lIns="0" tIns="0" rIns="0" bIns="0" rtlCol="0">
              <a:noAutofit/>
            </a:bodyPr>
            <a:lstStyle/>
            <a:p>
              <a:endParaRPr sz="700"/>
            </a:p>
          </p:txBody>
        </p:sp>
        <p:sp>
          <p:nvSpPr>
            <p:cNvPr id="778" name="object 819"/>
            <p:cNvSpPr/>
            <p:nvPr/>
          </p:nvSpPr>
          <p:spPr>
            <a:xfrm>
              <a:off x="5186116" y="2772195"/>
              <a:ext cx="12314" cy="4048"/>
            </a:xfrm>
            <a:custGeom>
              <a:avLst/>
              <a:gdLst/>
              <a:ahLst/>
              <a:cxnLst/>
              <a:rect l="l" t="t" r="r" b="b"/>
              <a:pathLst>
                <a:path w="4572" h="1524">
                  <a:moveTo>
                    <a:pt x="0" y="0"/>
                  </a:moveTo>
                  <a:lnTo>
                    <a:pt x="1524" y="1523"/>
                  </a:lnTo>
                  <a:lnTo>
                    <a:pt x="4572" y="1523"/>
                  </a:lnTo>
                  <a:lnTo>
                    <a:pt x="4572" y="0"/>
                  </a:lnTo>
                  <a:lnTo>
                    <a:pt x="0" y="0"/>
                  </a:lnTo>
                  <a:close/>
                </a:path>
              </a:pathLst>
            </a:custGeom>
            <a:solidFill>
              <a:srgbClr val="456863"/>
            </a:solidFill>
          </p:spPr>
          <p:txBody>
            <a:bodyPr wrap="square" lIns="0" tIns="0" rIns="0" bIns="0" rtlCol="0">
              <a:noAutofit/>
            </a:bodyPr>
            <a:lstStyle/>
            <a:p>
              <a:endParaRPr sz="700"/>
            </a:p>
          </p:txBody>
        </p:sp>
        <p:sp>
          <p:nvSpPr>
            <p:cNvPr id="779" name="object 820"/>
            <p:cNvSpPr/>
            <p:nvPr/>
          </p:nvSpPr>
          <p:spPr>
            <a:xfrm>
              <a:off x="5190221" y="2774221"/>
              <a:ext cx="8210" cy="0"/>
            </a:xfrm>
            <a:custGeom>
              <a:avLst/>
              <a:gdLst/>
              <a:ahLst/>
              <a:cxnLst/>
              <a:rect l="l" t="t" r="r" b="b"/>
              <a:pathLst>
                <a:path w="3048">
                  <a:moveTo>
                    <a:pt x="0" y="0"/>
                  </a:moveTo>
                  <a:lnTo>
                    <a:pt x="3048" y="0"/>
                  </a:lnTo>
                </a:path>
              </a:pathLst>
            </a:custGeom>
            <a:ln w="2793">
              <a:solidFill>
                <a:srgbClr val="456B63"/>
              </a:solidFill>
            </a:ln>
          </p:spPr>
          <p:txBody>
            <a:bodyPr wrap="square" lIns="0" tIns="0" rIns="0" bIns="0" rtlCol="0">
              <a:noAutofit/>
            </a:bodyPr>
            <a:lstStyle/>
            <a:p>
              <a:endParaRPr sz="700"/>
            </a:p>
          </p:txBody>
        </p:sp>
        <p:sp>
          <p:nvSpPr>
            <p:cNvPr id="780" name="object 821"/>
            <p:cNvSpPr/>
            <p:nvPr/>
          </p:nvSpPr>
          <p:spPr>
            <a:xfrm>
              <a:off x="5190221" y="2776246"/>
              <a:ext cx="12314" cy="0"/>
            </a:xfrm>
            <a:custGeom>
              <a:avLst/>
              <a:gdLst/>
              <a:ahLst/>
              <a:cxnLst/>
              <a:rect l="l" t="t" r="r" b="b"/>
              <a:pathLst>
                <a:path w="4572">
                  <a:moveTo>
                    <a:pt x="0" y="0"/>
                  </a:moveTo>
                  <a:lnTo>
                    <a:pt x="3048" y="0"/>
                  </a:lnTo>
                  <a:lnTo>
                    <a:pt x="4572" y="0"/>
                  </a:lnTo>
                  <a:lnTo>
                    <a:pt x="0" y="0"/>
                  </a:lnTo>
                  <a:close/>
                </a:path>
              </a:pathLst>
            </a:custGeom>
            <a:solidFill>
              <a:srgbClr val="416E64"/>
            </a:solidFill>
          </p:spPr>
          <p:txBody>
            <a:bodyPr wrap="square" lIns="0" tIns="0" rIns="0" bIns="0" rtlCol="0">
              <a:noAutofit/>
            </a:bodyPr>
            <a:lstStyle/>
            <a:p>
              <a:endParaRPr sz="700"/>
            </a:p>
          </p:txBody>
        </p:sp>
        <p:sp>
          <p:nvSpPr>
            <p:cNvPr id="781" name="object 822"/>
            <p:cNvSpPr/>
            <p:nvPr/>
          </p:nvSpPr>
          <p:spPr>
            <a:xfrm>
              <a:off x="5190221" y="2778272"/>
              <a:ext cx="12314" cy="0"/>
            </a:xfrm>
            <a:custGeom>
              <a:avLst/>
              <a:gdLst/>
              <a:ahLst/>
              <a:cxnLst/>
              <a:rect l="l" t="t" r="r" b="b"/>
              <a:pathLst>
                <a:path w="4572">
                  <a:moveTo>
                    <a:pt x="0" y="0"/>
                  </a:moveTo>
                  <a:lnTo>
                    <a:pt x="4572" y="0"/>
                  </a:lnTo>
                </a:path>
              </a:pathLst>
            </a:custGeom>
            <a:ln w="2793">
              <a:solidFill>
                <a:srgbClr val="3B7063"/>
              </a:solidFill>
            </a:ln>
          </p:spPr>
          <p:txBody>
            <a:bodyPr wrap="square" lIns="0" tIns="0" rIns="0" bIns="0" rtlCol="0">
              <a:noAutofit/>
            </a:bodyPr>
            <a:lstStyle/>
            <a:p>
              <a:endParaRPr sz="700"/>
            </a:p>
          </p:txBody>
        </p:sp>
        <p:sp>
          <p:nvSpPr>
            <p:cNvPr id="782" name="object 823"/>
            <p:cNvSpPr/>
            <p:nvPr/>
          </p:nvSpPr>
          <p:spPr>
            <a:xfrm>
              <a:off x="5190221" y="2778272"/>
              <a:ext cx="12314" cy="0"/>
            </a:xfrm>
            <a:custGeom>
              <a:avLst/>
              <a:gdLst/>
              <a:ahLst/>
              <a:cxnLst/>
              <a:rect l="l" t="t" r="r" b="b"/>
              <a:pathLst>
                <a:path w="4572">
                  <a:moveTo>
                    <a:pt x="0" y="0"/>
                  </a:moveTo>
                  <a:lnTo>
                    <a:pt x="4572" y="0"/>
                  </a:lnTo>
                </a:path>
              </a:pathLst>
            </a:custGeom>
            <a:ln w="2793">
              <a:solidFill>
                <a:srgbClr val="387464"/>
              </a:solidFill>
            </a:ln>
          </p:spPr>
          <p:txBody>
            <a:bodyPr wrap="square" lIns="0" tIns="0" rIns="0" bIns="0" rtlCol="0">
              <a:noAutofit/>
            </a:bodyPr>
            <a:lstStyle/>
            <a:p>
              <a:endParaRPr sz="700"/>
            </a:p>
          </p:txBody>
        </p:sp>
        <p:sp>
          <p:nvSpPr>
            <p:cNvPr id="783" name="object 824"/>
            <p:cNvSpPr/>
            <p:nvPr/>
          </p:nvSpPr>
          <p:spPr>
            <a:xfrm>
              <a:off x="5194326" y="2782323"/>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784" name="object 825"/>
            <p:cNvSpPr/>
            <p:nvPr/>
          </p:nvSpPr>
          <p:spPr>
            <a:xfrm>
              <a:off x="5194326" y="2782323"/>
              <a:ext cx="8210" cy="0"/>
            </a:xfrm>
            <a:custGeom>
              <a:avLst/>
              <a:gdLst/>
              <a:ahLst/>
              <a:cxnLst/>
              <a:rect l="l" t="t" r="r" b="b"/>
              <a:pathLst>
                <a:path w="3048">
                  <a:moveTo>
                    <a:pt x="0" y="0"/>
                  </a:moveTo>
                  <a:lnTo>
                    <a:pt x="3048" y="0"/>
                  </a:lnTo>
                </a:path>
              </a:pathLst>
            </a:custGeom>
            <a:ln w="2794">
              <a:solidFill>
                <a:srgbClr val="287962"/>
              </a:solidFill>
            </a:ln>
          </p:spPr>
          <p:txBody>
            <a:bodyPr wrap="square" lIns="0" tIns="0" rIns="0" bIns="0" rtlCol="0">
              <a:noAutofit/>
            </a:bodyPr>
            <a:lstStyle/>
            <a:p>
              <a:endParaRPr sz="700"/>
            </a:p>
          </p:txBody>
        </p:sp>
        <p:sp>
          <p:nvSpPr>
            <p:cNvPr id="785" name="object 826"/>
            <p:cNvSpPr/>
            <p:nvPr/>
          </p:nvSpPr>
          <p:spPr>
            <a:xfrm>
              <a:off x="5194326" y="2786374"/>
              <a:ext cx="12314" cy="0"/>
            </a:xfrm>
            <a:custGeom>
              <a:avLst/>
              <a:gdLst/>
              <a:ahLst/>
              <a:cxnLst/>
              <a:rect l="l" t="t" r="r" b="b"/>
              <a:pathLst>
                <a:path w="4572">
                  <a:moveTo>
                    <a:pt x="0" y="0"/>
                  </a:moveTo>
                  <a:lnTo>
                    <a:pt x="4572" y="0"/>
                  </a:lnTo>
                </a:path>
              </a:pathLst>
            </a:custGeom>
            <a:ln w="2793">
              <a:solidFill>
                <a:srgbClr val="207B5F"/>
              </a:solidFill>
            </a:ln>
          </p:spPr>
          <p:txBody>
            <a:bodyPr wrap="square" lIns="0" tIns="0" rIns="0" bIns="0" rtlCol="0">
              <a:noAutofit/>
            </a:bodyPr>
            <a:lstStyle/>
            <a:p>
              <a:endParaRPr sz="700"/>
            </a:p>
          </p:txBody>
        </p:sp>
        <p:sp>
          <p:nvSpPr>
            <p:cNvPr id="786" name="object 827"/>
            <p:cNvSpPr/>
            <p:nvPr/>
          </p:nvSpPr>
          <p:spPr>
            <a:xfrm>
              <a:off x="5194326" y="2786374"/>
              <a:ext cx="12314" cy="0"/>
            </a:xfrm>
            <a:custGeom>
              <a:avLst/>
              <a:gdLst/>
              <a:ahLst/>
              <a:cxnLst/>
              <a:rect l="l" t="t" r="r" b="b"/>
              <a:pathLst>
                <a:path w="4572">
                  <a:moveTo>
                    <a:pt x="0" y="0"/>
                  </a:moveTo>
                  <a:lnTo>
                    <a:pt x="4572" y="0"/>
                  </a:lnTo>
                </a:path>
              </a:pathLst>
            </a:custGeom>
            <a:ln w="2793">
              <a:solidFill>
                <a:srgbClr val="167E5F"/>
              </a:solidFill>
            </a:ln>
          </p:spPr>
          <p:txBody>
            <a:bodyPr wrap="square" lIns="0" tIns="0" rIns="0" bIns="0" rtlCol="0">
              <a:noAutofit/>
            </a:bodyPr>
            <a:lstStyle/>
            <a:p>
              <a:endParaRPr sz="700"/>
            </a:p>
          </p:txBody>
        </p:sp>
        <p:sp>
          <p:nvSpPr>
            <p:cNvPr id="787" name="object 828"/>
            <p:cNvSpPr/>
            <p:nvPr/>
          </p:nvSpPr>
          <p:spPr>
            <a:xfrm>
              <a:off x="5194326" y="2788397"/>
              <a:ext cx="12314" cy="0"/>
            </a:xfrm>
            <a:custGeom>
              <a:avLst/>
              <a:gdLst/>
              <a:ahLst/>
              <a:cxnLst/>
              <a:rect l="l" t="t" r="r" b="b"/>
              <a:pathLst>
                <a:path w="4572">
                  <a:moveTo>
                    <a:pt x="0" y="0"/>
                  </a:moveTo>
                  <a:lnTo>
                    <a:pt x="4572" y="0"/>
                  </a:lnTo>
                  <a:lnTo>
                    <a:pt x="1524" y="0"/>
                  </a:lnTo>
                  <a:lnTo>
                    <a:pt x="0" y="0"/>
                  </a:lnTo>
                  <a:close/>
                </a:path>
              </a:pathLst>
            </a:custGeom>
            <a:solidFill>
              <a:srgbClr val="10835C"/>
            </a:solidFill>
          </p:spPr>
          <p:txBody>
            <a:bodyPr wrap="square" lIns="0" tIns="0" rIns="0" bIns="0" rtlCol="0">
              <a:noAutofit/>
            </a:bodyPr>
            <a:lstStyle/>
            <a:p>
              <a:endParaRPr sz="700"/>
            </a:p>
          </p:txBody>
        </p:sp>
        <p:sp>
          <p:nvSpPr>
            <p:cNvPr id="788" name="object 829"/>
            <p:cNvSpPr/>
            <p:nvPr/>
          </p:nvSpPr>
          <p:spPr>
            <a:xfrm>
              <a:off x="5198431" y="2790425"/>
              <a:ext cx="8210" cy="0"/>
            </a:xfrm>
            <a:custGeom>
              <a:avLst/>
              <a:gdLst/>
              <a:ahLst/>
              <a:cxnLst/>
              <a:rect l="l" t="t" r="r" b="b"/>
              <a:pathLst>
                <a:path w="3048">
                  <a:moveTo>
                    <a:pt x="0" y="0"/>
                  </a:moveTo>
                  <a:lnTo>
                    <a:pt x="3048" y="0"/>
                  </a:lnTo>
                </a:path>
              </a:pathLst>
            </a:custGeom>
            <a:ln w="2794">
              <a:solidFill>
                <a:srgbClr val="06855A"/>
              </a:solidFill>
            </a:ln>
          </p:spPr>
          <p:txBody>
            <a:bodyPr wrap="square" lIns="0" tIns="0" rIns="0" bIns="0" rtlCol="0">
              <a:noAutofit/>
            </a:bodyPr>
            <a:lstStyle/>
            <a:p>
              <a:endParaRPr sz="700"/>
            </a:p>
          </p:txBody>
        </p:sp>
        <p:sp>
          <p:nvSpPr>
            <p:cNvPr id="789" name="object 830"/>
            <p:cNvSpPr/>
            <p:nvPr/>
          </p:nvSpPr>
          <p:spPr>
            <a:xfrm>
              <a:off x="5198431" y="2790425"/>
              <a:ext cx="8210" cy="0"/>
            </a:xfrm>
            <a:custGeom>
              <a:avLst/>
              <a:gdLst/>
              <a:ahLst/>
              <a:cxnLst/>
              <a:rect l="l" t="t" r="r" b="b"/>
              <a:pathLst>
                <a:path w="3048">
                  <a:moveTo>
                    <a:pt x="0" y="0"/>
                  </a:moveTo>
                  <a:lnTo>
                    <a:pt x="3048" y="0"/>
                  </a:lnTo>
                </a:path>
              </a:pathLst>
            </a:custGeom>
            <a:ln w="2794">
              <a:solidFill>
                <a:srgbClr val="048656"/>
              </a:solidFill>
            </a:ln>
          </p:spPr>
          <p:txBody>
            <a:bodyPr wrap="square" lIns="0" tIns="0" rIns="0" bIns="0" rtlCol="0">
              <a:noAutofit/>
            </a:bodyPr>
            <a:lstStyle/>
            <a:p>
              <a:endParaRPr sz="700"/>
            </a:p>
          </p:txBody>
        </p:sp>
        <p:sp>
          <p:nvSpPr>
            <p:cNvPr id="790" name="object 831"/>
            <p:cNvSpPr/>
            <p:nvPr/>
          </p:nvSpPr>
          <p:spPr>
            <a:xfrm>
              <a:off x="5198431" y="2794476"/>
              <a:ext cx="12314" cy="0"/>
            </a:xfrm>
            <a:custGeom>
              <a:avLst/>
              <a:gdLst/>
              <a:ahLst/>
              <a:cxnLst/>
              <a:rect l="l" t="t" r="r" b="b"/>
              <a:pathLst>
                <a:path w="4572">
                  <a:moveTo>
                    <a:pt x="0" y="0"/>
                  </a:moveTo>
                  <a:lnTo>
                    <a:pt x="4572" y="0"/>
                  </a:lnTo>
                </a:path>
              </a:pathLst>
            </a:custGeom>
            <a:ln w="2793">
              <a:solidFill>
                <a:srgbClr val="008A53"/>
              </a:solidFill>
            </a:ln>
          </p:spPr>
          <p:txBody>
            <a:bodyPr wrap="square" lIns="0" tIns="0" rIns="0" bIns="0" rtlCol="0">
              <a:noAutofit/>
            </a:bodyPr>
            <a:lstStyle/>
            <a:p>
              <a:endParaRPr sz="700"/>
            </a:p>
          </p:txBody>
        </p:sp>
        <p:sp>
          <p:nvSpPr>
            <p:cNvPr id="791" name="object 832"/>
            <p:cNvSpPr/>
            <p:nvPr/>
          </p:nvSpPr>
          <p:spPr>
            <a:xfrm>
              <a:off x="5198431" y="2794476"/>
              <a:ext cx="12314" cy="0"/>
            </a:xfrm>
            <a:custGeom>
              <a:avLst/>
              <a:gdLst/>
              <a:ahLst/>
              <a:cxnLst/>
              <a:rect l="l" t="t" r="r" b="b"/>
              <a:pathLst>
                <a:path w="4572">
                  <a:moveTo>
                    <a:pt x="0" y="0"/>
                  </a:moveTo>
                  <a:lnTo>
                    <a:pt x="4572" y="0"/>
                  </a:lnTo>
                </a:path>
              </a:pathLst>
            </a:custGeom>
            <a:ln w="2793">
              <a:solidFill>
                <a:srgbClr val="008D50"/>
              </a:solidFill>
            </a:ln>
          </p:spPr>
          <p:txBody>
            <a:bodyPr wrap="square" lIns="0" tIns="0" rIns="0" bIns="0" rtlCol="0">
              <a:noAutofit/>
            </a:bodyPr>
            <a:lstStyle/>
            <a:p>
              <a:endParaRPr sz="700"/>
            </a:p>
          </p:txBody>
        </p:sp>
        <p:sp>
          <p:nvSpPr>
            <p:cNvPr id="792" name="object 833"/>
            <p:cNvSpPr/>
            <p:nvPr/>
          </p:nvSpPr>
          <p:spPr>
            <a:xfrm>
              <a:off x="5198431" y="2798527"/>
              <a:ext cx="12314" cy="0"/>
            </a:xfrm>
            <a:custGeom>
              <a:avLst/>
              <a:gdLst/>
              <a:ahLst/>
              <a:cxnLst/>
              <a:rect l="l" t="t" r="r" b="b"/>
              <a:pathLst>
                <a:path w="4572">
                  <a:moveTo>
                    <a:pt x="0" y="0"/>
                  </a:moveTo>
                  <a:lnTo>
                    <a:pt x="4572" y="0"/>
                  </a:lnTo>
                </a:path>
              </a:pathLst>
            </a:custGeom>
            <a:ln w="2793">
              <a:solidFill>
                <a:srgbClr val="008F4D"/>
              </a:solidFill>
            </a:ln>
          </p:spPr>
          <p:txBody>
            <a:bodyPr wrap="square" lIns="0" tIns="0" rIns="0" bIns="0" rtlCol="0">
              <a:noAutofit/>
            </a:bodyPr>
            <a:lstStyle/>
            <a:p>
              <a:endParaRPr sz="700"/>
            </a:p>
          </p:txBody>
        </p:sp>
        <p:sp>
          <p:nvSpPr>
            <p:cNvPr id="793" name="object 834"/>
            <p:cNvSpPr/>
            <p:nvPr/>
          </p:nvSpPr>
          <p:spPr>
            <a:xfrm>
              <a:off x="5198431" y="2798527"/>
              <a:ext cx="12314" cy="0"/>
            </a:xfrm>
            <a:custGeom>
              <a:avLst/>
              <a:gdLst/>
              <a:ahLst/>
              <a:cxnLst/>
              <a:rect l="l" t="t" r="r" b="b"/>
              <a:pathLst>
                <a:path w="4572">
                  <a:moveTo>
                    <a:pt x="0" y="0"/>
                  </a:moveTo>
                  <a:lnTo>
                    <a:pt x="4572" y="0"/>
                  </a:lnTo>
                </a:path>
              </a:pathLst>
            </a:custGeom>
            <a:ln w="2793">
              <a:solidFill>
                <a:srgbClr val="009146"/>
              </a:solidFill>
            </a:ln>
          </p:spPr>
          <p:txBody>
            <a:bodyPr wrap="square" lIns="0" tIns="0" rIns="0" bIns="0" rtlCol="0">
              <a:noAutofit/>
            </a:bodyPr>
            <a:lstStyle/>
            <a:p>
              <a:endParaRPr sz="700"/>
            </a:p>
          </p:txBody>
        </p:sp>
        <p:sp>
          <p:nvSpPr>
            <p:cNvPr id="794" name="object 835"/>
            <p:cNvSpPr/>
            <p:nvPr/>
          </p:nvSpPr>
          <p:spPr>
            <a:xfrm>
              <a:off x="5198431" y="2800550"/>
              <a:ext cx="12314" cy="0"/>
            </a:xfrm>
            <a:custGeom>
              <a:avLst/>
              <a:gdLst/>
              <a:ahLst/>
              <a:cxnLst/>
              <a:rect l="l" t="t" r="r" b="b"/>
              <a:pathLst>
                <a:path w="4572">
                  <a:moveTo>
                    <a:pt x="0" y="0"/>
                  </a:moveTo>
                  <a:lnTo>
                    <a:pt x="4572" y="0"/>
                  </a:lnTo>
                  <a:lnTo>
                    <a:pt x="1524" y="0"/>
                  </a:lnTo>
                  <a:lnTo>
                    <a:pt x="0" y="0"/>
                  </a:lnTo>
                  <a:close/>
                </a:path>
              </a:pathLst>
            </a:custGeom>
            <a:solidFill>
              <a:srgbClr val="00923E"/>
            </a:solidFill>
          </p:spPr>
          <p:txBody>
            <a:bodyPr wrap="square" lIns="0" tIns="0" rIns="0" bIns="0" rtlCol="0">
              <a:noAutofit/>
            </a:bodyPr>
            <a:lstStyle/>
            <a:p>
              <a:endParaRPr sz="700"/>
            </a:p>
          </p:txBody>
        </p:sp>
        <p:sp>
          <p:nvSpPr>
            <p:cNvPr id="795" name="object 836"/>
            <p:cNvSpPr/>
            <p:nvPr/>
          </p:nvSpPr>
          <p:spPr>
            <a:xfrm>
              <a:off x="5202535" y="2802578"/>
              <a:ext cx="8210" cy="0"/>
            </a:xfrm>
            <a:custGeom>
              <a:avLst/>
              <a:gdLst/>
              <a:ahLst/>
              <a:cxnLst/>
              <a:rect l="l" t="t" r="r" b="b"/>
              <a:pathLst>
                <a:path w="3048">
                  <a:moveTo>
                    <a:pt x="0" y="0"/>
                  </a:moveTo>
                  <a:lnTo>
                    <a:pt x="3048" y="0"/>
                  </a:lnTo>
                </a:path>
              </a:pathLst>
            </a:custGeom>
            <a:ln w="2794">
              <a:solidFill>
                <a:srgbClr val="009145"/>
              </a:solidFill>
            </a:ln>
          </p:spPr>
          <p:txBody>
            <a:bodyPr wrap="square" lIns="0" tIns="0" rIns="0" bIns="0" rtlCol="0">
              <a:noAutofit/>
            </a:bodyPr>
            <a:lstStyle/>
            <a:p>
              <a:endParaRPr sz="700"/>
            </a:p>
          </p:txBody>
        </p:sp>
        <p:sp>
          <p:nvSpPr>
            <p:cNvPr id="796" name="object 837"/>
            <p:cNvSpPr/>
            <p:nvPr/>
          </p:nvSpPr>
          <p:spPr>
            <a:xfrm>
              <a:off x="5202535" y="2802578"/>
              <a:ext cx="8210" cy="0"/>
            </a:xfrm>
            <a:custGeom>
              <a:avLst/>
              <a:gdLst/>
              <a:ahLst/>
              <a:cxnLst/>
              <a:rect l="l" t="t" r="r" b="b"/>
              <a:pathLst>
                <a:path w="3048">
                  <a:moveTo>
                    <a:pt x="0" y="0"/>
                  </a:moveTo>
                  <a:lnTo>
                    <a:pt x="3048" y="0"/>
                  </a:lnTo>
                </a:path>
              </a:pathLst>
            </a:custGeom>
            <a:ln w="2794">
              <a:solidFill>
                <a:srgbClr val="00904A"/>
              </a:solidFill>
            </a:ln>
          </p:spPr>
          <p:txBody>
            <a:bodyPr wrap="square" lIns="0" tIns="0" rIns="0" bIns="0" rtlCol="0">
              <a:noAutofit/>
            </a:bodyPr>
            <a:lstStyle/>
            <a:p>
              <a:endParaRPr sz="700"/>
            </a:p>
          </p:txBody>
        </p:sp>
        <p:sp>
          <p:nvSpPr>
            <p:cNvPr id="797" name="object 838"/>
            <p:cNvSpPr/>
            <p:nvPr/>
          </p:nvSpPr>
          <p:spPr>
            <a:xfrm>
              <a:off x="5202535" y="2806629"/>
              <a:ext cx="8210" cy="0"/>
            </a:xfrm>
            <a:custGeom>
              <a:avLst/>
              <a:gdLst/>
              <a:ahLst/>
              <a:cxnLst/>
              <a:rect l="l" t="t" r="r" b="b"/>
              <a:pathLst>
                <a:path w="3048">
                  <a:moveTo>
                    <a:pt x="0" y="0"/>
                  </a:moveTo>
                  <a:lnTo>
                    <a:pt x="3048" y="0"/>
                  </a:lnTo>
                </a:path>
              </a:pathLst>
            </a:custGeom>
            <a:ln w="2793">
              <a:solidFill>
                <a:srgbClr val="008E50"/>
              </a:solidFill>
            </a:ln>
          </p:spPr>
          <p:txBody>
            <a:bodyPr wrap="square" lIns="0" tIns="0" rIns="0" bIns="0" rtlCol="0">
              <a:noAutofit/>
            </a:bodyPr>
            <a:lstStyle/>
            <a:p>
              <a:endParaRPr sz="700"/>
            </a:p>
          </p:txBody>
        </p:sp>
        <p:sp>
          <p:nvSpPr>
            <p:cNvPr id="798" name="object 839"/>
            <p:cNvSpPr/>
            <p:nvPr/>
          </p:nvSpPr>
          <p:spPr>
            <a:xfrm>
              <a:off x="5202535" y="2806629"/>
              <a:ext cx="8210" cy="0"/>
            </a:xfrm>
            <a:custGeom>
              <a:avLst/>
              <a:gdLst/>
              <a:ahLst/>
              <a:cxnLst/>
              <a:rect l="l" t="t" r="r" b="b"/>
              <a:pathLst>
                <a:path w="3048">
                  <a:moveTo>
                    <a:pt x="0" y="0"/>
                  </a:moveTo>
                  <a:lnTo>
                    <a:pt x="3048" y="0"/>
                  </a:lnTo>
                </a:path>
              </a:pathLst>
            </a:custGeom>
            <a:ln w="2793">
              <a:solidFill>
                <a:srgbClr val="008A52"/>
              </a:solidFill>
            </a:ln>
          </p:spPr>
          <p:txBody>
            <a:bodyPr wrap="square" lIns="0" tIns="0" rIns="0" bIns="0" rtlCol="0">
              <a:noAutofit/>
            </a:bodyPr>
            <a:lstStyle/>
            <a:p>
              <a:endParaRPr sz="700"/>
            </a:p>
          </p:txBody>
        </p:sp>
        <p:sp>
          <p:nvSpPr>
            <p:cNvPr id="799" name="object 840"/>
            <p:cNvSpPr/>
            <p:nvPr/>
          </p:nvSpPr>
          <p:spPr>
            <a:xfrm>
              <a:off x="5202535" y="2810680"/>
              <a:ext cx="12314" cy="0"/>
            </a:xfrm>
            <a:custGeom>
              <a:avLst/>
              <a:gdLst/>
              <a:ahLst/>
              <a:cxnLst/>
              <a:rect l="l" t="t" r="r" b="b"/>
              <a:pathLst>
                <a:path w="4572">
                  <a:moveTo>
                    <a:pt x="0" y="0"/>
                  </a:moveTo>
                  <a:lnTo>
                    <a:pt x="4572" y="0"/>
                  </a:lnTo>
                </a:path>
              </a:pathLst>
            </a:custGeom>
            <a:ln w="2794">
              <a:solidFill>
                <a:srgbClr val="018857"/>
              </a:solidFill>
            </a:ln>
          </p:spPr>
          <p:txBody>
            <a:bodyPr wrap="square" lIns="0" tIns="0" rIns="0" bIns="0" rtlCol="0">
              <a:noAutofit/>
            </a:bodyPr>
            <a:lstStyle/>
            <a:p>
              <a:endParaRPr sz="700"/>
            </a:p>
          </p:txBody>
        </p:sp>
        <p:sp>
          <p:nvSpPr>
            <p:cNvPr id="800" name="object 841"/>
            <p:cNvSpPr/>
            <p:nvPr/>
          </p:nvSpPr>
          <p:spPr>
            <a:xfrm>
              <a:off x="5202535" y="2810680"/>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801" name="object 842"/>
            <p:cNvSpPr/>
            <p:nvPr/>
          </p:nvSpPr>
          <p:spPr>
            <a:xfrm>
              <a:off x="5202535" y="2812706"/>
              <a:ext cx="12314" cy="0"/>
            </a:xfrm>
            <a:custGeom>
              <a:avLst/>
              <a:gdLst/>
              <a:ahLst/>
              <a:cxnLst/>
              <a:rect l="l" t="t" r="r" b="b"/>
              <a:pathLst>
                <a:path w="4572">
                  <a:moveTo>
                    <a:pt x="0" y="0"/>
                  </a:moveTo>
                  <a:lnTo>
                    <a:pt x="4572" y="0"/>
                  </a:lnTo>
                  <a:lnTo>
                    <a:pt x="1524" y="0"/>
                  </a:lnTo>
                  <a:lnTo>
                    <a:pt x="0" y="0"/>
                  </a:lnTo>
                  <a:close/>
                </a:path>
              </a:pathLst>
            </a:custGeom>
            <a:solidFill>
              <a:srgbClr val="0F835D"/>
            </a:solidFill>
          </p:spPr>
          <p:txBody>
            <a:bodyPr wrap="square" lIns="0" tIns="0" rIns="0" bIns="0" rtlCol="0">
              <a:noAutofit/>
            </a:bodyPr>
            <a:lstStyle/>
            <a:p>
              <a:endParaRPr sz="700"/>
            </a:p>
          </p:txBody>
        </p:sp>
        <p:sp>
          <p:nvSpPr>
            <p:cNvPr id="802" name="object 843"/>
            <p:cNvSpPr/>
            <p:nvPr/>
          </p:nvSpPr>
          <p:spPr>
            <a:xfrm>
              <a:off x="5206640" y="2814731"/>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803" name="object 844"/>
            <p:cNvSpPr/>
            <p:nvPr/>
          </p:nvSpPr>
          <p:spPr>
            <a:xfrm>
              <a:off x="5206640" y="2814731"/>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804" name="object 845"/>
            <p:cNvSpPr/>
            <p:nvPr/>
          </p:nvSpPr>
          <p:spPr>
            <a:xfrm>
              <a:off x="5206640" y="2818782"/>
              <a:ext cx="12314" cy="0"/>
            </a:xfrm>
            <a:custGeom>
              <a:avLst/>
              <a:gdLst/>
              <a:ahLst/>
              <a:cxnLst/>
              <a:rect l="l" t="t" r="r" b="b"/>
              <a:pathLst>
                <a:path w="4572">
                  <a:moveTo>
                    <a:pt x="0" y="0"/>
                  </a:moveTo>
                  <a:lnTo>
                    <a:pt x="4572" y="0"/>
                  </a:lnTo>
                </a:path>
              </a:pathLst>
            </a:custGeom>
            <a:ln w="2794">
              <a:solidFill>
                <a:srgbClr val="2B7962"/>
              </a:solidFill>
            </a:ln>
          </p:spPr>
          <p:txBody>
            <a:bodyPr wrap="square" lIns="0" tIns="0" rIns="0" bIns="0" rtlCol="0">
              <a:noAutofit/>
            </a:bodyPr>
            <a:lstStyle/>
            <a:p>
              <a:endParaRPr sz="700"/>
            </a:p>
          </p:txBody>
        </p:sp>
        <p:sp>
          <p:nvSpPr>
            <p:cNvPr id="805" name="object 846"/>
            <p:cNvSpPr/>
            <p:nvPr/>
          </p:nvSpPr>
          <p:spPr>
            <a:xfrm>
              <a:off x="5206640" y="2818782"/>
              <a:ext cx="12314" cy="0"/>
            </a:xfrm>
            <a:custGeom>
              <a:avLst/>
              <a:gdLst/>
              <a:ahLst/>
              <a:cxnLst/>
              <a:rect l="l" t="t" r="r" b="b"/>
              <a:pathLst>
                <a:path w="4572">
                  <a:moveTo>
                    <a:pt x="0" y="0"/>
                  </a:moveTo>
                  <a:lnTo>
                    <a:pt x="4572" y="0"/>
                  </a:lnTo>
                </a:path>
              </a:pathLst>
            </a:custGeom>
            <a:ln w="2794">
              <a:solidFill>
                <a:srgbClr val="317863"/>
              </a:solidFill>
            </a:ln>
          </p:spPr>
          <p:txBody>
            <a:bodyPr wrap="square" lIns="0" tIns="0" rIns="0" bIns="0" rtlCol="0">
              <a:noAutofit/>
            </a:bodyPr>
            <a:lstStyle/>
            <a:p>
              <a:endParaRPr sz="700"/>
            </a:p>
          </p:txBody>
        </p:sp>
        <p:sp>
          <p:nvSpPr>
            <p:cNvPr id="806" name="object 847"/>
            <p:cNvSpPr/>
            <p:nvPr/>
          </p:nvSpPr>
          <p:spPr>
            <a:xfrm>
              <a:off x="5210745" y="2822833"/>
              <a:ext cx="8210" cy="0"/>
            </a:xfrm>
            <a:custGeom>
              <a:avLst/>
              <a:gdLst/>
              <a:ahLst/>
              <a:cxnLst/>
              <a:rect l="l" t="t" r="r" b="b"/>
              <a:pathLst>
                <a:path w="3048">
                  <a:moveTo>
                    <a:pt x="0" y="0"/>
                  </a:moveTo>
                  <a:lnTo>
                    <a:pt x="3048" y="0"/>
                  </a:lnTo>
                </a:path>
              </a:pathLst>
            </a:custGeom>
            <a:ln w="2794">
              <a:solidFill>
                <a:srgbClr val="387464"/>
              </a:solidFill>
            </a:ln>
          </p:spPr>
          <p:txBody>
            <a:bodyPr wrap="square" lIns="0" tIns="0" rIns="0" bIns="0" rtlCol="0">
              <a:noAutofit/>
            </a:bodyPr>
            <a:lstStyle/>
            <a:p>
              <a:endParaRPr sz="700"/>
            </a:p>
          </p:txBody>
        </p:sp>
        <p:sp>
          <p:nvSpPr>
            <p:cNvPr id="807" name="object 848"/>
            <p:cNvSpPr/>
            <p:nvPr/>
          </p:nvSpPr>
          <p:spPr>
            <a:xfrm>
              <a:off x="5210745" y="2822833"/>
              <a:ext cx="8210" cy="0"/>
            </a:xfrm>
            <a:custGeom>
              <a:avLst/>
              <a:gdLst/>
              <a:ahLst/>
              <a:cxnLst/>
              <a:rect l="l" t="t" r="r" b="b"/>
              <a:pathLst>
                <a:path w="3048">
                  <a:moveTo>
                    <a:pt x="0" y="0"/>
                  </a:moveTo>
                  <a:lnTo>
                    <a:pt x="3048" y="0"/>
                  </a:lnTo>
                </a:path>
              </a:pathLst>
            </a:custGeom>
            <a:ln w="2794">
              <a:solidFill>
                <a:srgbClr val="3B7064"/>
              </a:solidFill>
            </a:ln>
          </p:spPr>
          <p:txBody>
            <a:bodyPr wrap="square" lIns="0" tIns="0" rIns="0" bIns="0" rtlCol="0">
              <a:noAutofit/>
            </a:bodyPr>
            <a:lstStyle/>
            <a:p>
              <a:endParaRPr sz="700"/>
            </a:p>
          </p:txBody>
        </p:sp>
        <p:sp>
          <p:nvSpPr>
            <p:cNvPr id="808" name="object 849"/>
            <p:cNvSpPr/>
            <p:nvPr/>
          </p:nvSpPr>
          <p:spPr>
            <a:xfrm>
              <a:off x="5214850" y="2824859"/>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809" name="object 850"/>
            <p:cNvSpPr/>
            <p:nvPr/>
          </p:nvSpPr>
          <p:spPr>
            <a:xfrm>
              <a:off x="5218955" y="2824859"/>
              <a:ext cx="8207" cy="4051"/>
            </a:xfrm>
            <a:custGeom>
              <a:avLst/>
              <a:gdLst/>
              <a:ahLst/>
              <a:cxnLst/>
              <a:rect l="l" t="t" r="r" b="b"/>
              <a:pathLst>
                <a:path w="3047" h="1524">
                  <a:moveTo>
                    <a:pt x="1523" y="1524"/>
                  </a:moveTo>
                  <a:lnTo>
                    <a:pt x="3047" y="1524"/>
                  </a:lnTo>
                  <a:lnTo>
                    <a:pt x="1523" y="0"/>
                  </a:lnTo>
                  <a:lnTo>
                    <a:pt x="0" y="0"/>
                  </a:lnTo>
                  <a:lnTo>
                    <a:pt x="0" y="1524"/>
                  </a:lnTo>
                  <a:lnTo>
                    <a:pt x="1523" y="1524"/>
                  </a:lnTo>
                  <a:close/>
                </a:path>
              </a:pathLst>
            </a:custGeom>
            <a:solidFill>
              <a:srgbClr val="446C64"/>
            </a:solidFill>
          </p:spPr>
          <p:txBody>
            <a:bodyPr wrap="square" lIns="0" tIns="0" rIns="0" bIns="0" rtlCol="0">
              <a:noAutofit/>
            </a:bodyPr>
            <a:lstStyle/>
            <a:p>
              <a:endParaRPr sz="700"/>
            </a:p>
          </p:txBody>
        </p:sp>
        <p:sp>
          <p:nvSpPr>
            <p:cNvPr id="810" name="object 851"/>
            <p:cNvSpPr/>
            <p:nvPr/>
          </p:nvSpPr>
          <p:spPr>
            <a:xfrm>
              <a:off x="5218955" y="2826885"/>
              <a:ext cx="8207" cy="0"/>
            </a:xfrm>
            <a:custGeom>
              <a:avLst/>
              <a:gdLst/>
              <a:ahLst/>
              <a:cxnLst/>
              <a:rect l="l" t="t" r="r" b="b"/>
              <a:pathLst>
                <a:path w="3047">
                  <a:moveTo>
                    <a:pt x="0" y="0"/>
                  </a:moveTo>
                  <a:lnTo>
                    <a:pt x="3047" y="0"/>
                  </a:lnTo>
                </a:path>
              </a:pathLst>
            </a:custGeom>
            <a:ln w="2794">
              <a:solidFill>
                <a:srgbClr val="466762"/>
              </a:solidFill>
            </a:ln>
          </p:spPr>
          <p:txBody>
            <a:bodyPr wrap="square" lIns="0" tIns="0" rIns="0" bIns="0" rtlCol="0">
              <a:noAutofit/>
            </a:bodyPr>
            <a:lstStyle/>
            <a:p>
              <a:endParaRPr sz="700"/>
            </a:p>
          </p:txBody>
        </p:sp>
        <p:sp>
          <p:nvSpPr>
            <p:cNvPr id="811" name="object 852"/>
            <p:cNvSpPr/>
            <p:nvPr/>
          </p:nvSpPr>
          <p:spPr>
            <a:xfrm>
              <a:off x="5223059" y="2828910"/>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812" name="object 853"/>
            <p:cNvSpPr/>
            <p:nvPr/>
          </p:nvSpPr>
          <p:spPr>
            <a:xfrm>
              <a:off x="5182011" y="2768144"/>
              <a:ext cx="49258" cy="60766"/>
            </a:xfrm>
            <a:custGeom>
              <a:avLst/>
              <a:gdLst/>
              <a:ahLst/>
              <a:cxnLst/>
              <a:rect l="l" t="t" r="r" b="b"/>
              <a:pathLst>
                <a:path w="18288" h="22859">
                  <a:moveTo>
                    <a:pt x="18288" y="22859"/>
                  </a:moveTo>
                  <a:lnTo>
                    <a:pt x="13716" y="22859"/>
                  </a:lnTo>
                  <a:lnTo>
                    <a:pt x="12192" y="21335"/>
                  </a:lnTo>
                  <a:lnTo>
                    <a:pt x="10668" y="19811"/>
                  </a:lnTo>
                  <a:lnTo>
                    <a:pt x="9144" y="18287"/>
                  </a:lnTo>
                  <a:lnTo>
                    <a:pt x="7620" y="15239"/>
                  </a:lnTo>
                  <a:lnTo>
                    <a:pt x="7620" y="13715"/>
                  </a:lnTo>
                  <a:lnTo>
                    <a:pt x="6096" y="10667"/>
                  </a:lnTo>
                  <a:lnTo>
                    <a:pt x="6096" y="9143"/>
                  </a:lnTo>
                  <a:lnTo>
                    <a:pt x="4572" y="7619"/>
                  </a:lnTo>
                  <a:lnTo>
                    <a:pt x="4572" y="4571"/>
                  </a:lnTo>
                  <a:lnTo>
                    <a:pt x="3048" y="3047"/>
                  </a:lnTo>
                  <a:lnTo>
                    <a:pt x="1524" y="1523"/>
                  </a:lnTo>
                  <a:lnTo>
                    <a:pt x="1524" y="0"/>
                  </a:lnTo>
                  <a:lnTo>
                    <a:pt x="0" y="0"/>
                  </a:lnTo>
                  <a:lnTo>
                    <a:pt x="3048" y="0"/>
                  </a:lnTo>
                  <a:lnTo>
                    <a:pt x="4572" y="1523"/>
                  </a:lnTo>
                  <a:lnTo>
                    <a:pt x="6096" y="3047"/>
                  </a:lnTo>
                  <a:lnTo>
                    <a:pt x="7620" y="4571"/>
                  </a:lnTo>
                  <a:lnTo>
                    <a:pt x="9144" y="7619"/>
                  </a:lnTo>
                  <a:lnTo>
                    <a:pt x="9144" y="9143"/>
                  </a:lnTo>
                  <a:lnTo>
                    <a:pt x="10668" y="10667"/>
                  </a:lnTo>
                  <a:lnTo>
                    <a:pt x="10668" y="13715"/>
                  </a:lnTo>
                  <a:lnTo>
                    <a:pt x="12192" y="15239"/>
                  </a:lnTo>
                  <a:lnTo>
                    <a:pt x="13716" y="18287"/>
                  </a:lnTo>
                  <a:lnTo>
                    <a:pt x="13716" y="19811"/>
                  </a:lnTo>
                  <a:lnTo>
                    <a:pt x="15240" y="21335"/>
                  </a:lnTo>
                  <a:lnTo>
                    <a:pt x="16764" y="22859"/>
                  </a:lnTo>
                  <a:lnTo>
                    <a:pt x="18288" y="22859"/>
                  </a:lnTo>
                </a:path>
              </a:pathLst>
            </a:custGeom>
            <a:ln w="1524">
              <a:solidFill>
                <a:srgbClr val="1E1A16"/>
              </a:solidFill>
            </a:ln>
          </p:spPr>
          <p:txBody>
            <a:bodyPr wrap="square" lIns="0" tIns="0" rIns="0" bIns="0" rtlCol="0">
              <a:noAutofit/>
            </a:bodyPr>
            <a:lstStyle/>
            <a:p>
              <a:endParaRPr sz="700"/>
            </a:p>
          </p:txBody>
        </p:sp>
        <p:sp>
          <p:nvSpPr>
            <p:cNvPr id="813" name="object 854"/>
            <p:cNvSpPr/>
            <p:nvPr/>
          </p:nvSpPr>
          <p:spPr>
            <a:xfrm>
              <a:off x="5362623" y="2764093"/>
              <a:ext cx="4102" cy="4048"/>
            </a:xfrm>
            <a:custGeom>
              <a:avLst/>
              <a:gdLst/>
              <a:ahLst/>
              <a:cxnLst/>
              <a:rect l="l" t="t" r="r" b="b"/>
              <a:pathLst>
                <a:path w="1523" h="1524">
                  <a:moveTo>
                    <a:pt x="1523" y="1523"/>
                  </a:moveTo>
                  <a:lnTo>
                    <a:pt x="0" y="1523"/>
                  </a:lnTo>
                  <a:lnTo>
                    <a:pt x="0" y="0"/>
                  </a:lnTo>
                  <a:lnTo>
                    <a:pt x="0" y="1523"/>
                  </a:lnTo>
                  <a:lnTo>
                    <a:pt x="0" y="0"/>
                  </a:lnTo>
                  <a:lnTo>
                    <a:pt x="0" y="1523"/>
                  </a:lnTo>
                  <a:lnTo>
                    <a:pt x="1523" y="1523"/>
                  </a:lnTo>
                  <a:close/>
                </a:path>
              </a:pathLst>
            </a:custGeom>
            <a:solidFill>
              <a:srgbClr val="475E5F"/>
            </a:solidFill>
          </p:spPr>
          <p:txBody>
            <a:bodyPr wrap="square" lIns="0" tIns="0" rIns="0" bIns="0" rtlCol="0">
              <a:noAutofit/>
            </a:bodyPr>
            <a:lstStyle/>
            <a:p>
              <a:endParaRPr sz="700"/>
            </a:p>
          </p:txBody>
        </p:sp>
        <p:sp>
          <p:nvSpPr>
            <p:cNvPr id="814" name="object 855"/>
            <p:cNvSpPr/>
            <p:nvPr/>
          </p:nvSpPr>
          <p:spPr>
            <a:xfrm>
              <a:off x="5362623" y="2764093"/>
              <a:ext cx="8207" cy="4048"/>
            </a:xfrm>
            <a:custGeom>
              <a:avLst/>
              <a:gdLst/>
              <a:ahLst/>
              <a:cxnLst/>
              <a:rect l="l" t="t" r="r" b="b"/>
              <a:pathLst>
                <a:path w="3047" h="1524">
                  <a:moveTo>
                    <a:pt x="3047" y="1523"/>
                  </a:moveTo>
                  <a:lnTo>
                    <a:pt x="0" y="1523"/>
                  </a:lnTo>
                  <a:lnTo>
                    <a:pt x="0" y="0"/>
                  </a:lnTo>
                  <a:lnTo>
                    <a:pt x="0" y="1523"/>
                  </a:lnTo>
                  <a:lnTo>
                    <a:pt x="0" y="0"/>
                  </a:lnTo>
                  <a:lnTo>
                    <a:pt x="0" y="1523"/>
                  </a:lnTo>
                  <a:lnTo>
                    <a:pt x="3047" y="1523"/>
                  </a:lnTo>
                  <a:close/>
                </a:path>
              </a:pathLst>
            </a:custGeom>
            <a:solidFill>
              <a:srgbClr val="475E5F"/>
            </a:solidFill>
          </p:spPr>
          <p:txBody>
            <a:bodyPr wrap="square" lIns="0" tIns="0" rIns="0" bIns="0" rtlCol="0">
              <a:noAutofit/>
            </a:bodyPr>
            <a:lstStyle/>
            <a:p>
              <a:endParaRPr sz="700"/>
            </a:p>
          </p:txBody>
        </p:sp>
        <p:sp>
          <p:nvSpPr>
            <p:cNvPr id="815" name="object 856"/>
            <p:cNvSpPr/>
            <p:nvPr/>
          </p:nvSpPr>
          <p:spPr>
            <a:xfrm>
              <a:off x="5366728" y="2770170"/>
              <a:ext cx="8210" cy="0"/>
            </a:xfrm>
            <a:custGeom>
              <a:avLst/>
              <a:gdLst/>
              <a:ahLst/>
              <a:cxnLst/>
              <a:rect l="l" t="t" r="r" b="b"/>
              <a:pathLst>
                <a:path w="3048">
                  <a:moveTo>
                    <a:pt x="0" y="0"/>
                  </a:moveTo>
                  <a:lnTo>
                    <a:pt x="3048" y="0"/>
                  </a:lnTo>
                </a:path>
              </a:pathLst>
            </a:custGeom>
            <a:ln w="2794">
              <a:solidFill>
                <a:srgbClr val="46615F"/>
              </a:solidFill>
            </a:ln>
          </p:spPr>
          <p:txBody>
            <a:bodyPr wrap="square" lIns="0" tIns="0" rIns="0" bIns="0" rtlCol="0">
              <a:noAutofit/>
            </a:bodyPr>
            <a:lstStyle/>
            <a:p>
              <a:endParaRPr sz="700"/>
            </a:p>
          </p:txBody>
        </p:sp>
        <p:sp>
          <p:nvSpPr>
            <p:cNvPr id="816" name="object 857"/>
            <p:cNvSpPr/>
            <p:nvPr/>
          </p:nvSpPr>
          <p:spPr>
            <a:xfrm>
              <a:off x="5366728" y="2770170"/>
              <a:ext cx="8210" cy="0"/>
            </a:xfrm>
            <a:custGeom>
              <a:avLst/>
              <a:gdLst/>
              <a:ahLst/>
              <a:cxnLst/>
              <a:rect l="l" t="t" r="r" b="b"/>
              <a:pathLst>
                <a:path w="3048">
                  <a:moveTo>
                    <a:pt x="0" y="0"/>
                  </a:moveTo>
                  <a:lnTo>
                    <a:pt x="3048" y="0"/>
                  </a:lnTo>
                </a:path>
              </a:pathLst>
            </a:custGeom>
            <a:ln w="2794">
              <a:solidFill>
                <a:srgbClr val="466461"/>
              </a:solidFill>
            </a:ln>
          </p:spPr>
          <p:txBody>
            <a:bodyPr wrap="square" lIns="0" tIns="0" rIns="0" bIns="0" rtlCol="0">
              <a:noAutofit/>
            </a:bodyPr>
            <a:lstStyle/>
            <a:p>
              <a:endParaRPr sz="700"/>
            </a:p>
          </p:txBody>
        </p:sp>
        <p:sp>
          <p:nvSpPr>
            <p:cNvPr id="817" name="object 858"/>
            <p:cNvSpPr/>
            <p:nvPr/>
          </p:nvSpPr>
          <p:spPr>
            <a:xfrm>
              <a:off x="5370833" y="2774221"/>
              <a:ext cx="8210" cy="0"/>
            </a:xfrm>
            <a:custGeom>
              <a:avLst/>
              <a:gdLst/>
              <a:ahLst/>
              <a:cxnLst/>
              <a:rect l="l" t="t" r="r" b="b"/>
              <a:pathLst>
                <a:path w="3048">
                  <a:moveTo>
                    <a:pt x="0" y="0"/>
                  </a:moveTo>
                  <a:lnTo>
                    <a:pt x="3048" y="0"/>
                  </a:lnTo>
                </a:path>
              </a:pathLst>
            </a:custGeom>
            <a:ln w="2793">
              <a:solidFill>
                <a:srgbClr val="456863"/>
              </a:solidFill>
            </a:ln>
          </p:spPr>
          <p:txBody>
            <a:bodyPr wrap="square" lIns="0" tIns="0" rIns="0" bIns="0" rtlCol="0">
              <a:noAutofit/>
            </a:bodyPr>
            <a:lstStyle/>
            <a:p>
              <a:endParaRPr sz="700"/>
            </a:p>
          </p:txBody>
        </p:sp>
        <p:sp>
          <p:nvSpPr>
            <p:cNvPr id="818" name="object 859"/>
            <p:cNvSpPr/>
            <p:nvPr/>
          </p:nvSpPr>
          <p:spPr>
            <a:xfrm>
              <a:off x="5370833" y="2774221"/>
              <a:ext cx="8210" cy="0"/>
            </a:xfrm>
            <a:custGeom>
              <a:avLst/>
              <a:gdLst/>
              <a:ahLst/>
              <a:cxnLst/>
              <a:rect l="l" t="t" r="r" b="b"/>
              <a:pathLst>
                <a:path w="3048">
                  <a:moveTo>
                    <a:pt x="0" y="0"/>
                  </a:moveTo>
                  <a:lnTo>
                    <a:pt x="3048" y="0"/>
                  </a:lnTo>
                </a:path>
              </a:pathLst>
            </a:custGeom>
            <a:ln w="2793">
              <a:solidFill>
                <a:srgbClr val="456B63"/>
              </a:solidFill>
            </a:ln>
          </p:spPr>
          <p:txBody>
            <a:bodyPr wrap="square" lIns="0" tIns="0" rIns="0" bIns="0" rtlCol="0">
              <a:noAutofit/>
            </a:bodyPr>
            <a:lstStyle/>
            <a:p>
              <a:endParaRPr sz="700"/>
            </a:p>
          </p:txBody>
        </p:sp>
        <p:sp>
          <p:nvSpPr>
            <p:cNvPr id="819" name="object 860"/>
            <p:cNvSpPr/>
            <p:nvPr/>
          </p:nvSpPr>
          <p:spPr>
            <a:xfrm>
              <a:off x="5370833" y="2776246"/>
              <a:ext cx="8210" cy="0"/>
            </a:xfrm>
            <a:custGeom>
              <a:avLst/>
              <a:gdLst/>
              <a:ahLst/>
              <a:cxnLst/>
              <a:rect l="l" t="t" r="r" b="b"/>
              <a:pathLst>
                <a:path w="3048">
                  <a:moveTo>
                    <a:pt x="0" y="0"/>
                  </a:moveTo>
                  <a:lnTo>
                    <a:pt x="3048" y="0"/>
                  </a:lnTo>
                  <a:lnTo>
                    <a:pt x="0" y="0"/>
                  </a:lnTo>
                  <a:close/>
                </a:path>
              </a:pathLst>
            </a:custGeom>
            <a:solidFill>
              <a:srgbClr val="416E64"/>
            </a:solidFill>
          </p:spPr>
          <p:txBody>
            <a:bodyPr wrap="square" lIns="0" tIns="0" rIns="0" bIns="0" rtlCol="0">
              <a:noAutofit/>
            </a:bodyPr>
            <a:lstStyle/>
            <a:p>
              <a:endParaRPr sz="700"/>
            </a:p>
          </p:txBody>
        </p:sp>
        <p:sp>
          <p:nvSpPr>
            <p:cNvPr id="820" name="object 861"/>
            <p:cNvSpPr/>
            <p:nvPr/>
          </p:nvSpPr>
          <p:spPr>
            <a:xfrm>
              <a:off x="5374938" y="2778272"/>
              <a:ext cx="8210" cy="0"/>
            </a:xfrm>
            <a:custGeom>
              <a:avLst/>
              <a:gdLst/>
              <a:ahLst/>
              <a:cxnLst/>
              <a:rect l="l" t="t" r="r" b="b"/>
              <a:pathLst>
                <a:path w="3048">
                  <a:moveTo>
                    <a:pt x="0" y="0"/>
                  </a:moveTo>
                  <a:lnTo>
                    <a:pt x="3048" y="0"/>
                  </a:lnTo>
                </a:path>
              </a:pathLst>
            </a:custGeom>
            <a:ln w="2793">
              <a:solidFill>
                <a:srgbClr val="3B7063"/>
              </a:solidFill>
            </a:ln>
          </p:spPr>
          <p:txBody>
            <a:bodyPr wrap="square" lIns="0" tIns="0" rIns="0" bIns="0" rtlCol="0">
              <a:noAutofit/>
            </a:bodyPr>
            <a:lstStyle/>
            <a:p>
              <a:endParaRPr sz="700"/>
            </a:p>
          </p:txBody>
        </p:sp>
        <p:sp>
          <p:nvSpPr>
            <p:cNvPr id="821" name="object 862"/>
            <p:cNvSpPr/>
            <p:nvPr/>
          </p:nvSpPr>
          <p:spPr>
            <a:xfrm>
              <a:off x="5374938" y="2778272"/>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822" name="object 863"/>
            <p:cNvSpPr/>
            <p:nvPr/>
          </p:nvSpPr>
          <p:spPr>
            <a:xfrm>
              <a:off x="5374938" y="2782323"/>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823" name="object 864"/>
            <p:cNvSpPr/>
            <p:nvPr/>
          </p:nvSpPr>
          <p:spPr>
            <a:xfrm>
              <a:off x="5374938" y="2782323"/>
              <a:ext cx="8210" cy="0"/>
            </a:xfrm>
            <a:custGeom>
              <a:avLst/>
              <a:gdLst/>
              <a:ahLst/>
              <a:cxnLst/>
              <a:rect l="l" t="t" r="r" b="b"/>
              <a:pathLst>
                <a:path w="3048">
                  <a:moveTo>
                    <a:pt x="0" y="0"/>
                  </a:moveTo>
                  <a:lnTo>
                    <a:pt x="3048" y="0"/>
                  </a:lnTo>
                </a:path>
              </a:pathLst>
            </a:custGeom>
            <a:ln w="2794">
              <a:solidFill>
                <a:srgbClr val="287962"/>
              </a:solidFill>
            </a:ln>
          </p:spPr>
          <p:txBody>
            <a:bodyPr wrap="square" lIns="0" tIns="0" rIns="0" bIns="0" rtlCol="0">
              <a:noAutofit/>
            </a:bodyPr>
            <a:lstStyle/>
            <a:p>
              <a:endParaRPr sz="700"/>
            </a:p>
          </p:txBody>
        </p:sp>
        <p:sp>
          <p:nvSpPr>
            <p:cNvPr id="824" name="object 865"/>
            <p:cNvSpPr/>
            <p:nvPr/>
          </p:nvSpPr>
          <p:spPr>
            <a:xfrm>
              <a:off x="5374938" y="2784348"/>
              <a:ext cx="12312" cy="4048"/>
            </a:xfrm>
            <a:custGeom>
              <a:avLst/>
              <a:gdLst/>
              <a:ahLst/>
              <a:cxnLst/>
              <a:rect l="l" t="t" r="r" b="b"/>
              <a:pathLst>
                <a:path w="4571" h="1524">
                  <a:moveTo>
                    <a:pt x="0" y="0"/>
                  </a:moveTo>
                  <a:lnTo>
                    <a:pt x="1524" y="1523"/>
                  </a:lnTo>
                  <a:lnTo>
                    <a:pt x="4571" y="1523"/>
                  </a:lnTo>
                  <a:lnTo>
                    <a:pt x="4571" y="0"/>
                  </a:lnTo>
                  <a:lnTo>
                    <a:pt x="0" y="0"/>
                  </a:lnTo>
                  <a:close/>
                </a:path>
              </a:pathLst>
            </a:custGeom>
            <a:solidFill>
              <a:srgbClr val="207B5F"/>
            </a:solidFill>
          </p:spPr>
          <p:txBody>
            <a:bodyPr wrap="square" lIns="0" tIns="0" rIns="0" bIns="0" rtlCol="0">
              <a:noAutofit/>
            </a:bodyPr>
            <a:lstStyle/>
            <a:p>
              <a:endParaRPr sz="700"/>
            </a:p>
          </p:txBody>
        </p:sp>
        <p:sp>
          <p:nvSpPr>
            <p:cNvPr id="825" name="object 866"/>
            <p:cNvSpPr/>
            <p:nvPr/>
          </p:nvSpPr>
          <p:spPr>
            <a:xfrm>
              <a:off x="5374938" y="2784348"/>
              <a:ext cx="12312" cy="4048"/>
            </a:xfrm>
            <a:custGeom>
              <a:avLst/>
              <a:gdLst/>
              <a:ahLst/>
              <a:cxnLst/>
              <a:rect l="l" t="t" r="r" b="b"/>
              <a:pathLst>
                <a:path w="4571" h="1524">
                  <a:moveTo>
                    <a:pt x="0" y="0"/>
                  </a:moveTo>
                  <a:lnTo>
                    <a:pt x="1524" y="1523"/>
                  </a:lnTo>
                  <a:lnTo>
                    <a:pt x="4571" y="1523"/>
                  </a:lnTo>
                  <a:lnTo>
                    <a:pt x="4571" y="0"/>
                  </a:lnTo>
                  <a:lnTo>
                    <a:pt x="0" y="0"/>
                  </a:lnTo>
                  <a:close/>
                </a:path>
              </a:pathLst>
            </a:custGeom>
            <a:solidFill>
              <a:srgbClr val="167E5F"/>
            </a:solidFill>
          </p:spPr>
          <p:txBody>
            <a:bodyPr wrap="square" lIns="0" tIns="0" rIns="0" bIns="0" rtlCol="0">
              <a:noAutofit/>
            </a:bodyPr>
            <a:lstStyle/>
            <a:p>
              <a:endParaRPr sz="700"/>
            </a:p>
          </p:txBody>
        </p:sp>
        <p:sp>
          <p:nvSpPr>
            <p:cNvPr id="826" name="object 867"/>
            <p:cNvSpPr/>
            <p:nvPr/>
          </p:nvSpPr>
          <p:spPr>
            <a:xfrm>
              <a:off x="5379042" y="2788397"/>
              <a:ext cx="8207" cy="0"/>
            </a:xfrm>
            <a:custGeom>
              <a:avLst/>
              <a:gdLst/>
              <a:ahLst/>
              <a:cxnLst/>
              <a:rect l="l" t="t" r="r" b="b"/>
              <a:pathLst>
                <a:path w="3047">
                  <a:moveTo>
                    <a:pt x="0" y="0"/>
                  </a:moveTo>
                  <a:lnTo>
                    <a:pt x="3047" y="0"/>
                  </a:lnTo>
                  <a:lnTo>
                    <a:pt x="0" y="0"/>
                  </a:lnTo>
                  <a:close/>
                </a:path>
              </a:pathLst>
            </a:custGeom>
            <a:solidFill>
              <a:srgbClr val="10835C"/>
            </a:solidFill>
          </p:spPr>
          <p:txBody>
            <a:bodyPr wrap="square" lIns="0" tIns="0" rIns="0" bIns="0" rtlCol="0">
              <a:noAutofit/>
            </a:bodyPr>
            <a:lstStyle/>
            <a:p>
              <a:endParaRPr sz="700"/>
            </a:p>
          </p:txBody>
        </p:sp>
        <p:sp>
          <p:nvSpPr>
            <p:cNvPr id="827" name="object 868"/>
            <p:cNvSpPr/>
            <p:nvPr/>
          </p:nvSpPr>
          <p:spPr>
            <a:xfrm>
              <a:off x="5379042" y="2790425"/>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828" name="object 869"/>
            <p:cNvSpPr/>
            <p:nvPr/>
          </p:nvSpPr>
          <p:spPr>
            <a:xfrm>
              <a:off x="5379042" y="2790425"/>
              <a:ext cx="8207" cy="0"/>
            </a:xfrm>
            <a:custGeom>
              <a:avLst/>
              <a:gdLst/>
              <a:ahLst/>
              <a:cxnLst/>
              <a:rect l="l" t="t" r="r" b="b"/>
              <a:pathLst>
                <a:path w="3047">
                  <a:moveTo>
                    <a:pt x="0" y="0"/>
                  </a:moveTo>
                  <a:lnTo>
                    <a:pt x="3047" y="0"/>
                  </a:lnTo>
                </a:path>
              </a:pathLst>
            </a:custGeom>
            <a:ln w="2794">
              <a:solidFill>
                <a:srgbClr val="048656"/>
              </a:solidFill>
            </a:ln>
          </p:spPr>
          <p:txBody>
            <a:bodyPr wrap="square" lIns="0" tIns="0" rIns="0" bIns="0" rtlCol="0">
              <a:noAutofit/>
            </a:bodyPr>
            <a:lstStyle/>
            <a:p>
              <a:endParaRPr sz="700"/>
            </a:p>
          </p:txBody>
        </p:sp>
        <p:sp>
          <p:nvSpPr>
            <p:cNvPr id="829" name="object 870"/>
            <p:cNvSpPr/>
            <p:nvPr/>
          </p:nvSpPr>
          <p:spPr>
            <a:xfrm>
              <a:off x="5379042" y="2794476"/>
              <a:ext cx="8207" cy="0"/>
            </a:xfrm>
            <a:custGeom>
              <a:avLst/>
              <a:gdLst/>
              <a:ahLst/>
              <a:cxnLst/>
              <a:rect l="l" t="t" r="r" b="b"/>
              <a:pathLst>
                <a:path w="3047">
                  <a:moveTo>
                    <a:pt x="0" y="0"/>
                  </a:moveTo>
                  <a:lnTo>
                    <a:pt x="3047" y="0"/>
                  </a:lnTo>
                </a:path>
              </a:pathLst>
            </a:custGeom>
            <a:ln w="2793">
              <a:solidFill>
                <a:srgbClr val="008A53"/>
              </a:solidFill>
            </a:ln>
          </p:spPr>
          <p:txBody>
            <a:bodyPr wrap="square" lIns="0" tIns="0" rIns="0" bIns="0" rtlCol="0">
              <a:noAutofit/>
            </a:bodyPr>
            <a:lstStyle/>
            <a:p>
              <a:endParaRPr sz="700"/>
            </a:p>
          </p:txBody>
        </p:sp>
        <p:sp>
          <p:nvSpPr>
            <p:cNvPr id="830" name="object 871"/>
            <p:cNvSpPr/>
            <p:nvPr/>
          </p:nvSpPr>
          <p:spPr>
            <a:xfrm>
              <a:off x="5379042" y="2794476"/>
              <a:ext cx="8207" cy="0"/>
            </a:xfrm>
            <a:custGeom>
              <a:avLst/>
              <a:gdLst/>
              <a:ahLst/>
              <a:cxnLst/>
              <a:rect l="l" t="t" r="r" b="b"/>
              <a:pathLst>
                <a:path w="3047">
                  <a:moveTo>
                    <a:pt x="0" y="0"/>
                  </a:moveTo>
                  <a:lnTo>
                    <a:pt x="3047" y="0"/>
                  </a:lnTo>
                </a:path>
              </a:pathLst>
            </a:custGeom>
            <a:ln w="2793">
              <a:solidFill>
                <a:srgbClr val="008D50"/>
              </a:solidFill>
            </a:ln>
          </p:spPr>
          <p:txBody>
            <a:bodyPr wrap="square" lIns="0" tIns="0" rIns="0" bIns="0" rtlCol="0">
              <a:noAutofit/>
            </a:bodyPr>
            <a:lstStyle/>
            <a:p>
              <a:endParaRPr sz="700"/>
            </a:p>
          </p:txBody>
        </p:sp>
        <p:sp>
          <p:nvSpPr>
            <p:cNvPr id="831" name="object 872"/>
            <p:cNvSpPr/>
            <p:nvPr/>
          </p:nvSpPr>
          <p:spPr>
            <a:xfrm>
              <a:off x="5379042" y="2798527"/>
              <a:ext cx="8207" cy="0"/>
            </a:xfrm>
            <a:custGeom>
              <a:avLst/>
              <a:gdLst/>
              <a:ahLst/>
              <a:cxnLst/>
              <a:rect l="l" t="t" r="r" b="b"/>
              <a:pathLst>
                <a:path w="3047">
                  <a:moveTo>
                    <a:pt x="0" y="0"/>
                  </a:moveTo>
                  <a:lnTo>
                    <a:pt x="3047" y="0"/>
                  </a:lnTo>
                </a:path>
              </a:pathLst>
            </a:custGeom>
            <a:ln w="2793">
              <a:solidFill>
                <a:srgbClr val="008F4D"/>
              </a:solidFill>
            </a:ln>
          </p:spPr>
          <p:txBody>
            <a:bodyPr wrap="square" lIns="0" tIns="0" rIns="0" bIns="0" rtlCol="0">
              <a:noAutofit/>
            </a:bodyPr>
            <a:lstStyle/>
            <a:p>
              <a:endParaRPr sz="700"/>
            </a:p>
          </p:txBody>
        </p:sp>
        <p:sp>
          <p:nvSpPr>
            <p:cNvPr id="832" name="object 873"/>
            <p:cNvSpPr/>
            <p:nvPr/>
          </p:nvSpPr>
          <p:spPr>
            <a:xfrm>
              <a:off x="5379042" y="2798527"/>
              <a:ext cx="8207" cy="0"/>
            </a:xfrm>
            <a:custGeom>
              <a:avLst/>
              <a:gdLst/>
              <a:ahLst/>
              <a:cxnLst/>
              <a:rect l="l" t="t" r="r" b="b"/>
              <a:pathLst>
                <a:path w="3047">
                  <a:moveTo>
                    <a:pt x="0" y="0"/>
                  </a:moveTo>
                  <a:lnTo>
                    <a:pt x="3047" y="0"/>
                  </a:lnTo>
                </a:path>
              </a:pathLst>
            </a:custGeom>
            <a:ln w="2793">
              <a:solidFill>
                <a:srgbClr val="009146"/>
              </a:solidFill>
            </a:ln>
          </p:spPr>
          <p:txBody>
            <a:bodyPr wrap="square" lIns="0" tIns="0" rIns="0" bIns="0" rtlCol="0">
              <a:noAutofit/>
            </a:bodyPr>
            <a:lstStyle/>
            <a:p>
              <a:endParaRPr sz="700"/>
            </a:p>
          </p:txBody>
        </p:sp>
        <p:sp>
          <p:nvSpPr>
            <p:cNvPr id="833" name="object 874"/>
            <p:cNvSpPr/>
            <p:nvPr/>
          </p:nvSpPr>
          <p:spPr>
            <a:xfrm>
              <a:off x="5379042" y="2800550"/>
              <a:ext cx="12312" cy="0"/>
            </a:xfrm>
            <a:custGeom>
              <a:avLst/>
              <a:gdLst/>
              <a:ahLst/>
              <a:cxnLst/>
              <a:rect l="l" t="t" r="r" b="b"/>
              <a:pathLst>
                <a:path w="4571">
                  <a:moveTo>
                    <a:pt x="0" y="0"/>
                  </a:moveTo>
                  <a:lnTo>
                    <a:pt x="4571" y="0"/>
                  </a:lnTo>
                  <a:lnTo>
                    <a:pt x="0" y="0"/>
                  </a:lnTo>
                  <a:close/>
                </a:path>
              </a:pathLst>
            </a:custGeom>
            <a:solidFill>
              <a:srgbClr val="00923E"/>
            </a:solidFill>
          </p:spPr>
          <p:txBody>
            <a:bodyPr wrap="square" lIns="0" tIns="0" rIns="0" bIns="0" rtlCol="0">
              <a:noAutofit/>
            </a:bodyPr>
            <a:lstStyle/>
            <a:p>
              <a:endParaRPr sz="700"/>
            </a:p>
          </p:txBody>
        </p:sp>
        <p:sp>
          <p:nvSpPr>
            <p:cNvPr id="834" name="object 875"/>
            <p:cNvSpPr/>
            <p:nvPr/>
          </p:nvSpPr>
          <p:spPr>
            <a:xfrm>
              <a:off x="5379042" y="2802578"/>
              <a:ext cx="12312" cy="0"/>
            </a:xfrm>
            <a:custGeom>
              <a:avLst/>
              <a:gdLst/>
              <a:ahLst/>
              <a:cxnLst/>
              <a:rect l="l" t="t" r="r" b="b"/>
              <a:pathLst>
                <a:path w="4571">
                  <a:moveTo>
                    <a:pt x="0" y="0"/>
                  </a:moveTo>
                  <a:lnTo>
                    <a:pt x="4571" y="0"/>
                  </a:lnTo>
                </a:path>
              </a:pathLst>
            </a:custGeom>
            <a:ln w="2794">
              <a:solidFill>
                <a:srgbClr val="009145"/>
              </a:solidFill>
            </a:ln>
          </p:spPr>
          <p:txBody>
            <a:bodyPr wrap="square" lIns="0" tIns="0" rIns="0" bIns="0" rtlCol="0">
              <a:noAutofit/>
            </a:bodyPr>
            <a:lstStyle/>
            <a:p>
              <a:endParaRPr sz="700"/>
            </a:p>
          </p:txBody>
        </p:sp>
        <p:sp>
          <p:nvSpPr>
            <p:cNvPr id="835" name="object 876"/>
            <p:cNvSpPr/>
            <p:nvPr/>
          </p:nvSpPr>
          <p:spPr>
            <a:xfrm>
              <a:off x="5379042" y="2802578"/>
              <a:ext cx="12312" cy="0"/>
            </a:xfrm>
            <a:custGeom>
              <a:avLst/>
              <a:gdLst/>
              <a:ahLst/>
              <a:cxnLst/>
              <a:rect l="l" t="t" r="r" b="b"/>
              <a:pathLst>
                <a:path w="4571">
                  <a:moveTo>
                    <a:pt x="0" y="0"/>
                  </a:moveTo>
                  <a:lnTo>
                    <a:pt x="4571" y="0"/>
                  </a:lnTo>
                </a:path>
              </a:pathLst>
            </a:custGeom>
            <a:ln w="2794">
              <a:solidFill>
                <a:srgbClr val="00904A"/>
              </a:solidFill>
            </a:ln>
          </p:spPr>
          <p:txBody>
            <a:bodyPr wrap="square" lIns="0" tIns="0" rIns="0" bIns="0" rtlCol="0">
              <a:noAutofit/>
            </a:bodyPr>
            <a:lstStyle/>
            <a:p>
              <a:endParaRPr sz="700"/>
            </a:p>
          </p:txBody>
        </p:sp>
        <p:sp>
          <p:nvSpPr>
            <p:cNvPr id="836" name="object 877"/>
            <p:cNvSpPr/>
            <p:nvPr/>
          </p:nvSpPr>
          <p:spPr>
            <a:xfrm>
              <a:off x="5379042" y="2804604"/>
              <a:ext cx="12312" cy="4048"/>
            </a:xfrm>
            <a:custGeom>
              <a:avLst/>
              <a:gdLst/>
              <a:ahLst/>
              <a:cxnLst/>
              <a:rect l="l" t="t" r="r" b="b"/>
              <a:pathLst>
                <a:path w="4571" h="1524">
                  <a:moveTo>
                    <a:pt x="0" y="0"/>
                  </a:moveTo>
                  <a:lnTo>
                    <a:pt x="1524" y="1524"/>
                  </a:lnTo>
                  <a:lnTo>
                    <a:pt x="4571" y="1524"/>
                  </a:lnTo>
                  <a:lnTo>
                    <a:pt x="4571" y="0"/>
                  </a:lnTo>
                  <a:lnTo>
                    <a:pt x="0" y="0"/>
                  </a:lnTo>
                  <a:close/>
                </a:path>
              </a:pathLst>
            </a:custGeom>
            <a:solidFill>
              <a:srgbClr val="008E50"/>
            </a:solidFill>
          </p:spPr>
          <p:txBody>
            <a:bodyPr wrap="square" lIns="0" tIns="0" rIns="0" bIns="0" rtlCol="0">
              <a:noAutofit/>
            </a:bodyPr>
            <a:lstStyle/>
            <a:p>
              <a:endParaRPr sz="700"/>
            </a:p>
          </p:txBody>
        </p:sp>
        <p:sp>
          <p:nvSpPr>
            <p:cNvPr id="837" name="object 878"/>
            <p:cNvSpPr/>
            <p:nvPr/>
          </p:nvSpPr>
          <p:spPr>
            <a:xfrm>
              <a:off x="5379042" y="2804604"/>
              <a:ext cx="12312" cy="4048"/>
            </a:xfrm>
            <a:custGeom>
              <a:avLst/>
              <a:gdLst/>
              <a:ahLst/>
              <a:cxnLst/>
              <a:rect l="l" t="t" r="r" b="b"/>
              <a:pathLst>
                <a:path w="4571" h="1524">
                  <a:moveTo>
                    <a:pt x="0" y="0"/>
                  </a:moveTo>
                  <a:lnTo>
                    <a:pt x="1524" y="1524"/>
                  </a:lnTo>
                  <a:lnTo>
                    <a:pt x="4571" y="1524"/>
                  </a:lnTo>
                  <a:lnTo>
                    <a:pt x="4571" y="0"/>
                  </a:lnTo>
                  <a:lnTo>
                    <a:pt x="0" y="0"/>
                  </a:lnTo>
                  <a:close/>
                </a:path>
              </a:pathLst>
            </a:custGeom>
            <a:solidFill>
              <a:srgbClr val="008A52"/>
            </a:solidFill>
          </p:spPr>
          <p:txBody>
            <a:bodyPr wrap="square" lIns="0" tIns="0" rIns="0" bIns="0" rtlCol="0">
              <a:noAutofit/>
            </a:bodyPr>
            <a:lstStyle/>
            <a:p>
              <a:endParaRPr sz="700"/>
            </a:p>
          </p:txBody>
        </p:sp>
        <p:sp>
          <p:nvSpPr>
            <p:cNvPr id="838" name="object 879"/>
            <p:cNvSpPr/>
            <p:nvPr/>
          </p:nvSpPr>
          <p:spPr>
            <a:xfrm>
              <a:off x="5383147" y="2810680"/>
              <a:ext cx="8207" cy="0"/>
            </a:xfrm>
            <a:custGeom>
              <a:avLst/>
              <a:gdLst/>
              <a:ahLst/>
              <a:cxnLst/>
              <a:rect l="l" t="t" r="r" b="b"/>
              <a:pathLst>
                <a:path w="3047">
                  <a:moveTo>
                    <a:pt x="0" y="0"/>
                  </a:moveTo>
                  <a:lnTo>
                    <a:pt x="3047" y="0"/>
                  </a:lnTo>
                </a:path>
              </a:pathLst>
            </a:custGeom>
            <a:ln w="2794">
              <a:solidFill>
                <a:srgbClr val="018857"/>
              </a:solidFill>
            </a:ln>
          </p:spPr>
          <p:txBody>
            <a:bodyPr wrap="square" lIns="0" tIns="0" rIns="0" bIns="0" rtlCol="0">
              <a:noAutofit/>
            </a:bodyPr>
            <a:lstStyle/>
            <a:p>
              <a:endParaRPr sz="700"/>
            </a:p>
          </p:txBody>
        </p:sp>
        <p:sp>
          <p:nvSpPr>
            <p:cNvPr id="839" name="object 880"/>
            <p:cNvSpPr/>
            <p:nvPr/>
          </p:nvSpPr>
          <p:spPr>
            <a:xfrm>
              <a:off x="5383147" y="2810680"/>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840" name="object 881"/>
            <p:cNvSpPr/>
            <p:nvPr/>
          </p:nvSpPr>
          <p:spPr>
            <a:xfrm>
              <a:off x="5383147" y="2812706"/>
              <a:ext cx="12312" cy="0"/>
            </a:xfrm>
            <a:custGeom>
              <a:avLst/>
              <a:gdLst/>
              <a:ahLst/>
              <a:cxnLst/>
              <a:rect l="l" t="t" r="r" b="b"/>
              <a:pathLst>
                <a:path w="4571">
                  <a:moveTo>
                    <a:pt x="0" y="0"/>
                  </a:moveTo>
                  <a:lnTo>
                    <a:pt x="4571" y="0"/>
                  </a:lnTo>
                  <a:lnTo>
                    <a:pt x="0" y="0"/>
                  </a:lnTo>
                  <a:close/>
                </a:path>
              </a:pathLst>
            </a:custGeom>
            <a:solidFill>
              <a:srgbClr val="0F835D"/>
            </a:solidFill>
          </p:spPr>
          <p:txBody>
            <a:bodyPr wrap="square" lIns="0" tIns="0" rIns="0" bIns="0" rtlCol="0">
              <a:noAutofit/>
            </a:bodyPr>
            <a:lstStyle/>
            <a:p>
              <a:endParaRPr sz="700"/>
            </a:p>
          </p:txBody>
        </p:sp>
        <p:sp>
          <p:nvSpPr>
            <p:cNvPr id="841" name="object 882"/>
            <p:cNvSpPr/>
            <p:nvPr/>
          </p:nvSpPr>
          <p:spPr>
            <a:xfrm>
              <a:off x="5387252" y="2814731"/>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842" name="object 883"/>
            <p:cNvSpPr/>
            <p:nvPr/>
          </p:nvSpPr>
          <p:spPr>
            <a:xfrm>
              <a:off x="5387252" y="2814731"/>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843" name="object 884"/>
            <p:cNvSpPr/>
            <p:nvPr/>
          </p:nvSpPr>
          <p:spPr>
            <a:xfrm>
              <a:off x="5387252" y="2816757"/>
              <a:ext cx="12314" cy="4051"/>
            </a:xfrm>
            <a:custGeom>
              <a:avLst/>
              <a:gdLst/>
              <a:ahLst/>
              <a:cxnLst/>
              <a:rect l="l" t="t" r="r" b="b"/>
              <a:pathLst>
                <a:path w="4572" h="1524">
                  <a:moveTo>
                    <a:pt x="0" y="0"/>
                  </a:moveTo>
                  <a:lnTo>
                    <a:pt x="0" y="1524"/>
                  </a:lnTo>
                  <a:lnTo>
                    <a:pt x="4572" y="1524"/>
                  </a:lnTo>
                  <a:lnTo>
                    <a:pt x="3048" y="0"/>
                  </a:lnTo>
                  <a:lnTo>
                    <a:pt x="0" y="0"/>
                  </a:lnTo>
                  <a:close/>
                </a:path>
              </a:pathLst>
            </a:custGeom>
            <a:solidFill>
              <a:srgbClr val="2B7962"/>
            </a:solidFill>
          </p:spPr>
          <p:txBody>
            <a:bodyPr wrap="square" lIns="0" tIns="0" rIns="0" bIns="0" rtlCol="0">
              <a:noAutofit/>
            </a:bodyPr>
            <a:lstStyle/>
            <a:p>
              <a:endParaRPr sz="700"/>
            </a:p>
          </p:txBody>
        </p:sp>
        <p:sp>
          <p:nvSpPr>
            <p:cNvPr id="844" name="object 885"/>
            <p:cNvSpPr/>
            <p:nvPr/>
          </p:nvSpPr>
          <p:spPr>
            <a:xfrm>
              <a:off x="5387252" y="2816757"/>
              <a:ext cx="12314" cy="4051"/>
            </a:xfrm>
            <a:custGeom>
              <a:avLst/>
              <a:gdLst/>
              <a:ahLst/>
              <a:cxnLst/>
              <a:rect l="l" t="t" r="r" b="b"/>
              <a:pathLst>
                <a:path w="4572" h="1524">
                  <a:moveTo>
                    <a:pt x="0" y="0"/>
                  </a:moveTo>
                  <a:lnTo>
                    <a:pt x="0" y="1524"/>
                  </a:lnTo>
                  <a:lnTo>
                    <a:pt x="4572" y="1524"/>
                  </a:lnTo>
                  <a:lnTo>
                    <a:pt x="3048" y="0"/>
                  </a:lnTo>
                  <a:lnTo>
                    <a:pt x="0" y="0"/>
                  </a:lnTo>
                  <a:close/>
                </a:path>
              </a:pathLst>
            </a:custGeom>
            <a:solidFill>
              <a:srgbClr val="317863"/>
            </a:solidFill>
          </p:spPr>
          <p:txBody>
            <a:bodyPr wrap="square" lIns="0" tIns="0" rIns="0" bIns="0" rtlCol="0">
              <a:noAutofit/>
            </a:bodyPr>
            <a:lstStyle/>
            <a:p>
              <a:endParaRPr sz="700"/>
            </a:p>
          </p:txBody>
        </p:sp>
        <p:sp>
          <p:nvSpPr>
            <p:cNvPr id="845" name="object 886"/>
            <p:cNvSpPr/>
            <p:nvPr/>
          </p:nvSpPr>
          <p:spPr>
            <a:xfrm>
              <a:off x="5391357" y="2822833"/>
              <a:ext cx="8210" cy="0"/>
            </a:xfrm>
            <a:custGeom>
              <a:avLst/>
              <a:gdLst/>
              <a:ahLst/>
              <a:cxnLst/>
              <a:rect l="l" t="t" r="r" b="b"/>
              <a:pathLst>
                <a:path w="3048">
                  <a:moveTo>
                    <a:pt x="0" y="0"/>
                  </a:moveTo>
                  <a:lnTo>
                    <a:pt x="3048" y="0"/>
                  </a:lnTo>
                </a:path>
              </a:pathLst>
            </a:custGeom>
            <a:ln w="2794">
              <a:solidFill>
                <a:srgbClr val="387464"/>
              </a:solidFill>
            </a:ln>
          </p:spPr>
          <p:txBody>
            <a:bodyPr wrap="square" lIns="0" tIns="0" rIns="0" bIns="0" rtlCol="0">
              <a:noAutofit/>
            </a:bodyPr>
            <a:lstStyle/>
            <a:p>
              <a:endParaRPr sz="700"/>
            </a:p>
          </p:txBody>
        </p:sp>
        <p:sp>
          <p:nvSpPr>
            <p:cNvPr id="846" name="object 887"/>
            <p:cNvSpPr/>
            <p:nvPr/>
          </p:nvSpPr>
          <p:spPr>
            <a:xfrm>
              <a:off x="5391357" y="2822833"/>
              <a:ext cx="8210" cy="0"/>
            </a:xfrm>
            <a:custGeom>
              <a:avLst/>
              <a:gdLst/>
              <a:ahLst/>
              <a:cxnLst/>
              <a:rect l="l" t="t" r="r" b="b"/>
              <a:pathLst>
                <a:path w="3048">
                  <a:moveTo>
                    <a:pt x="0" y="0"/>
                  </a:moveTo>
                  <a:lnTo>
                    <a:pt x="3048" y="0"/>
                  </a:lnTo>
                </a:path>
              </a:pathLst>
            </a:custGeom>
            <a:ln w="2794">
              <a:solidFill>
                <a:srgbClr val="3B7064"/>
              </a:solidFill>
            </a:ln>
          </p:spPr>
          <p:txBody>
            <a:bodyPr wrap="square" lIns="0" tIns="0" rIns="0" bIns="0" rtlCol="0">
              <a:noAutofit/>
            </a:bodyPr>
            <a:lstStyle/>
            <a:p>
              <a:endParaRPr sz="700"/>
            </a:p>
          </p:txBody>
        </p:sp>
        <p:sp>
          <p:nvSpPr>
            <p:cNvPr id="847" name="object 888"/>
            <p:cNvSpPr/>
            <p:nvPr/>
          </p:nvSpPr>
          <p:spPr>
            <a:xfrm>
              <a:off x="5391357" y="2824859"/>
              <a:ext cx="12314" cy="0"/>
            </a:xfrm>
            <a:custGeom>
              <a:avLst/>
              <a:gdLst/>
              <a:ahLst/>
              <a:cxnLst/>
              <a:rect l="l" t="t" r="r" b="b"/>
              <a:pathLst>
                <a:path w="4572">
                  <a:moveTo>
                    <a:pt x="0" y="0"/>
                  </a:moveTo>
                  <a:lnTo>
                    <a:pt x="3048" y="0"/>
                  </a:lnTo>
                  <a:lnTo>
                    <a:pt x="4572"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848" name="object 889"/>
            <p:cNvSpPr/>
            <p:nvPr/>
          </p:nvSpPr>
          <p:spPr>
            <a:xfrm>
              <a:off x="5399566" y="2824859"/>
              <a:ext cx="8210" cy="4051"/>
            </a:xfrm>
            <a:custGeom>
              <a:avLst/>
              <a:gdLst/>
              <a:ahLst/>
              <a:cxnLst/>
              <a:rect l="l" t="t" r="r" b="b"/>
              <a:pathLst>
                <a:path w="3048" h="1524">
                  <a:moveTo>
                    <a:pt x="1524" y="0"/>
                  </a:moveTo>
                  <a:lnTo>
                    <a:pt x="0" y="0"/>
                  </a:lnTo>
                  <a:lnTo>
                    <a:pt x="1524" y="1524"/>
                  </a:lnTo>
                  <a:lnTo>
                    <a:pt x="3048" y="1524"/>
                  </a:lnTo>
                  <a:lnTo>
                    <a:pt x="1524" y="0"/>
                  </a:lnTo>
                  <a:close/>
                </a:path>
              </a:pathLst>
            </a:custGeom>
            <a:solidFill>
              <a:srgbClr val="446C64"/>
            </a:solidFill>
          </p:spPr>
          <p:txBody>
            <a:bodyPr wrap="square" lIns="0" tIns="0" rIns="0" bIns="0" rtlCol="0">
              <a:noAutofit/>
            </a:bodyPr>
            <a:lstStyle/>
            <a:p>
              <a:endParaRPr sz="700"/>
            </a:p>
          </p:txBody>
        </p:sp>
        <p:sp>
          <p:nvSpPr>
            <p:cNvPr id="849" name="object 890"/>
            <p:cNvSpPr/>
            <p:nvPr/>
          </p:nvSpPr>
          <p:spPr>
            <a:xfrm>
              <a:off x="5399566" y="2824859"/>
              <a:ext cx="8210" cy="4051"/>
            </a:xfrm>
            <a:custGeom>
              <a:avLst/>
              <a:gdLst/>
              <a:ahLst/>
              <a:cxnLst/>
              <a:rect l="l" t="t" r="r" b="b"/>
              <a:pathLst>
                <a:path w="3048" h="1524">
                  <a:moveTo>
                    <a:pt x="1524" y="1524"/>
                  </a:moveTo>
                  <a:lnTo>
                    <a:pt x="3048" y="1524"/>
                  </a:lnTo>
                  <a:lnTo>
                    <a:pt x="1524" y="0"/>
                  </a:lnTo>
                  <a:lnTo>
                    <a:pt x="0" y="0"/>
                  </a:lnTo>
                  <a:lnTo>
                    <a:pt x="0" y="1524"/>
                  </a:lnTo>
                  <a:lnTo>
                    <a:pt x="1524" y="1524"/>
                  </a:lnTo>
                  <a:close/>
                </a:path>
              </a:pathLst>
            </a:custGeom>
            <a:solidFill>
              <a:srgbClr val="466762"/>
            </a:solidFill>
          </p:spPr>
          <p:txBody>
            <a:bodyPr wrap="square" lIns="0" tIns="0" rIns="0" bIns="0" rtlCol="0">
              <a:noAutofit/>
            </a:bodyPr>
            <a:lstStyle/>
            <a:p>
              <a:endParaRPr sz="700"/>
            </a:p>
          </p:txBody>
        </p:sp>
        <p:sp>
          <p:nvSpPr>
            <p:cNvPr id="850" name="object 891"/>
            <p:cNvSpPr/>
            <p:nvPr/>
          </p:nvSpPr>
          <p:spPr>
            <a:xfrm>
              <a:off x="5403671" y="2828910"/>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851" name="object 892"/>
            <p:cNvSpPr/>
            <p:nvPr/>
          </p:nvSpPr>
          <p:spPr>
            <a:xfrm>
              <a:off x="5362623" y="2768144"/>
              <a:ext cx="45150" cy="60766"/>
            </a:xfrm>
            <a:custGeom>
              <a:avLst/>
              <a:gdLst/>
              <a:ahLst/>
              <a:cxnLst/>
              <a:rect l="l" t="t" r="r" b="b"/>
              <a:pathLst>
                <a:path w="16763" h="22859">
                  <a:moveTo>
                    <a:pt x="16763" y="22859"/>
                  </a:moveTo>
                  <a:lnTo>
                    <a:pt x="15239" y="22859"/>
                  </a:lnTo>
                  <a:lnTo>
                    <a:pt x="13715" y="21335"/>
                  </a:lnTo>
                  <a:lnTo>
                    <a:pt x="12191" y="19811"/>
                  </a:lnTo>
                  <a:lnTo>
                    <a:pt x="10667" y="19811"/>
                  </a:lnTo>
                  <a:lnTo>
                    <a:pt x="9143" y="18287"/>
                  </a:lnTo>
                  <a:lnTo>
                    <a:pt x="7619" y="15239"/>
                  </a:lnTo>
                  <a:lnTo>
                    <a:pt x="6095" y="13715"/>
                  </a:lnTo>
                  <a:lnTo>
                    <a:pt x="6095" y="10667"/>
                  </a:lnTo>
                  <a:lnTo>
                    <a:pt x="4571" y="7619"/>
                  </a:lnTo>
                  <a:lnTo>
                    <a:pt x="4571" y="4571"/>
                  </a:lnTo>
                  <a:lnTo>
                    <a:pt x="3047" y="3047"/>
                  </a:lnTo>
                  <a:lnTo>
                    <a:pt x="1523" y="1523"/>
                  </a:lnTo>
                  <a:lnTo>
                    <a:pt x="1523" y="0"/>
                  </a:lnTo>
                  <a:lnTo>
                    <a:pt x="0" y="0"/>
                  </a:lnTo>
                  <a:lnTo>
                    <a:pt x="3047" y="0"/>
                  </a:lnTo>
                  <a:lnTo>
                    <a:pt x="4571" y="1523"/>
                  </a:lnTo>
                  <a:lnTo>
                    <a:pt x="6095" y="3047"/>
                  </a:lnTo>
                  <a:lnTo>
                    <a:pt x="7619" y="4571"/>
                  </a:lnTo>
                  <a:lnTo>
                    <a:pt x="7619" y="6095"/>
                  </a:lnTo>
                  <a:lnTo>
                    <a:pt x="9143" y="7619"/>
                  </a:lnTo>
                  <a:lnTo>
                    <a:pt x="9143" y="10667"/>
                  </a:lnTo>
                  <a:lnTo>
                    <a:pt x="10667" y="13715"/>
                  </a:lnTo>
                  <a:lnTo>
                    <a:pt x="10667" y="15239"/>
                  </a:lnTo>
                  <a:lnTo>
                    <a:pt x="12191" y="18287"/>
                  </a:lnTo>
                  <a:lnTo>
                    <a:pt x="13715" y="19811"/>
                  </a:lnTo>
                  <a:lnTo>
                    <a:pt x="15239" y="21335"/>
                  </a:lnTo>
                  <a:lnTo>
                    <a:pt x="16763" y="22859"/>
                  </a:lnTo>
                </a:path>
              </a:pathLst>
            </a:custGeom>
            <a:ln w="1524">
              <a:solidFill>
                <a:srgbClr val="1E1A16"/>
              </a:solidFill>
            </a:ln>
          </p:spPr>
          <p:txBody>
            <a:bodyPr wrap="square" lIns="0" tIns="0" rIns="0" bIns="0" rtlCol="0">
              <a:noAutofit/>
            </a:bodyPr>
            <a:lstStyle/>
            <a:p>
              <a:endParaRPr sz="700"/>
            </a:p>
          </p:txBody>
        </p:sp>
        <p:sp>
          <p:nvSpPr>
            <p:cNvPr id="852" name="object 893"/>
            <p:cNvSpPr/>
            <p:nvPr/>
          </p:nvSpPr>
          <p:spPr>
            <a:xfrm>
              <a:off x="5358518" y="2764093"/>
              <a:ext cx="8207" cy="4048"/>
            </a:xfrm>
            <a:custGeom>
              <a:avLst/>
              <a:gdLst/>
              <a:ahLst/>
              <a:cxnLst/>
              <a:rect l="l" t="t" r="r" b="b"/>
              <a:pathLst>
                <a:path w="3047" h="1524">
                  <a:moveTo>
                    <a:pt x="1524" y="1523"/>
                  </a:moveTo>
                  <a:lnTo>
                    <a:pt x="0" y="1523"/>
                  </a:lnTo>
                  <a:lnTo>
                    <a:pt x="1524" y="1523"/>
                  </a:lnTo>
                  <a:lnTo>
                    <a:pt x="1524" y="0"/>
                  </a:lnTo>
                  <a:lnTo>
                    <a:pt x="1524" y="1523"/>
                  </a:lnTo>
                  <a:lnTo>
                    <a:pt x="3047" y="1523"/>
                  </a:lnTo>
                  <a:lnTo>
                    <a:pt x="3047" y="0"/>
                  </a:lnTo>
                  <a:lnTo>
                    <a:pt x="1524" y="0"/>
                  </a:lnTo>
                  <a:lnTo>
                    <a:pt x="1524" y="1523"/>
                  </a:lnTo>
                  <a:close/>
                </a:path>
              </a:pathLst>
            </a:custGeom>
            <a:solidFill>
              <a:srgbClr val="00923E"/>
            </a:solidFill>
          </p:spPr>
          <p:txBody>
            <a:bodyPr wrap="square" lIns="0" tIns="0" rIns="0" bIns="0" rtlCol="0">
              <a:noAutofit/>
            </a:bodyPr>
            <a:lstStyle/>
            <a:p>
              <a:endParaRPr sz="700"/>
            </a:p>
          </p:txBody>
        </p:sp>
        <p:sp>
          <p:nvSpPr>
            <p:cNvPr id="853" name="object 894"/>
            <p:cNvSpPr/>
            <p:nvPr/>
          </p:nvSpPr>
          <p:spPr>
            <a:xfrm>
              <a:off x="5362623" y="2764093"/>
              <a:ext cx="4102" cy="4048"/>
            </a:xfrm>
            <a:custGeom>
              <a:avLst/>
              <a:gdLst/>
              <a:ahLst/>
              <a:cxnLst/>
              <a:rect l="l" t="t" r="r" b="b"/>
              <a:pathLst>
                <a:path w="1523" h="1524">
                  <a:moveTo>
                    <a:pt x="762" y="761"/>
                  </a:moveTo>
                  <a:lnTo>
                    <a:pt x="0" y="0"/>
                  </a:lnTo>
                  <a:lnTo>
                    <a:pt x="0" y="1523"/>
                  </a:lnTo>
                  <a:lnTo>
                    <a:pt x="762" y="761"/>
                  </a:lnTo>
                  <a:close/>
                </a:path>
                <a:path w="1523" h="1524">
                  <a:moveTo>
                    <a:pt x="1523" y="0"/>
                  </a:moveTo>
                  <a:lnTo>
                    <a:pt x="762" y="761"/>
                  </a:lnTo>
                  <a:lnTo>
                    <a:pt x="1523" y="1523"/>
                  </a:lnTo>
                  <a:lnTo>
                    <a:pt x="1523" y="0"/>
                  </a:lnTo>
                  <a:close/>
                </a:path>
              </a:pathLst>
            </a:custGeom>
            <a:solidFill>
              <a:srgbClr val="00923E"/>
            </a:solidFill>
          </p:spPr>
          <p:txBody>
            <a:bodyPr wrap="square" lIns="0" tIns="0" rIns="0" bIns="0" rtlCol="0">
              <a:noAutofit/>
            </a:bodyPr>
            <a:lstStyle/>
            <a:p>
              <a:endParaRPr sz="700"/>
            </a:p>
          </p:txBody>
        </p:sp>
        <p:sp>
          <p:nvSpPr>
            <p:cNvPr id="854" name="object 895"/>
            <p:cNvSpPr/>
            <p:nvPr/>
          </p:nvSpPr>
          <p:spPr>
            <a:xfrm>
              <a:off x="5350309" y="2770170"/>
              <a:ext cx="8210" cy="0"/>
            </a:xfrm>
            <a:custGeom>
              <a:avLst/>
              <a:gdLst/>
              <a:ahLst/>
              <a:cxnLst/>
              <a:rect l="l" t="t" r="r" b="b"/>
              <a:pathLst>
                <a:path w="3048">
                  <a:moveTo>
                    <a:pt x="0" y="0"/>
                  </a:moveTo>
                  <a:lnTo>
                    <a:pt x="3048" y="0"/>
                  </a:lnTo>
                </a:path>
              </a:pathLst>
            </a:custGeom>
            <a:ln w="2794">
              <a:solidFill>
                <a:srgbClr val="009343"/>
              </a:solidFill>
            </a:ln>
          </p:spPr>
          <p:txBody>
            <a:bodyPr wrap="square" lIns="0" tIns="0" rIns="0" bIns="0" rtlCol="0">
              <a:noAutofit/>
            </a:bodyPr>
            <a:lstStyle/>
            <a:p>
              <a:endParaRPr sz="700"/>
            </a:p>
          </p:txBody>
        </p:sp>
        <p:sp>
          <p:nvSpPr>
            <p:cNvPr id="855" name="object 896"/>
            <p:cNvSpPr/>
            <p:nvPr/>
          </p:nvSpPr>
          <p:spPr>
            <a:xfrm>
              <a:off x="5350309" y="2770170"/>
              <a:ext cx="8210" cy="0"/>
            </a:xfrm>
            <a:custGeom>
              <a:avLst/>
              <a:gdLst/>
              <a:ahLst/>
              <a:cxnLst/>
              <a:rect l="l" t="t" r="r" b="b"/>
              <a:pathLst>
                <a:path w="3048">
                  <a:moveTo>
                    <a:pt x="0" y="0"/>
                  </a:moveTo>
                  <a:lnTo>
                    <a:pt x="3048" y="0"/>
                  </a:lnTo>
                </a:path>
              </a:pathLst>
            </a:custGeom>
            <a:ln w="2794">
              <a:solidFill>
                <a:srgbClr val="009646"/>
              </a:solidFill>
            </a:ln>
          </p:spPr>
          <p:txBody>
            <a:bodyPr wrap="square" lIns="0" tIns="0" rIns="0" bIns="0" rtlCol="0">
              <a:noAutofit/>
            </a:bodyPr>
            <a:lstStyle/>
            <a:p>
              <a:endParaRPr sz="700"/>
            </a:p>
          </p:txBody>
        </p:sp>
        <p:sp>
          <p:nvSpPr>
            <p:cNvPr id="856" name="object 897"/>
            <p:cNvSpPr/>
            <p:nvPr/>
          </p:nvSpPr>
          <p:spPr>
            <a:xfrm>
              <a:off x="5346204" y="2774221"/>
              <a:ext cx="8210" cy="0"/>
            </a:xfrm>
            <a:custGeom>
              <a:avLst/>
              <a:gdLst/>
              <a:ahLst/>
              <a:cxnLst/>
              <a:rect l="l" t="t" r="r" b="b"/>
              <a:pathLst>
                <a:path w="3048">
                  <a:moveTo>
                    <a:pt x="0" y="0"/>
                  </a:moveTo>
                  <a:lnTo>
                    <a:pt x="3048" y="0"/>
                  </a:lnTo>
                </a:path>
              </a:pathLst>
            </a:custGeom>
            <a:ln w="2793">
              <a:solidFill>
                <a:srgbClr val="00994D"/>
              </a:solidFill>
            </a:ln>
          </p:spPr>
          <p:txBody>
            <a:bodyPr wrap="square" lIns="0" tIns="0" rIns="0" bIns="0" rtlCol="0">
              <a:noAutofit/>
            </a:bodyPr>
            <a:lstStyle/>
            <a:p>
              <a:endParaRPr sz="700"/>
            </a:p>
          </p:txBody>
        </p:sp>
        <p:sp>
          <p:nvSpPr>
            <p:cNvPr id="857" name="object 898"/>
            <p:cNvSpPr/>
            <p:nvPr/>
          </p:nvSpPr>
          <p:spPr>
            <a:xfrm>
              <a:off x="5346204" y="2774221"/>
              <a:ext cx="8210" cy="0"/>
            </a:xfrm>
            <a:custGeom>
              <a:avLst/>
              <a:gdLst/>
              <a:ahLst/>
              <a:cxnLst/>
              <a:rect l="l" t="t" r="r" b="b"/>
              <a:pathLst>
                <a:path w="3048">
                  <a:moveTo>
                    <a:pt x="0" y="0"/>
                  </a:moveTo>
                  <a:lnTo>
                    <a:pt x="3048" y="0"/>
                  </a:lnTo>
                </a:path>
              </a:pathLst>
            </a:custGeom>
            <a:ln w="2793">
              <a:solidFill>
                <a:srgbClr val="009B52"/>
              </a:solidFill>
            </a:ln>
          </p:spPr>
          <p:txBody>
            <a:bodyPr wrap="square" lIns="0" tIns="0" rIns="0" bIns="0" rtlCol="0">
              <a:noAutofit/>
            </a:bodyPr>
            <a:lstStyle/>
            <a:p>
              <a:endParaRPr sz="700"/>
            </a:p>
          </p:txBody>
        </p:sp>
        <p:sp>
          <p:nvSpPr>
            <p:cNvPr id="858" name="object 899"/>
            <p:cNvSpPr/>
            <p:nvPr/>
          </p:nvSpPr>
          <p:spPr>
            <a:xfrm>
              <a:off x="5342099" y="2776246"/>
              <a:ext cx="12312" cy="0"/>
            </a:xfrm>
            <a:custGeom>
              <a:avLst/>
              <a:gdLst/>
              <a:ahLst/>
              <a:cxnLst/>
              <a:rect l="l" t="t" r="r" b="b"/>
              <a:pathLst>
                <a:path w="4571">
                  <a:moveTo>
                    <a:pt x="1523" y="0"/>
                  </a:moveTo>
                  <a:lnTo>
                    <a:pt x="4571" y="0"/>
                  </a:lnTo>
                  <a:lnTo>
                    <a:pt x="0" y="0"/>
                  </a:lnTo>
                  <a:lnTo>
                    <a:pt x="1523" y="0"/>
                  </a:lnTo>
                  <a:close/>
                </a:path>
              </a:pathLst>
            </a:custGeom>
            <a:solidFill>
              <a:srgbClr val="009C55"/>
            </a:solidFill>
          </p:spPr>
          <p:txBody>
            <a:bodyPr wrap="square" lIns="0" tIns="0" rIns="0" bIns="0" rtlCol="0">
              <a:noAutofit/>
            </a:bodyPr>
            <a:lstStyle/>
            <a:p>
              <a:endParaRPr sz="700"/>
            </a:p>
          </p:txBody>
        </p:sp>
        <p:sp>
          <p:nvSpPr>
            <p:cNvPr id="859" name="object 900"/>
            <p:cNvSpPr/>
            <p:nvPr/>
          </p:nvSpPr>
          <p:spPr>
            <a:xfrm>
              <a:off x="5342099" y="2776246"/>
              <a:ext cx="12312" cy="4048"/>
            </a:xfrm>
            <a:custGeom>
              <a:avLst/>
              <a:gdLst/>
              <a:ahLst/>
              <a:cxnLst/>
              <a:rect l="l" t="t" r="r" b="b"/>
              <a:pathLst>
                <a:path w="4571" h="1524">
                  <a:moveTo>
                    <a:pt x="1523" y="0"/>
                  </a:moveTo>
                  <a:lnTo>
                    <a:pt x="0" y="0"/>
                  </a:lnTo>
                  <a:lnTo>
                    <a:pt x="0" y="1523"/>
                  </a:lnTo>
                  <a:lnTo>
                    <a:pt x="3047" y="1523"/>
                  </a:lnTo>
                  <a:lnTo>
                    <a:pt x="4571" y="0"/>
                  </a:lnTo>
                  <a:lnTo>
                    <a:pt x="1523" y="0"/>
                  </a:lnTo>
                  <a:close/>
                </a:path>
              </a:pathLst>
            </a:custGeom>
            <a:solidFill>
              <a:srgbClr val="009F5A"/>
            </a:solidFill>
          </p:spPr>
          <p:txBody>
            <a:bodyPr wrap="square" lIns="0" tIns="0" rIns="0" bIns="0" rtlCol="0">
              <a:noAutofit/>
            </a:bodyPr>
            <a:lstStyle/>
            <a:p>
              <a:endParaRPr sz="700"/>
            </a:p>
          </p:txBody>
        </p:sp>
        <p:sp>
          <p:nvSpPr>
            <p:cNvPr id="860" name="object 901"/>
            <p:cNvSpPr/>
            <p:nvPr/>
          </p:nvSpPr>
          <p:spPr>
            <a:xfrm>
              <a:off x="5342099" y="2776246"/>
              <a:ext cx="12312" cy="4048"/>
            </a:xfrm>
            <a:custGeom>
              <a:avLst/>
              <a:gdLst/>
              <a:ahLst/>
              <a:cxnLst/>
              <a:rect l="l" t="t" r="r" b="b"/>
              <a:pathLst>
                <a:path w="4571" h="1524">
                  <a:moveTo>
                    <a:pt x="0" y="0"/>
                  </a:moveTo>
                  <a:lnTo>
                    <a:pt x="0" y="1523"/>
                  </a:lnTo>
                  <a:lnTo>
                    <a:pt x="3047" y="1523"/>
                  </a:lnTo>
                  <a:lnTo>
                    <a:pt x="4571" y="0"/>
                  </a:lnTo>
                  <a:lnTo>
                    <a:pt x="0" y="0"/>
                  </a:lnTo>
                  <a:close/>
                </a:path>
              </a:pathLst>
            </a:custGeom>
            <a:solidFill>
              <a:srgbClr val="00A15F"/>
            </a:solidFill>
          </p:spPr>
          <p:txBody>
            <a:bodyPr wrap="square" lIns="0" tIns="0" rIns="0" bIns="0" rtlCol="0">
              <a:noAutofit/>
            </a:bodyPr>
            <a:lstStyle/>
            <a:p>
              <a:endParaRPr sz="700"/>
            </a:p>
          </p:txBody>
        </p:sp>
        <p:sp>
          <p:nvSpPr>
            <p:cNvPr id="861" name="object 902"/>
            <p:cNvSpPr/>
            <p:nvPr/>
          </p:nvSpPr>
          <p:spPr>
            <a:xfrm>
              <a:off x="5342099" y="2782323"/>
              <a:ext cx="8207" cy="0"/>
            </a:xfrm>
            <a:custGeom>
              <a:avLst/>
              <a:gdLst/>
              <a:ahLst/>
              <a:cxnLst/>
              <a:rect l="l" t="t" r="r" b="b"/>
              <a:pathLst>
                <a:path w="3047">
                  <a:moveTo>
                    <a:pt x="0" y="0"/>
                  </a:moveTo>
                  <a:lnTo>
                    <a:pt x="3047" y="0"/>
                  </a:lnTo>
                </a:path>
              </a:pathLst>
            </a:custGeom>
            <a:ln w="2794">
              <a:solidFill>
                <a:srgbClr val="00A364"/>
              </a:solidFill>
            </a:ln>
          </p:spPr>
          <p:txBody>
            <a:bodyPr wrap="square" lIns="0" tIns="0" rIns="0" bIns="0" rtlCol="0">
              <a:noAutofit/>
            </a:bodyPr>
            <a:lstStyle/>
            <a:p>
              <a:endParaRPr sz="700"/>
            </a:p>
          </p:txBody>
        </p:sp>
        <p:sp>
          <p:nvSpPr>
            <p:cNvPr id="862" name="object 903"/>
            <p:cNvSpPr/>
            <p:nvPr/>
          </p:nvSpPr>
          <p:spPr>
            <a:xfrm>
              <a:off x="5342099" y="2782323"/>
              <a:ext cx="8207" cy="0"/>
            </a:xfrm>
            <a:custGeom>
              <a:avLst/>
              <a:gdLst/>
              <a:ahLst/>
              <a:cxnLst/>
              <a:rect l="l" t="t" r="r" b="b"/>
              <a:pathLst>
                <a:path w="3047">
                  <a:moveTo>
                    <a:pt x="0" y="0"/>
                  </a:moveTo>
                  <a:lnTo>
                    <a:pt x="3047" y="0"/>
                  </a:lnTo>
                </a:path>
              </a:pathLst>
            </a:custGeom>
            <a:ln w="2794">
              <a:solidFill>
                <a:srgbClr val="00A669"/>
              </a:solidFill>
            </a:ln>
          </p:spPr>
          <p:txBody>
            <a:bodyPr wrap="square" lIns="0" tIns="0" rIns="0" bIns="0" rtlCol="0">
              <a:noAutofit/>
            </a:bodyPr>
            <a:lstStyle/>
            <a:p>
              <a:endParaRPr sz="700"/>
            </a:p>
          </p:txBody>
        </p:sp>
        <p:sp>
          <p:nvSpPr>
            <p:cNvPr id="863" name="object 904"/>
            <p:cNvSpPr/>
            <p:nvPr/>
          </p:nvSpPr>
          <p:spPr>
            <a:xfrm>
              <a:off x="5337994" y="2786374"/>
              <a:ext cx="12312" cy="0"/>
            </a:xfrm>
            <a:custGeom>
              <a:avLst/>
              <a:gdLst/>
              <a:ahLst/>
              <a:cxnLst/>
              <a:rect l="l" t="t" r="r" b="b"/>
              <a:pathLst>
                <a:path w="4571">
                  <a:moveTo>
                    <a:pt x="0" y="0"/>
                  </a:moveTo>
                  <a:lnTo>
                    <a:pt x="4571" y="0"/>
                  </a:lnTo>
                </a:path>
              </a:pathLst>
            </a:custGeom>
            <a:ln w="2793">
              <a:solidFill>
                <a:srgbClr val="00A76C"/>
              </a:solidFill>
            </a:ln>
          </p:spPr>
          <p:txBody>
            <a:bodyPr wrap="square" lIns="0" tIns="0" rIns="0" bIns="0" rtlCol="0">
              <a:noAutofit/>
            </a:bodyPr>
            <a:lstStyle/>
            <a:p>
              <a:endParaRPr sz="700"/>
            </a:p>
          </p:txBody>
        </p:sp>
        <p:sp>
          <p:nvSpPr>
            <p:cNvPr id="864" name="object 905"/>
            <p:cNvSpPr/>
            <p:nvPr/>
          </p:nvSpPr>
          <p:spPr>
            <a:xfrm>
              <a:off x="5337994" y="2786374"/>
              <a:ext cx="12312" cy="0"/>
            </a:xfrm>
            <a:custGeom>
              <a:avLst/>
              <a:gdLst/>
              <a:ahLst/>
              <a:cxnLst/>
              <a:rect l="l" t="t" r="r" b="b"/>
              <a:pathLst>
                <a:path w="4571">
                  <a:moveTo>
                    <a:pt x="0" y="0"/>
                  </a:moveTo>
                  <a:lnTo>
                    <a:pt x="4571" y="0"/>
                  </a:lnTo>
                </a:path>
              </a:pathLst>
            </a:custGeom>
            <a:ln w="2793">
              <a:solidFill>
                <a:srgbClr val="05AB70"/>
              </a:solidFill>
            </a:ln>
          </p:spPr>
          <p:txBody>
            <a:bodyPr wrap="square" lIns="0" tIns="0" rIns="0" bIns="0" rtlCol="0">
              <a:noAutofit/>
            </a:bodyPr>
            <a:lstStyle/>
            <a:p>
              <a:endParaRPr sz="700"/>
            </a:p>
          </p:txBody>
        </p:sp>
        <p:sp>
          <p:nvSpPr>
            <p:cNvPr id="865" name="object 906"/>
            <p:cNvSpPr/>
            <p:nvPr/>
          </p:nvSpPr>
          <p:spPr>
            <a:xfrm>
              <a:off x="5337994" y="2788397"/>
              <a:ext cx="12312" cy="0"/>
            </a:xfrm>
            <a:custGeom>
              <a:avLst/>
              <a:gdLst/>
              <a:ahLst/>
              <a:cxnLst/>
              <a:rect l="l" t="t" r="r" b="b"/>
              <a:pathLst>
                <a:path w="4571">
                  <a:moveTo>
                    <a:pt x="0" y="0"/>
                  </a:moveTo>
                  <a:lnTo>
                    <a:pt x="4571" y="0"/>
                  </a:lnTo>
                  <a:lnTo>
                    <a:pt x="3047" y="0"/>
                  </a:lnTo>
                  <a:lnTo>
                    <a:pt x="0" y="0"/>
                  </a:lnTo>
                  <a:close/>
                </a:path>
              </a:pathLst>
            </a:custGeom>
            <a:solidFill>
              <a:srgbClr val="13AC76"/>
            </a:solidFill>
          </p:spPr>
          <p:txBody>
            <a:bodyPr wrap="square" lIns="0" tIns="0" rIns="0" bIns="0" rtlCol="0">
              <a:noAutofit/>
            </a:bodyPr>
            <a:lstStyle/>
            <a:p>
              <a:endParaRPr sz="700"/>
            </a:p>
          </p:txBody>
        </p:sp>
        <p:sp>
          <p:nvSpPr>
            <p:cNvPr id="866" name="object 907"/>
            <p:cNvSpPr/>
            <p:nvPr/>
          </p:nvSpPr>
          <p:spPr>
            <a:xfrm>
              <a:off x="5337994" y="2790425"/>
              <a:ext cx="8207" cy="0"/>
            </a:xfrm>
            <a:custGeom>
              <a:avLst/>
              <a:gdLst/>
              <a:ahLst/>
              <a:cxnLst/>
              <a:rect l="l" t="t" r="r" b="b"/>
              <a:pathLst>
                <a:path w="3047">
                  <a:moveTo>
                    <a:pt x="0" y="0"/>
                  </a:moveTo>
                  <a:lnTo>
                    <a:pt x="3047" y="0"/>
                  </a:lnTo>
                </a:path>
              </a:pathLst>
            </a:custGeom>
            <a:ln w="2794">
              <a:solidFill>
                <a:srgbClr val="24AF79"/>
              </a:solidFill>
            </a:ln>
          </p:spPr>
          <p:txBody>
            <a:bodyPr wrap="square" lIns="0" tIns="0" rIns="0" bIns="0" rtlCol="0">
              <a:noAutofit/>
            </a:bodyPr>
            <a:lstStyle/>
            <a:p>
              <a:endParaRPr sz="700"/>
            </a:p>
          </p:txBody>
        </p:sp>
        <p:sp>
          <p:nvSpPr>
            <p:cNvPr id="867" name="object 908"/>
            <p:cNvSpPr/>
            <p:nvPr/>
          </p:nvSpPr>
          <p:spPr>
            <a:xfrm>
              <a:off x="5337994" y="2790425"/>
              <a:ext cx="8207" cy="0"/>
            </a:xfrm>
            <a:custGeom>
              <a:avLst/>
              <a:gdLst/>
              <a:ahLst/>
              <a:cxnLst/>
              <a:rect l="l" t="t" r="r" b="b"/>
              <a:pathLst>
                <a:path w="3047">
                  <a:moveTo>
                    <a:pt x="0" y="0"/>
                  </a:moveTo>
                  <a:lnTo>
                    <a:pt x="3047" y="0"/>
                  </a:lnTo>
                </a:path>
              </a:pathLst>
            </a:custGeom>
            <a:ln w="2794">
              <a:solidFill>
                <a:srgbClr val="2DAF7C"/>
              </a:solidFill>
            </a:ln>
          </p:spPr>
          <p:txBody>
            <a:bodyPr wrap="square" lIns="0" tIns="0" rIns="0" bIns="0" rtlCol="0">
              <a:noAutofit/>
            </a:bodyPr>
            <a:lstStyle/>
            <a:p>
              <a:endParaRPr sz="700"/>
            </a:p>
          </p:txBody>
        </p:sp>
        <p:sp>
          <p:nvSpPr>
            <p:cNvPr id="868" name="object 909"/>
            <p:cNvSpPr/>
            <p:nvPr/>
          </p:nvSpPr>
          <p:spPr>
            <a:xfrm>
              <a:off x="5333889" y="2794476"/>
              <a:ext cx="12312" cy="0"/>
            </a:xfrm>
            <a:custGeom>
              <a:avLst/>
              <a:gdLst/>
              <a:ahLst/>
              <a:cxnLst/>
              <a:rect l="l" t="t" r="r" b="b"/>
              <a:pathLst>
                <a:path w="4571">
                  <a:moveTo>
                    <a:pt x="0" y="0"/>
                  </a:moveTo>
                  <a:lnTo>
                    <a:pt x="4571" y="0"/>
                  </a:lnTo>
                </a:path>
              </a:pathLst>
            </a:custGeom>
            <a:ln w="2793">
              <a:solidFill>
                <a:srgbClr val="3CB384"/>
              </a:solidFill>
            </a:ln>
          </p:spPr>
          <p:txBody>
            <a:bodyPr wrap="square" lIns="0" tIns="0" rIns="0" bIns="0" rtlCol="0">
              <a:noAutofit/>
            </a:bodyPr>
            <a:lstStyle/>
            <a:p>
              <a:endParaRPr sz="700"/>
            </a:p>
          </p:txBody>
        </p:sp>
        <p:sp>
          <p:nvSpPr>
            <p:cNvPr id="869" name="object 910"/>
            <p:cNvSpPr/>
            <p:nvPr/>
          </p:nvSpPr>
          <p:spPr>
            <a:xfrm>
              <a:off x="5333889" y="2794476"/>
              <a:ext cx="12312" cy="0"/>
            </a:xfrm>
            <a:custGeom>
              <a:avLst/>
              <a:gdLst/>
              <a:ahLst/>
              <a:cxnLst/>
              <a:rect l="l" t="t" r="r" b="b"/>
              <a:pathLst>
                <a:path w="4571">
                  <a:moveTo>
                    <a:pt x="0" y="0"/>
                  </a:moveTo>
                  <a:lnTo>
                    <a:pt x="4571" y="0"/>
                  </a:lnTo>
                </a:path>
              </a:pathLst>
            </a:custGeom>
            <a:ln w="2793">
              <a:solidFill>
                <a:srgbClr val="47B686"/>
              </a:solidFill>
            </a:ln>
          </p:spPr>
          <p:txBody>
            <a:bodyPr wrap="square" lIns="0" tIns="0" rIns="0" bIns="0" rtlCol="0">
              <a:noAutofit/>
            </a:bodyPr>
            <a:lstStyle/>
            <a:p>
              <a:endParaRPr sz="700"/>
            </a:p>
          </p:txBody>
        </p:sp>
        <p:sp>
          <p:nvSpPr>
            <p:cNvPr id="870" name="object 911"/>
            <p:cNvSpPr/>
            <p:nvPr/>
          </p:nvSpPr>
          <p:spPr>
            <a:xfrm>
              <a:off x="5333889" y="2798527"/>
              <a:ext cx="12312" cy="0"/>
            </a:xfrm>
            <a:custGeom>
              <a:avLst/>
              <a:gdLst/>
              <a:ahLst/>
              <a:cxnLst/>
              <a:rect l="l" t="t" r="r" b="b"/>
              <a:pathLst>
                <a:path w="4571">
                  <a:moveTo>
                    <a:pt x="0" y="0"/>
                  </a:moveTo>
                  <a:lnTo>
                    <a:pt x="4571" y="0"/>
                  </a:lnTo>
                </a:path>
              </a:pathLst>
            </a:custGeom>
            <a:ln w="2793">
              <a:solidFill>
                <a:srgbClr val="51B88D"/>
              </a:solidFill>
            </a:ln>
          </p:spPr>
          <p:txBody>
            <a:bodyPr wrap="square" lIns="0" tIns="0" rIns="0" bIns="0" rtlCol="0">
              <a:noAutofit/>
            </a:bodyPr>
            <a:lstStyle/>
            <a:p>
              <a:endParaRPr sz="700"/>
            </a:p>
          </p:txBody>
        </p:sp>
        <p:sp>
          <p:nvSpPr>
            <p:cNvPr id="871" name="object 912"/>
            <p:cNvSpPr/>
            <p:nvPr/>
          </p:nvSpPr>
          <p:spPr>
            <a:xfrm>
              <a:off x="5333889" y="2798527"/>
              <a:ext cx="12312" cy="0"/>
            </a:xfrm>
            <a:custGeom>
              <a:avLst/>
              <a:gdLst/>
              <a:ahLst/>
              <a:cxnLst/>
              <a:rect l="l" t="t" r="r" b="b"/>
              <a:pathLst>
                <a:path w="4571">
                  <a:moveTo>
                    <a:pt x="0" y="0"/>
                  </a:moveTo>
                  <a:lnTo>
                    <a:pt x="4571" y="0"/>
                  </a:lnTo>
                </a:path>
              </a:pathLst>
            </a:custGeom>
            <a:ln w="2793">
              <a:solidFill>
                <a:srgbClr val="5ABA90"/>
              </a:solidFill>
            </a:ln>
          </p:spPr>
          <p:txBody>
            <a:bodyPr wrap="square" lIns="0" tIns="0" rIns="0" bIns="0" rtlCol="0">
              <a:noAutofit/>
            </a:bodyPr>
            <a:lstStyle/>
            <a:p>
              <a:endParaRPr sz="700"/>
            </a:p>
          </p:txBody>
        </p:sp>
        <p:sp>
          <p:nvSpPr>
            <p:cNvPr id="872" name="object 913"/>
            <p:cNvSpPr/>
            <p:nvPr/>
          </p:nvSpPr>
          <p:spPr>
            <a:xfrm>
              <a:off x="5333889" y="2800550"/>
              <a:ext cx="12312" cy="0"/>
            </a:xfrm>
            <a:custGeom>
              <a:avLst/>
              <a:gdLst/>
              <a:ahLst/>
              <a:cxnLst/>
              <a:rect l="l" t="t" r="r" b="b"/>
              <a:pathLst>
                <a:path w="4571">
                  <a:moveTo>
                    <a:pt x="0" y="0"/>
                  </a:moveTo>
                  <a:lnTo>
                    <a:pt x="4571" y="0"/>
                  </a:lnTo>
                  <a:lnTo>
                    <a:pt x="0" y="0"/>
                  </a:lnTo>
                  <a:close/>
                </a:path>
              </a:pathLst>
            </a:custGeom>
            <a:solidFill>
              <a:srgbClr val="61BC93"/>
            </a:solidFill>
          </p:spPr>
          <p:txBody>
            <a:bodyPr wrap="square" lIns="0" tIns="0" rIns="0" bIns="0" rtlCol="0">
              <a:noAutofit/>
            </a:bodyPr>
            <a:lstStyle/>
            <a:p>
              <a:endParaRPr sz="700"/>
            </a:p>
          </p:txBody>
        </p:sp>
        <p:sp>
          <p:nvSpPr>
            <p:cNvPr id="873" name="object 914"/>
            <p:cNvSpPr/>
            <p:nvPr/>
          </p:nvSpPr>
          <p:spPr>
            <a:xfrm>
              <a:off x="5333889" y="2802578"/>
              <a:ext cx="8210" cy="0"/>
            </a:xfrm>
            <a:custGeom>
              <a:avLst/>
              <a:gdLst/>
              <a:ahLst/>
              <a:cxnLst/>
              <a:rect l="l" t="t" r="r" b="b"/>
              <a:pathLst>
                <a:path w="3048">
                  <a:moveTo>
                    <a:pt x="0" y="0"/>
                  </a:moveTo>
                  <a:lnTo>
                    <a:pt x="3048" y="0"/>
                  </a:lnTo>
                </a:path>
              </a:pathLst>
            </a:custGeom>
            <a:ln w="2794">
              <a:solidFill>
                <a:srgbClr val="69BE99"/>
              </a:solidFill>
            </a:ln>
          </p:spPr>
          <p:txBody>
            <a:bodyPr wrap="square" lIns="0" tIns="0" rIns="0" bIns="0" rtlCol="0">
              <a:noAutofit/>
            </a:bodyPr>
            <a:lstStyle/>
            <a:p>
              <a:endParaRPr sz="700"/>
            </a:p>
          </p:txBody>
        </p:sp>
        <p:sp>
          <p:nvSpPr>
            <p:cNvPr id="874" name="object 915"/>
            <p:cNvSpPr/>
            <p:nvPr/>
          </p:nvSpPr>
          <p:spPr>
            <a:xfrm>
              <a:off x="5333889" y="2802578"/>
              <a:ext cx="8210" cy="0"/>
            </a:xfrm>
            <a:custGeom>
              <a:avLst/>
              <a:gdLst/>
              <a:ahLst/>
              <a:cxnLst/>
              <a:rect l="l" t="t" r="r" b="b"/>
              <a:pathLst>
                <a:path w="3048">
                  <a:moveTo>
                    <a:pt x="0" y="0"/>
                  </a:moveTo>
                  <a:lnTo>
                    <a:pt x="3048" y="0"/>
                  </a:lnTo>
                </a:path>
              </a:pathLst>
            </a:custGeom>
            <a:ln w="2794">
              <a:solidFill>
                <a:srgbClr val="71C39D"/>
              </a:solidFill>
            </a:ln>
          </p:spPr>
          <p:txBody>
            <a:bodyPr wrap="square" lIns="0" tIns="0" rIns="0" bIns="0" rtlCol="0">
              <a:noAutofit/>
            </a:bodyPr>
            <a:lstStyle/>
            <a:p>
              <a:endParaRPr sz="700"/>
            </a:p>
          </p:txBody>
        </p:sp>
        <p:sp>
          <p:nvSpPr>
            <p:cNvPr id="875" name="object 916"/>
            <p:cNvSpPr/>
            <p:nvPr/>
          </p:nvSpPr>
          <p:spPr>
            <a:xfrm>
              <a:off x="5333889" y="2806629"/>
              <a:ext cx="8210" cy="0"/>
            </a:xfrm>
            <a:custGeom>
              <a:avLst/>
              <a:gdLst/>
              <a:ahLst/>
              <a:cxnLst/>
              <a:rect l="l" t="t" r="r" b="b"/>
              <a:pathLst>
                <a:path w="3048">
                  <a:moveTo>
                    <a:pt x="0" y="0"/>
                  </a:moveTo>
                  <a:lnTo>
                    <a:pt x="3048" y="0"/>
                  </a:lnTo>
                </a:path>
              </a:pathLst>
            </a:custGeom>
            <a:ln w="2793">
              <a:solidFill>
                <a:srgbClr val="7AC5A3"/>
              </a:solidFill>
            </a:ln>
          </p:spPr>
          <p:txBody>
            <a:bodyPr wrap="square" lIns="0" tIns="0" rIns="0" bIns="0" rtlCol="0">
              <a:noAutofit/>
            </a:bodyPr>
            <a:lstStyle/>
            <a:p>
              <a:endParaRPr sz="700"/>
            </a:p>
          </p:txBody>
        </p:sp>
        <p:sp>
          <p:nvSpPr>
            <p:cNvPr id="876" name="object 917"/>
            <p:cNvSpPr/>
            <p:nvPr/>
          </p:nvSpPr>
          <p:spPr>
            <a:xfrm>
              <a:off x="5333889" y="2806629"/>
              <a:ext cx="8210" cy="0"/>
            </a:xfrm>
            <a:custGeom>
              <a:avLst/>
              <a:gdLst/>
              <a:ahLst/>
              <a:cxnLst/>
              <a:rect l="l" t="t" r="r" b="b"/>
              <a:pathLst>
                <a:path w="3048">
                  <a:moveTo>
                    <a:pt x="0" y="0"/>
                  </a:moveTo>
                  <a:lnTo>
                    <a:pt x="3048" y="0"/>
                  </a:lnTo>
                </a:path>
              </a:pathLst>
            </a:custGeom>
            <a:ln w="2793">
              <a:solidFill>
                <a:srgbClr val="82C7A6"/>
              </a:solidFill>
            </a:ln>
          </p:spPr>
          <p:txBody>
            <a:bodyPr wrap="square" lIns="0" tIns="0" rIns="0" bIns="0" rtlCol="0">
              <a:noAutofit/>
            </a:bodyPr>
            <a:lstStyle/>
            <a:p>
              <a:endParaRPr sz="700"/>
            </a:p>
          </p:txBody>
        </p:sp>
        <p:sp>
          <p:nvSpPr>
            <p:cNvPr id="877" name="object 918"/>
            <p:cNvSpPr/>
            <p:nvPr/>
          </p:nvSpPr>
          <p:spPr>
            <a:xfrm>
              <a:off x="5329785" y="2810680"/>
              <a:ext cx="12314" cy="0"/>
            </a:xfrm>
            <a:custGeom>
              <a:avLst/>
              <a:gdLst/>
              <a:ahLst/>
              <a:cxnLst/>
              <a:rect l="l" t="t" r="r" b="b"/>
              <a:pathLst>
                <a:path w="4572">
                  <a:moveTo>
                    <a:pt x="0" y="0"/>
                  </a:moveTo>
                  <a:lnTo>
                    <a:pt x="4572" y="0"/>
                  </a:lnTo>
                </a:path>
              </a:pathLst>
            </a:custGeom>
            <a:ln w="2794">
              <a:solidFill>
                <a:srgbClr val="88CCAC"/>
              </a:solidFill>
            </a:ln>
          </p:spPr>
          <p:txBody>
            <a:bodyPr wrap="square" lIns="0" tIns="0" rIns="0" bIns="0" rtlCol="0">
              <a:noAutofit/>
            </a:bodyPr>
            <a:lstStyle/>
            <a:p>
              <a:endParaRPr sz="700"/>
            </a:p>
          </p:txBody>
        </p:sp>
        <p:sp>
          <p:nvSpPr>
            <p:cNvPr id="878" name="object 919"/>
            <p:cNvSpPr/>
            <p:nvPr/>
          </p:nvSpPr>
          <p:spPr>
            <a:xfrm>
              <a:off x="5329785" y="2810680"/>
              <a:ext cx="12314" cy="0"/>
            </a:xfrm>
            <a:custGeom>
              <a:avLst/>
              <a:gdLst/>
              <a:ahLst/>
              <a:cxnLst/>
              <a:rect l="l" t="t" r="r" b="b"/>
              <a:pathLst>
                <a:path w="4572">
                  <a:moveTo>
                    <a:pt x="0" y="0"/>
                  </a:moveTo>
                  <a:lnTo>
                    <a:pt x="4572" y="0"/>
                  </a:lnTo>
                </a:path>
              </a:pathLst>
            </a:custGeom>
            <a:ln w="2794">
              <a:solidFill>
                <a:srgbClr val="92CFAF"/>
              </a:solidFill>
            </a:ln>
          </p:spPr>
          <p:txBody>
            <a:bodyPr wrap="square" lIns="0" tIns="0" rIns="0" bIns="0" rtlCol="0">
              <a:noAutofit/>
            </a:bodyPr>
            <a:lstStyle/>
            <a:p>
              <a:endParaRPr sz="700"/>
            </a:p>
          </p:txBody>
        </p:sp>
        <p:sp>
          <p:nvSpPr>
            <p:cNvPr id="879" name="object 920"/>
            <p:cNvSpPr/>
            <p:nvPr/>
          </p:nvSpPr>
          <p:spPr>
            <a:xfrm>
              <a:off x="5329785" y="2812706"/>
              <a:ext cx="12314" cy="0"/>
            </a:xfrm>
            <a:custGeom>
              <a:avLst/>
              <a:gdLst/>
              <a:ahLst/>
              <a:cxnLst/>
              <a:rect l="l" t="t" r="r" b="b"/>
              <a:pathLst>
                <a:path w="4572">
                  <a:moveTo>
                    <a:pt x="0" y="0"/>
                  </a:moveTo>
                  <a:lnTo>
                    <a:pt x="4572" y="0"/>
                  </a:lnTo>
                  <a:lnTo>
                    <a:pt x="3048" y="0"/>
                  </a:lnTo>
                  <a:lnTo>
                    <a:pt x="0" y="0"/>
                  </a:lnTo>
                  <a:close/>
                </a:path>
              </a:pathLst>
            </a:custGeom>
            <a:solidFill>
              <a:srgbClr val="9BD2B7"/>
            </a:solidFill>
          </p:spPr>
          <p:txBody>
            <a:bodyPr wrap="square" lIns="0" tIns="0" rIns="0" bIns="0" rtlCol="0">
              <a:noAutofit/>
            </a:bodyPr>
            <a:lstStyle/>
            <a:p>
              <a:endParaRPr sz="700"/>
            </a:p>
          </p:txBody>
        </p:sp>
        <p:sp>
          <p:nvSpPr>
            <p:cNvPr id="880" name="object 921"/>
            <p:cNvSpPr/>
            <p:nvPr/>
          </p:nvSpPr>
          <p:spPr>
            <a:xfrm>
              <a:off x="5329785" y="2814731"/>
              <a:ext cx="8210" cy="0"/>
            </a:xfrm>
            <a:custGeom>
              <a:avLst/>
              <a:gdLst/>
              <a:ahLst/>
              <a:cxnLst/>
              <a:rect l="l" t="t" r="r" b="b"/>
              <a:pathLst>
                <a:path w="3048">
                  <a:moveTo>
                    <a:pt x="0" y="0"/>
                  </a:moveTo>
                  <a:lnTo>
                    <a:pt x="3048" y="0"/>
                  </a:lnTo>
                </a:path>
              </a:pathLst>
            </a:custGeom>
            <a:ln w="2793">
              <a:solidFill>
                <a:srgbClr val="A4D6BB"/>
              </a:solidFill>
            </a:ln>
          </p:spPr>
          <p:txBody>
            <a:bodyPr wrap="square" lIns="0" tIns="0" rIns="0" bIns="0" rtlCol="0">
              <a:noAutofit/>
            </a:bodyPr>
            <a:lstStyle/>
            <a:p>
              <a:endParaRPr sz="700"/>
            </a:p>
          </p:txBody>
        </p:sp>
        <p:sp>
          <p:nvSpPr>
            <p:cNvPr id="881" name="object 922"/>
            <p:cNvSpPr/>
            <p:nvPr/>
          </p:nvSpPr>
          <p:spPr>
            <a:xfrm>
              <a:off x="5329785" y="2814731"/>
              <a:ext cx="8210" cy="0"/>
            </a:xfrm>
            <a:custGeom>
              <a:avLst/>
              <a:gdLst/>
              <a:ahLst/>
              <a:cxnLst/>
              <a:rect l="l" t="t" r="r" b="b"/>
              <a:pathLst>
                <a:path w="3048">
                  <a:moveTo>
                    <a:pt x="0" y="0"/>
                  </a:moveTo>
                  <a:lnTo>
                    <a:pt x="3048" y="0"/>
                  </a:lnTo>
                </a:path>
              </a:pathLst>
            </a:custGeom>
            <a:ln w="2793">
              <a:solidFill>
                <a:srgbClr val="ABDAC1"/>
              </a:solidFill>
            </a:ln>
          </p:spPr>
          <p:txBody>
            <a:bodyPr wrap="square" lIns="0" tIns="0" rIns="0" bIns="0" rtlCol="0">
              <a:noAutofit/>
            </a:bodyPr>
            <a:lstStyle/>
            <a:p>
              <a:endParaRPr sz="700"/>
            </a:p>
          </p:txBody>
        </p:sp>
        <p:sp>
          <p:nvSpPr>
            <p:cNvPr id="882" name="object 923"/>
            <p:cNvSpPr/>
            <p:nvPr/>
          </p:nvSpPr>
          <p:spPr>
            <a:xfrm>
              <a:off x="5329785" y="2816757"/>
              <a:ext cx="8210" cy="4051"/>
            </a:xfrm>
            <a:custGeom>
              <a:avLst/>
              <a:gdLst/>
              <a:ahLst/>
              <a:cxnLst/>
              <a:rect l="l" t="t" r="r" b="b"/>
              <a:pathLst>
                <a:path w="3048" h="1524">
                  <a:moveTo>
                    <a:pt x="0" y="0"/>
                  </a:moveTo>
                  <a:lnTo>
                    <a:pt x="0" y="1524"/>
                  </a:lnTo>
                  <a:lnTo>
                    <a:pt x="1524" y="1524"/>
                  </a:lnTo>
                  <a:lnTo>
                    <a:pt x="3048" y="0"/>
                  </a:lnTo>
                  <a:lnTo>
                    <a:pt x="0" y="0"/>
                  </a:lnTo>
                  <a:close/>
                </a:path>
              </a:pathLst>
            </a:custGeom>
            <a:solidFill>
              <a:srgbClr val="B4DDC6"/>
            </a:solidFill>
          </p:spPr>
          <p:txBody>
            <a:bodyPr wrap="square" lIns="0" tIns="0" rIns="0" bIns="0" rtlCol="0">
              <a:noAutofit/>
            </a:bodyPr>
            <a:lstStyle/>
            <a:p>
              <a:endParaRPr sz="700"/>
            </a:p>
          </p:txBody>
        </p:sp>
        <p:sp>
          <p:nvSpPr>
            <p:cNvPr id="883" name="object 924"/>
            <p:cNvSpPr/>
            <p:nvPr/>
          </p:nvSpPr>
          <p:spPr>
            <a:xfrm>
              <a:off x="5329785" y="2816757"/>
              <a:ext cx="8210" cy="4051"/>
            </a:xfrm>
            <a:custGeom>
              <a:avLst/>
              <a:gdLst/>
              <a:ahLst/>
              <a:cxnLst/>
              <a:rect l="l" t="t" r="r" b="b"/>
              <a:pathLst>
                <a:path w="3048" h="1524">
                  <a:moveTo>
                    <a:pt x="0" y="0"/>
                  </a:moveTo>
                  <a:lnTo>
                    <a:pt x="0" y="1524"/>
                  </a:lnTo>
                  <a:lnTo>
                    <a:pt x="1524" y="1524"/>
                  </a:lnTo>
                  <a:lnTo>
                    <a:pt x="3048" y="0"/>
                  </a:lnTo>
                  <a:lnTo>
                    <a:pt x="0" y="0"/>
                  </a:lnTo>
                  <a:close/>
                </a:path>
              </a:pathLst>
            </a:custGeom>
            <a:solidFill>
              <a:srgbClr val="BEE1CF"/>
            </a:solidFill>
          </p:spPr>
          <p:txBody>
            <a:bodyPr wrap="square" lIns="0" tIns="0" rIns="0" bIns="0" rtlCol="0">
              <a:noAutofit/>
            </a:bodyPr>
            <a:lstStyle/>
            <a:p>
              <a:endParaRPr sz="700"/>
            </a:p>
          </p:txBody>
        </p:sp>
        <p:sp>
          <p:nvSpPr>
            <p:cNvPr id="884" name="object 925"/>
            <p:cNvSpPr/>
            <p:nvPr/>
          </p:nvSpPr>
          <p:spPr>
            <a:xfrm>
              <a:off x="5325680" y="2822833"/>
              <a:ext cx="8210" cy="0"/>
            </a:xfrm>
            <a:custGeom>
              <a:avLst/>
              <a:gdLst/>
              <a:ahLst/>
              <a:cxnLst/>
              <a:rect l="l" t="t" r="r" b="b"/>
              <a:pathLst>
                <a:path w="3048">
                  <a:moveTo>
                    <a:pt x="0" y="0"/>
                  </a:moveTo>
                  <a:lnTo>
                    <a:pt x="3048" y="0"/>
                  </a:lnTo>
                </a:path>
              </a:pathLst>
            </a:custGeom>
            <a:ln w="2794">
              <a:solidFill>
                <a:srgbClr val="C7E4D3"/>
              </a:solidFill>
            </a:ln>
          </p:spPr>
          <p:txBody>
            <a:bodyPr wrap="square" lIns="0" tIns="0" rIns="0" bIns="0" rtlCol="0">
              <a:noAutofit/>
            </a:bodyPr>
            <a:lstStyle/>
            <a:p>
              <a:endParaRPr sz="700"/>
            </a:p>
          </p:txBody>
        </p:sp>
        <p:sp>
          <p:nvSpPr>
            <p:cNvPr id="885" name="object 926"/>
            <p:cNvSpPr/>
            <p:nvPr/>
          </p:nvSpPr>
          <p:spPr>
            <a:xfrm>
              <a:off x="5325680" y="2822833"/>
              <a:ext cx="8210" cy="0"/>
            </a:xfrm>
            <a:custGeom>
              <a:avLst/>
              <a:gdLst/>
              <a:ahLst/>
              <a:cxnLst/>
              <a:rect l="l" t="t" r="r" b="b"/>
              <a:pathLst>
                <a:path w="3048">
                  <a:moveTo>
                    <a:pt x="0" y="0"/>
                  </a:moveTo>
                  <a:lnTo>
                    <a:pt x="3048" y="0"/>
                  </a:lnTo>
                </a:path>
              </a:pathLst>
            </a:custGeom>
            <a:ln w="2794">
              <a:solidFill>
                <a:srgbClr val="D0E9DA"/>
              </a:solidFill>
            </a:ln>
          </p:spPr>
          <p:txBody>
            <a:bodyPr wrap="square" lIns="0" tIns="0" rIns="0" bIns="0" rtlCol="0">
              <a:noAutofit/>
            </a:bodyPr>
            <a:lstStyle/>
            <a:p>
              <a:endParaRPr sz="700"/>
            </a:p>
          </p:txBody>
        </p:sp>
        <p:sp>
          <p:nvSpPr>
            <p:cNvPr id="886" name="object 927"/>
            <p:cNvSpPr/>
            <p:nvPr/>
          </p:nvSpPr>
          <p:spPr>
            <a:xfrm>
              <a:off x="5321575" y="2824859"/>
              <a:ext cx="12312" cy="0"/>
            </a:xfrm>
            <a:custGeom>
              <a:avLst/>
              <a:gdLst/>
              <a:ahLst/>
              <a:cxnLst/>
              <a:rect l="l" t="t" r="r" b="b"/>
              <a:pathLst>
                <a:path w="4571">
                  <a:moveTo>
                    <a:pt x="1523" y="0"/>
                  </a:moveTo>
                  <a:lnTo>
                    <a:pt x="4571" y="0"/>
                  </a:lnTo>
                  <a:lnTo>
                    <a:pt x="3047" y="0"/>
                  </a:lnTo>
                  <a:lnTo>
                    <a:pt x="0" y="0"/>
                  </a:lnTo>
                  <a:lnTo>
                    <a:pt x="1523" y="0"/>
                  </a:lnTo>
                  <a:close/>
                </a:path>
              </a:pathLst>
            </a:custGeom>
            <a:solidFill>
              <a:srgbClr val="DCEEE4"/>
            </a:solidFill>
          </p:spPr>
          <p:txBody>
            <a:bodyPr wrap="square" lIns="0" tIns="0" rIns="0" bIns="0" rtlCol="0">
              <a:noAutofit/>
            </a:bodyPr>
            <a:lstStyle/>
            <a:p>
              <a:endParaRPr sz="700"/>
            </a:p>
          </p:txBody>
        </p:sp>
        <p:sp>
          <p:nvSpPr>
            <p:cNvPr id="887" name="object 928"/>
            <p:cNvSpPr/>
            <p:nvPr/>
          </p:nvSpPr>
          <p:spPr>
            <a:xfrm>
              <a:off x="5321575" y="2826885"/>
              <a:ext cx="4102" cy="0"/>
            </a:xfrm>
            <a:custGeom>
              <a:avLst/>
              <a:gdLst/>
              <a:ahLst/>
              <a:cxnLst/>
              <a:rect l="l" t="t" r="r" b="b"/>
              <a:pathLst>
                <a:path w="1523">
                  <a:moveTo>
                    <a:pt x="0" y="0"/>
                  </a:moveTo>
                  <a:lnTo>
                    <a:pt x="1523" y="0"/>
                  </a:lnTo>
                </a:path>
              </a:pathLst>
            </a:custGeom>
            <a:ln w="2794">
              <a:solidFill>
                <a:srgbClr val="E8F4ED"/>
              </a:solidFill>
            </a:ln>
          </p:spPr>
          <p:txBody>
            <a:bodyPr wrap="square" lIns="0" tIns="0" rIns="0" bIns="0" rtlCol="0">
              <a:noAutofit/>
            </a:bodyPr>
            <a:lstStyle/>
            <a:p>
              <a:endParaRPr sz="700"/>
            </a:p>
          </p:txBody>
        </p:sp>
        <p:sp>
          <p:nvSpPr>
            <p:cNvPr id="888" name="object 929"/>
            <p:cNvSpPr/>
            <p:nvPr/>
          </p:nvSpPr>
          <p:spPr>
            <a:xfrm>
              <a:off x="5321575" y="2826885"/>
              <a:ext cx="4102" cy="0"/>
            </a:xfrm>
            <a:custGeom>
              <a:avLst/>
              <a:gdLst/>
              <a:ahLst/>
              <a:cxnLst/>
              <a:rect l="l" t="t" r="r" b="b"/>
              <a:pathLst>
                <a:path w="1523">
                  <a:moveTo>
                    <a:pt x="0" y="0"/>
                  </a:moveTo>
                  <a:lnTo>
                    <a:pt x="1523" y="0"/>
                  </a:lnTo>
                </a:path>
              </a:pathLst>
            </a:custGeom>
            <a:ln w="2794">
              <a:solidFill>
                <a:srgbClr val="F3F9F7"/>
              </a:solidFill>
            </a:ln>
          </p:spPr>
          <p:txBody>
            <a:bodyPr wrap="square" lIns="0" tIns="0" rIns="0" bIns="0" rtlCol="0">
              <a:noAutofit/>
            </a:bodyPr>
            <a:lstStyle/>
            <a:p>
              <a:endParaRPr sz="700"/>
            </a:p>
          </p:txBody>
        </p:sp>
        <p:sp>
          <p:nvSpPr>
            <p:cNvPr id="889" name="object 930"/>
            <p:cNvSpPr/>
            <p:nvPr/>
          </p:nvSpPr>
          <p:spPr>
            <a:xfrm>
              <a:off x="5317470" y="2828910"/>
              <a:ext cx="4105" cy="0"/>
            </a:xfrm>
            <a:custGeom>
              <a:avLst/>
              <a:gdLst/>
              <a:ahLst/>
              <a:cxnLst/>
              <a:rect l="l" t="t" r="r" b="b"/>
              <a:pathLst>
                <a:path w="1524">
                  <a:moveTo>
                    <a:pt x="0" y="0"/>
                  </a:moveTo>
                  <a:lnTo>
                    <a:pt x="1524" y="0"/>
                  </a:lnTo>
                  <a:lnTo>
                    <a:pt x="0" y="0"/>
                  </a:lnTo>
                  <a:close/>
                </a:path>
              </a:pathLst>
            </a:custGeom>
            <a:solidFill>
              <a:srgbClr val="FFFFFF"/>
            </a:solidFill>
          </p:spPr>
          <p:txBody>
            <a:bodyPr wrap="square" lIns="0" tIns="0" rIns="0" bIns="0" rtlCol="0">
              <a:noAutofit/>
            </a:bodyPr>
            <a:lstStyle/>
            <a:p>
              <a:endParaRPr sz="700"/>
            </a:p>
          </p:txBody>
        </p:sp>
        <p:sp>
          <p:nvSpPr>
            <p:cNvPr id="890" name="object 931"/>
            <p:cNvSpPr/>
            <p:nvPr/>
          </p:nvSpPr>
          <p:spPr>
            <a:xfrm>
              <a:off x="5317470" y="2768144"/>
              <a:ext cx="49255" cy="60766"/>
            </a:xfrm>
            <a:custGeom>
              <a:avLst/>
              <a:gdLst/>
              <a:ahLst/>
              <a:cxnLst/>
              <a:rect l="l" t="t" r="r" b="b"/>
              <a:pathLst>
                <a:path w="18287" h="22859">
                  <a:moveTo>
                    <a:pt x="0" y="22859"/>
                  </a:moveTo>
                  <a:lnTo>
                    <a:pt x="1524" y="22859"/>
                  </a:lnTo>
                  <a:lnTo>
                    <a:pt x="3047" y="21335"/>
                  </a:lnTo>
                  <a:lnTo>
                    <a:pt x="4571" y="19811"/>
                  </a:lnTo>
                  <a:lnTo>
                    <a:pt x="6095" y="19811"/>
                  </a:lnTo>
                  <a:lnTo>
                    <a:pt x="7619" y="18287"/>
                  </a:lnTo>
                  <a:lnTo>
                    <a:pt x="9143" y="15239"/>
                  </a:lnTo>
                  <a:lnTo>
                    <a:pt x="9143" y="13715"/>
                  </a:lnTo>
                  <a:lnTo>
                    <a:pt x="10667" y="10667"/>
                  </a:lnTo>
                  <a:lnTo>
                    <a:pt x="10667" y="7619"/>
                  </a:lnTo>
                  <a:lnTo>
                    <a:pt x="12191" y="6095"/>
                  </a:lnTo>
                  <a:lnTo>
                    <a:pt x="12191" y="4571"/>
                  </a:lnTo>
                  <a:lnTo>
                    <a:pt x="13715" y="3047"/>
                  </a:lnTo>
                  <a:lnTo>
                    <a:pt x="15239" y="1523"/>
                  </a:lnTo>
                  <a:lnTo>
                    <a:pt x="16763" y="0"/>
                  </a:lnTo>
                  <a:lnTo>
                    <a:pt x="18287" y="0"/>
                  </a:lnTo>
                  <a:lnTo>
                    <a:pt x="13715" y="0"/>
                  </a:lnTo>
                  <a:lnTo>
                    <a:pt x="12191" y="1523"/>
                  </a:lnTo>
                  <a:lnTo>
                    <a:pt x="10667" y="3047"/>
                  </a:lnTo>
                  <a:lnTo>
                    <a:pt x="9143" y="4571"/>
                  </a:lnTo>
                  <a:lnTo>
                    <a:pt x="7619" y="6095"/>
                  </a:lnTo>
                  <a:lnTo>
                    <a:pt x="7619" y="7619"/>
                  </a:lnTo>
                  <a:lnTo>
                    <a:pt x="6095" y="10667"/>
                  </a:lnTo>
                  <a:lnTo>
                    <a:pt x="6095" y="13715"/>
                  </a:lnTo>
                  <a:lnTo>
                    <a:pt x="4571" y="15239"/>
                  </a:lnTo>
                  <a:lnTo>
                    <a:pt x="4571" y="18287"/>
                  </a:lnTo>
                  <a:lnTo>
                    <a:pt x="3047" y="19811"/>
                  </a:lnTo>
                  <a:lnTo>
                    <a:pt x="1524" y="21335"/>
                  </a:lnTo>
                  <a:lnTo>
                    <a:pt x="0" y="22859"/>
                  </a:lnTo>
                </a:path>
              </a:pathLst>
            </a:custGeom>
            <a:ln w="1523">
              <a:solidFill>
                <a:srgbClr val="1E1A16"/>
              </a:solidFill>
            </a:ln>
          </p:spPr>
          <p:txBody>
            <a:bodyPr wrap="square" lIns="0" tIns="0" rIns="0" bIns="0" rtlCol="0">
              <a:noAutofit/>
            </a:bodyPr>
            <a:lstStyle/>
            <a:p>
              <a:endParaRPr sz="700"/>
            </a:p>
          </p:txBody>
        </p:sp>
        <p:sp>
          <p:nvSpPr>
            <p:cNvPr id="891" name="object 932"/>
            <p:cNvSpPr/>
            <p:nvPr/>
          </p:nvSpPr>
          <p:spPr>
            <a:xfrm>
              <a:off x="5268212" y="2768144"/>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892" name="object 933"/>
            <p:cNvSpPr/>
            <p:nvPr/>
          </p:nvSpPr>
          <p:spPr>
            <a:xfrm>
              <a:off x="5264108" y="2768144"/>
              <a:ext cx="12314" cy="0"/>
            </a:xfrm>
            <a:custGeom>
              <a:avLst/>
              <a:gdLst/>
              <a:ahLst/>
              <a:cxnLst/>
              <a:rect l="l" t="t" r="r" b="b"/>
              <a:pathLst>
                <a:path w="4572">
                  <a:moveTo>
                    <a:pt x="3048" y="0"/>
                  </a:moveTo>
                  <a:lnTo>
                    <a:pt x="0" y="0"/>
                  </a:lnTo>
                  <a:lnTo>
                    <a:pt x="1524" y="0"/>
                  </a:lnTo>
                  <a:lnTo>
                    <a:pt x="3048" y="0"/>
                  </a:lnTo>
                  <a:lnTo>
                    <a:pt x="4572" y="0"/>
                  </a:lnTo>
                  <a:lnTo>
                    <a:pt x="3048" y="0"/>
                  </a:lnTo>
                  <a:close/>
                </a:path>
              </a:pathLst>
            </a:custGeom>
            <a:solidFill>
              <a:srgbClr val="00923E"/>
            </a:solidFill>
          </p:spPr>
          <p:txBody>
            <a:bodyPr wrap="square" lIns="0" tIns="0" rIns="0" bIns="0" rtlCol="0">
              <a:noAutofit/>
            </a:bodyPr>
            <a:lstStyle/>
            <a:p>
              <a:endParaRPr sz="700"/>
            </a:p>
          </p:txBody>
        </p:sp>
        <p:sp>
          <p:nvSpPr>
            <p:cNvPr id="893" name="object 934"/>
            <p:cNvSpPr/>
            <p:nvPr/>
          </p:nvSpPr>
          <p:spPr>
            <a:xfrm>
              <a:off x="5264108" y="2770170"/>
              <a:ext cx="4105" cy="0"/>
            </a:xfrm>
            <a:custGeom>
              <a:avLst/>
              <a:gdLst/>
              <a:ahLst/>
              <a:cxnLst/>
              <a:rect l="l" t="t" r="r" b="b"/>
              <a:pathLst>
                <a:path w="1524">
                  <a:moveTo>
                    <a:pt x="0" y="0"/>
                  </a:moveTo>
                  <a:lnTo>
                    <a:pt x="1524" y="0"/>
                  </a:lnTo>
                </a:path>
              </a:pathLst>
            </a:custGeom>
            <a:ln w="2794">
              <a:solidFill>
                <a:srgbClr val="009343"/>
              </a:solidFill>
            </a:ln>
          </p:spPr>
          <p:txBody>
            <a:bodyPr wrap="square" lIns="0" tIns="0" rIns="0" bIns="0" rtlCol="0">
              <a:noAutofit/>
            </a:bodyPr>
            <a:lstStyle/>
            <a:p>
              <a:endParaRPr sz="700"/>
            </a:p>
          </p:txBody>
        </p:sp>
        <p:sp>
          <p:nvSpPr>
            <p:cNvPr id="894" name="object 935"/>
            <p:cNvSpPr/>
            <p:nvPr/>
          </p:nvSpPr>
          <p:spPr>
            <a:xfrm>
              <a:off x="5264108" y="2770170"/>
              <a:ext cx="4105" cy="0"/>
            </a:xfrm>
            <a:custGeom>
              <a:avLst/>
              <a:gdLst/>
              <a:ahLst/>
              <a:cxnLst/>
              <a:rect l="l" t="t" r="r" b="b"/>
              <a:pathLst>
                <a:path w="1524">
                  <a:moveTo>
                    <a:pt x="0" y="0"/>
                  </a:moveTo>
                  <a:lnTo>
                    <a:pt x="1524" y="0"/>
                  </a:lnTo>
                </a:path>
              </a:pathLst>
            </a:custGeom>
            <a:ln w="2794">
              <a:solidFill>
                <a:srgbClr val="009646"/>
              </a:solidFill>
            </a:ln>
          </p:spPr>
          <p:txBody>
            <a:bodyPr wrap="square" lIns="0" tIns="0" rIns="0" bIns="0" rtlCol="0">
              <a:noAutofit/>
            </a:bodyPr>
            <a:lstStyle/>
            <a:p>
              <a:endParaRPr sz="700"/>
            </a:p>
          </p:txBody>
        </p:sp>
        <p:sp>
          <p:nvSpPr>
            <p:cNvPr id="895" name="object 936"/>
            <p:cNvSpPr/>
            <p:nvPr/>
          </p:nvSpPr>
          <p:spPr>
            <a:xfrm>
              <a:off x="5255898" y="2772195"/>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00994D"/>
            </a:solidFill>
          </p:spPr>
          <p:txBody>
            <a:bodyPr wrap="square" lIns="0" tIns="0" rIns="0" bIns="0" rtlCol="0">
              <a:noAutofit/>
            </a:bodyPr>
            <a:lstStyle/>
            <a:p>
              <a:endParaRPr sz="700"/>
            </a:p>
          </p:txBody>
        </p:sp>
        <p:sp>
          <p:nvSpPr>
            <p:cNvPr id="896" name="object 937"/>
            <p:cNvSpPr/>
            <p:nvPr/>
          </p:nvSpPr>
          <p:spPr>
            <a:xfrm>
              <a:off x="5255898" y="2772195"/>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009B52"/>
            </a:solidFill>
          </p:spPr>
          <p:txBody>
            <a:bodyPr wrap="square" lIns="0" tIns="0" rIns="0" bIns="0" rtlCol="0">
              <a:noAutofit/>
            </a:bodyPr>
            <a:lstStyle/>
            <a:p>
              <a:endParaRPr sz="700"/>
            </a:p>
          </p:txBody>
        </p:sp>
        <p:sp>
          <p:nvSpPr>
            <p:cNvPr id="897" name="object 938"/>
            <p:cNvSpPr/>
            <p:nvPr/>
          </p:nvSpPr>
          <p:spPr>
            <a:xfrm>
              <a:off x="5255898" y="2776246"/>
              <a:ext cx="8207" cy="0"/>
            </a:xfrm>
            <a:custGeom>
              <a:avLst/>
              <a:gdLst/>
              <a:ahLst/>
              <a:cxnLst/>
              <a:rect l="l" t="t" r="r" b="b"/>
              <a:pathLst>
                <a:path w="3047">
                  <a:moveTo>
                    <a:pt x="0" y="0"/>
                  </a:moveTo>
                  <a:lnTo>
                    <a:pt x="3047" y="0"/>
                  </a:lnTo>
                  <a:lnTo>
                    <a:pt x="0" y="0"/>
                  </a:lnTo>
                  <a:close/>
                </a:path>
              </a:pathLst>
            </a:custGeom>
            <a:solidFill>
              <a:srgbClr val="009C55"/>
            </a:solidFill>
          </p:spPr>
          <p:txBody>
            <a:bodyPr wrap="square" lIns="0" tIns="0" rIns="0" bIns="0" rtlCol="0">
              <a:noAutofit/>
            </a:bodyPr>
            <a:lstStyle/>
            <a:p>
              <a:endParaRPr sz="700"/>
            </a:p>
          </p:txBody>
        </p:sp>
        <p:sp>
          <p:nvSpPr>
            <p:cNvPr id="898" name="object 939"/>
            <p:cNvSpPr/>
            <p:nvPr/>
          </p:nvSpPr>
          <p:spPr>
            <a:xfrm>
              <a:off x="5251793" y="2778272"/>
              <a:ext cx="12312" cy="0"/>
            </a:xfrm>
            <a:custGeom>
              <a:avLst/>
              <a:gdLst/>
              <a:ahLst/>
              <a:cxnLst/>
              <a:rect l="l" t="t" r="r" b="b"/>
              <a:pathLst>
                <a:path w="4571">
                  <a:moveTo>
                    <a:pt x="0" y="0"/>
                  </a:moveTo>
                  <a:lnTo>
                    <a:pt x="4571" y="0"/>
                  </a:lnTo>
                </a:path>
              </a:pathLst>
            </a:custGeom>
            <a:ln w="2793">
              <a:solidFill>
                <a:srgbClr val="009F5A"/>
              </a:solidFill>
            </a:ln>
          </p:spPr>
          <p:txBody>
            <a:bodyPr wrap="square" lIns="0" tIns="0" rIns="0" bIns="0" rtlCol="0">
              <a:noAutofit/>
            </a:bodyPr>
            <a:lstStyle/>
            <a:p>
              <a:endParaRPr sz="700"/>
            </a:p>
          </p:txBody>
        </p:sp>
        <p:sp>
          <p:nvSpPr>
            <p:cNvPr id="899" name="object 940"/>
            <p:cNvSpPr/>
            <p:nvPr/>
          </p:nvSpPr>
          <p:spPr>
            <a:xfrm>
              <a:off x="5251793" y="2778272"/>
              <a:ext cx="12312" cy="0"/>
            </a:xfrm>
            <a:custGeom>
              <a:avLst/>
              <a:gdLst/>
              <a:ahLst/>
              <a:cxnLst/>
              <a:rect l="l" t="t" r="r" b="b"/>
              <a:pathLst>
                <a:path w="4571">
                  <a:moveTo>
                    <a:pt x="0" y="0"/>
                  </a:moveTo>
                  <a:lnTo>
                    <a:pt x="4571" y="0"/>
                  </a:lnTo>
                </a:path>
              </a:pathLst>
            </a:custGeom>
            <a:ln w="2793">
              <a:solidFill>
                <a:srgbClr val="00A15F"/>
              </a:solidFill>
            </a:ln>
          </p:spPr>
          <p:txBody>
            <a:bodyPr wrap="square" lIns="0" tIns="0" rIns="0" bIns="0" rtlCol="0">
              <a:noAutofit/>
            </a:bodyPr>
            <a:lstStyle/>
            <a:p>
              <a:endParaRPr sz="700"/>
            </a:p>
          </p:txBody>
        </p:sp>
        <p:sp>
          <p:nvSpPr>
            <p:cNvPr id="900" name="object 941"/>
            <p:cNvSpPr/>
            <p:nvPr/>
          </p:nvSpPr>
          <p:spPr>
            <a:xfrm>
              <a:off x="5251793" y="2782323"/>
              <a:ext cx="8210" cy="0"/>
            </a:xfrm>
            <a:custGeom>
              <a:avLst/>
              <a:gdLst/>
              <a:ahLst/>
              <a:cxnLst/>
              <a:rect l="l" t="t" r="r" b="b"/>
              <a:pathLst>
                <a:path w="3048">
                  <a:moveTo>
                    <a:pt x="0" y="0"/>
                  </a:moveTo>
                  <a:lnTo>
                    <a:pt x="3048" y="0"/>
                  </a:lnTo>
                </a:path>
              </a:pathLst>
            </a:custGeom>
            <a:ln w="2794">
              <a:solidFill>
                <a:srgbClr val="00A364"/>
              </a:solidFill>
            </a:ln>
          </p:spPr>
          <p:txBody>
            <a:bodyPr wrap="square" lIns="0" tIns="0" rIns="0" bIns="0" rtlCol="0">
              <a:noAutofit/>
            </a:bodyPr>
            <a:lstStyle/>
            <a:p>
              <a:endParaRPr sz="700"/>
            </a:p>
          </p:txBody>
        </p:sp>
        <p:sp>
          <p:nvSpPr>
            <p:cNvPr id="901" name="object 942"/>
            <p:cNvSpPr/>
            <p:nvPr/>
          </p:nvSpPr>
          <p:spPr>
            <a:xfrm>
              <a:off x="5251793" y="2782323"/>
              <a:ext cx="8210" cy="0"/>
            </a:xfrm>
            <a:custGeom>
              <a:avLst/>
              <a:gdLst/>
              <a:ahLst/>
              <a:cxnLst/>
              <a:rect l="l" t="t" r="r" b="b"/>
              <a:pathLst>
                <a:path w="3048">
                  <a:moveTo>
                    <a:pt x="0" y="0"/>
                  </a:moveTo>
                  <a:lnTo>
                    <a:pt x="3048" y="0"/>
                  </a:lnTo>
                </a:path>
              </a:pathLst>
            </a:custGeom>
            <a:ln w="2794">
              <a:solidFill>
                <a:srgbClr val="00A669"/>
              </a:solidFill>
            </a:ln>
          </p:spPr>
          <p:txBody>
            <a:bodyPr wrap="square" lIns="0" tIns="0" rIns="0" bIns="0" rtlCol="0">
              <a:noAutofit/>
            </a:bodyPr>
            <a:lstStyle/>
            <a:p>
              <a:endParaRPr sz="700"/>
            </a:p>
          </p:txBody>
        </p:sp>
        <p:sp>
          <p:nvSpPr>
            <p:cNvPr id="902" name="object 943"/>
            <p:cNvSpPr/>
            <p:nvPr/>
          </p:nvSpPr>
          <p:spPr>
            <a:xfrm>
              <a:off x="5247688" y="2786374"/>
              <a:ext cx="12314" cy="0"/>
            </a:xfrm>
            <a:custGeom>
              <a:avLst/>
              <a:gdLst/>
              <a:ahLst/>
              <a:cxnLst/>
              <a:rect l="l" t="t" r="r" b="b"/>
              <a:pathLst>
                <a:path w="4572">
                  <a:moveTo>
                    <a:pt x="0" y="0"/>
                  </a:moveTo>
                  <a:lnTo>
                    <a:pt x="4572" y="0"/>
                  </a:lnTo>
                </a:path>
              </a:pathLst>
            </a:custGeom>
            <a:ln w="2793">
              <a:solidFill>
                <a:srgbClr val="00A76C"/>
              </a:solidFill>
            </a:ln>
          </p:spPr>
          <p:txBody>
            <a:bodyPr wrap="square" lIns="0" tIns="0" rIns="0" bIns="0" rtlCol="0">
              <a:noAutofit/>
            </a:bodyPr>
            <a:lstStyle/>
            <a:p>
              <a:endParaRPr sz="700"/>
            </a:p>
          </p:txBody>
        </p:sp>
        <p:sp>
          <p:nvSpPr>
            <p:cNvPr id="903" name="object 944"/>
            <p:cNvSpPr/>
            <p:nvPr/>
          </p:nvSpPr>
          <p:spPr>
            <a:xfrm>
              <a:off x="5247688" y="2786374"/>
              <a:ext cx="12314" cy="0"/>
            </a:xfrm>
            <a:custGeom>
              <a:avLst/>
              <a:gdLst/>
              <a:ahLst/>
              <a:cxnLst/>
              <a:rect l="l" t="t" r="r" b="b"/>
              <a:pathLst>
                <a:path w="4572">
                  <a:moveTo>
                    <a:pt x="0" y="0"/>
                  </a:moveTo>
                  <a:lnTo>
                    <a:pt x="4572" y="0"/>
                  </a:lnTo>
                </a:path>
              </a:pathLst>
            </a:custGeom>
            <a:ln w="2793">
              <a:solidFill>
                <a:srgbClr val="05AB70"/>
              </a:solidFill>
            </a:ln>
          </p:spPr>
          <p:txBody>
            <a:bodyPr wrap="square" lIns="0" tIns="0" rIns="0" bIns="0" rtlCol="0">
              <a:noAutofit/>
            </a:bodyPr>
            <a:lstStyle/>
            <a:p>
              <a:endParaRPr sz="700"/>
            </a:p>
          </p:txBody>
        </p:sp>
        <p:sp>
          <p:nvSpPr>
            <p:cNvPr id="904" name="object 945"/>
            <p:cNvSpPr/>
            <p:nvPr/>
          </p:nvSpPr>
          <p:spPr>
            <a:xfrm>
              <a:off x="5247688" y="2788397"/>
              <a:ext cx="12314" cy="0"/>
            </a:xfrm>
            <a:custGeom>
              <a:avLst/>
              <a:gdLst/>
              <a:ahLst/>
              <a:cxnLst/>
              <a:rect l="l" t="t" r="r" b="b"/>
              <a:pathLst>
                <a:path w="4572">
                  <a:moveTo>
                    <a:pt x="0" y="0"/>
                  </a:moveTo>
                  <a:lnTo>
                    <a:pt x="4572" y="0"/>
                  </a:lnTo>
                  <a:lnTo>
                    <a:pt x="0" y="0"/>
                  </a:lnTo>
                  <a:close/>
                </a:path>
              </a:pathLst>
            </a:custGeom>
            <a:solidFill>
              <a:srgbClr val="13AC76"/>
            </a:solidFill>
          </p:spPr>
          <p:txBody>
            <a:bodyPr wrap="square" lIns="0" tIns="0" rIns="0" bIns="0" rtlCol="0">
              <a:noAutofit/>
            </a:bodyPr>
            <a:lstStyle/>
            <a:p>
              <a:endParaRPr sz="700"/>
            </a:p>
          </p:txBody>
        </p:sp>
        <p:sp>
          <p:nvSpPr>
            <p:cNvPr id="905" name="object 946"/>
            <p:cNvSpPr/>
            <p:nvPr/>
          </p:nvSpPr>
          <p:spPr>
            <a:xfrm>
              <a:off x="5247688" y="2788397"/>
              <a:ext cx="12314" cy="4051"/>
            </a:xfrm>
            <a:custGeom>
              <a:avLst/>
              <a:gdLst/>
              <a:ahLst/>
              <a:cxnLst/>
              <a:rect l="l" t="t" r="r" b="b"/>
              <a:pathLst>
                <a:path w="4572" h="1524">
                  <a:moveTo>
                    <a:pt x="0" y="0"/>
                  </a:moveTo>
                  <a:lnTo>
                    <a:pt x="0" y="1524"/>
                  </a:lnTo>
                  <a:lnTo>
                    <a:pt x="3048" y="1524"/>
                  </a:lnTo>
                  <a:lnTo>
                    <a:pt x="4572" y="0"/>
                  </a:lnTo>
                  <a:lnTo>
                    <a:pt x="0" y="0"/>
                  </a:lnTo>
                  <a:close/>
                </a:path>
              </a:pathLst>
            </a:custGeom>
            <a:solidFill>
              <a:srgbClr val="24AF79"/>
            </a:solidFill>
          </p:spPr>
          <p:txBody>
            <a:bodyPr wrap="square" lIns="0" tIns="0" rIns="0" bIns="0" rtlCol="0">
              <a:noAutofit/>
            </a:bodyPr>
            <a:lstStyle/>
            <a:p>
              <a:endParaRPr sz="700"/>
            </a:p>
          </p:txBody>
        </p:sp>
        <p:sp>
          <p:nvSpPr>
            <p:cNvPr id="906" name="object 947"/>
            <p:cNvSpPr/>
            <p:nvPr/>
          </p:nvSpPr>
          <p:spPr>
            <a:xfrm>
              <a:off x="5247688" y="2788397"/>
              <a:ext cx="12314" cy="4051"/>
            </a:xfrm>
            <a:custGeom>
              <a:avLst/>
              <a:gdLst/>
              <a:ahLst/>
              <a:cxnLst/>
              <a:rect l="l" t="t" r="r" b="b"/>
              <a:pathLst>
                <a:path w="4572" h="1524">
                  <a:moveTo>
                    <a:pt x="0" y="0"/>
                  </a:moveTo>
                  <a:lnTo>
                    <a:pt x="0" y="1524"/>
                  </a:lnTo>
                  <a:lnTo>
                    <a:pt x="3048" y="1524"/>
                  </a:lnTo>
                  <a:lnTo>
                    <a:pt x="4572" y="0"/>
                  </a:lnTo>
                  <a:lnTo>
                    <a:pt x="0" y="0"/>
                  </a:lnTo>
                  <a:close/>
                </a:path>
              </a:pathLst>
            </a:custGeom>
            <a:solidFill>
              <a:srgbClr val="2DAF7C"/>
            </a:solidFill>
          </p:spPr>
          <p:txBody>
            <a:bodyPr wrap="square" lIns="0" tIns="0" rIns="0" bIns="0" rtlCol="0">
              <a:noAutofit/>
            </a:bodyPr>
            <a:lstStyle/>
            <a:p>
              <a:endParaRPr sz="700"/>
            </a:p>
          </p:txBody>
        </p:sp>
        <p:sp>
          <p:nvSpPr>
            <p:cNvPr id="907" name="object 948"/>
            <p:cNvSpPr/>
            <p:nvPr/>
          </p:nvSpPr>
          <p:spPr>
            <a:xfrm>
              <a:off x="5247688" y="2794476"/>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908" name="object 949"/>
            <p:cNvSpPr/>
            <p:nvPr/>
          </p:nvSpPr>
          <p:spPr>
            <a:xfrm>
              <a:off x="5247688" y="2794476"/>
              <a:ext cx="8210" cy="0"/>
            </a:xfrm>
            <a:custGeom>
              <a:avLst/>
              <a:gdLst/>
              <a:ahLst/>
              <a:cxnLst/>
              <a:rect l="l" t="t" r="r" b="b"/>
              <a:pathLst>
                <a:path w="3048">
                  <a:moveTo>
                    <a:pt x="0" y="0"/>
                  </a:moveTo>
                  <a:lnTo>
                    <a:pt x="3048" y="0"/>
                  </a:lnTo>
                </a:path>
              </a:pathLst>
            </a:custGeom>
            <a:ln w="2793">
              <a:solidFill>
                <a:srgbClr val="47B686"/>
              </a:solidFill>
            </a:ln>
          </p:spPr>
          <p:txBody>
            <a:bodyPr wrap="square" lIns="0" tIns="0" rIns="0" bIns="0" rtlCol="0">
              <a:noAutofit/>
            </a:bodyPr>
            <a:lstStyle/>
            <a:p>
              <a:endParaRPr sz="700"/>
            </a:p>
          </p:txBody>
        </p:sp>
        <p:sp>
          <p:nvSpPr>
            <p:cNvPr id="909" name="object 950"/>
            <p:cNvSpPr/>
            <p:nvPr/>
          </p:nvSpPr>
          <p:spPr>
            <a:xfrm>
              <a:off x="5243583" y="2798527"/>
              <a:ext cx="12314" cy="0"/>
            </a:xfrm>
            <a:custGeom>
              <a:avLst/>
              <a:gdLst/>
              <a:ahLst/>
              <a:cxnLst/>
              <a:rect l="l" t="t" r="r" b="b"/>
              <a:pathLst>
                <a:path w="4572">
                  <a:moveTo>
                    <a:pt x="0" y="0"/>
                  </a:moveTo>
                  <a:lnTo>
                    <a:pt x="4572" y="0"/>
                  </a:lnTo>
                </a:path>
              </a:pathLst>
            </a:custGeom>
            <a:ln w="2793">
              <a:solidFill>
                <a:srgbClr val="51B88D"/>
              </a:solidFill>
            </a:ln>
          </p:spPr>
          <p:txBody>
            <a:bodyPr wrap="square" lIns="0" tIns="0" rIns="0" bIns="0" rtlCol="0">
              <a:noAutofit/>
            </a:bodyPr>
            <a:lstStyle/>
            <a:p>
              <a:endParaRPr sz="700"/>
            </a:p>
          </p:txBody>
        </p:sp>
        <p:sp>
          <p:nvSpPr>
            <p:cNvPr id="910" name="object 951"/>
            <p:cNvSpPr/>
            <p:nvPr/>
          </p:nvSpPr>
          <p:spPr>
            <a:xfrm>
              <a:off x="5243583" y="2798527"/>
              <a:ext cx="12314" cy="0"/>
            </a:xfrm>
            <a:custGeom>
              <a:avLst/>
              <a:gdLst/>
              <a:ahLst/>
              <a:cxnLst/>
              <a:rect l="l" t="t" r="r" b="b"/>
              <a:pathLst>
                <a:path w="4572">
                  <a:moveTo>
                    <a:pt x="0" y="0"/>
                  </a:moveTo>
                  <a:lnTo>
                    <a:pt x="4572" y="0"/>
                  </a:lnTo>
                </a:path>
              </a:pathLst>
            </a:custGeom>
            <a:ln w="2793">
              <a:solidFill>
                <a:srgbClr val="5ABA90"/>
              </a:solidFill>
            </a:ln>
          </p:spPr>
          <p:txBody>
            <a:bodyPr wrap="square" lIns="0" tIns="0" rIns="0" bIns="0" rtlCol="0">
              <a:noAutofit/>
            </a:bodyPr>
            <a:lstStyle/>
            <a:p>
              <a:endParaRPr sz="700"/>
            </a:p>
          </p:txBody>
        </p:sp>
        <p:sp>
          <p:nvSpPr>
            <p:cNvPr id="911" name="object 952"/>
            <p:cNvSpPr/>
            <p:nvPr/>
          </p:nvSpPr>
          <p:spPr>
            <a:xfrm>
              <a:off x="5243583" y="2800550"/>
              <a:ext cx="12314" cy="0"/>
            </a:xfrm>
            <a:custGeom>
              <a:avLst/>
              <a:gdLst/>
              <a:ahLst/>
              <a:cxnLst/>
              <a:rect l="l" t="t" r="r" b="b"/>
              <a:pathLst>
                <a:path w="4572">
                  <a:moveTo>
                    <a:pt x="0" y="0"/>
                  </a:moveTo>
                  <a:lnTo>
                    <a:pt x="4572" y="0"/>
                  </a:lnTo>
                  <a:lnTo>
                    <a:pt x="0" y="0"/>
                  </a:lnTo>
                  <a:close/>
                </a:path>
              </a:pathLst>
            </a:custGeom>
            <a:solidFill>
              <a:srgbClr val="61BC93"/>
            </a:solidFill>
          </p:spPr>
          <p:txBody>
            <a:bodyPr wrap="square" lIns="0" tIns="0" rIns="0" bIns="0" rtlCol="0">
              <a:noAutofit/>
            </a:bodyPr>
            <a:lstStyle/>
            <a:p>
              <a:endParaRPr sz="700"/>
            </a:p>
          </p:txBody>
        </p:sp>
        <p:sp>
          <p:nvSpPr>
            <p:cNvPr id="912" name="object 953"/>
            <p:cNvSpPr/>
            <p:nvPr/>
          </p:nvSpPr>
          <p:spPr>
            <a:xfrm>
              <a:off x="5243583" y="2802578"/>
              <a:ext cx="12314" cy="0"/>
            </a:xfrm>
            <a:custGeom>
              <a:avLst/>
              <a:gdLst/>
              <a:ahLst/>
              <a:cxnLst/>
              <a:rect l="l" t="t" r="r" b="b"/>
              <a:pathLst>
                <a:path w="4572">
                  <a:moveTo>
                    <a:pt x="0" y="0"/>
                  </a:moveTo>
                  <a:lnTo>
                    <a:pt x="4572" y="0"/>
                  </a:lnTo>
                </a:path>
              </a:pathLst>
            </a:custGeom>
            <a:ln w="2794">
              <a:solidFill>
                <a:srgbClr val="69BE99"/>
              </a:solidFill>
            </a:ln>
          </p:spPr>
          <p:txBody>
            <a:bodyPr wrap="square" lIns="0" tIns="0" rIns="0" bIns="0" rtlCol="0">
              <a:noAutofit/>
            </a:bodyPr>
            <a:lstStyle/>
            <a:p>
              <a:endParaRPr sz="700"/>
            </a:p>
          </p:txBody>
        </p:sp>
        <p:sp>
          <p:nvSpPr>
            <p:cNvPr id="913" name="object 954"/>
            <p:cNvSpPr/>
            <p:nvPr/>
          </p:nvSpPr>
          <p:spPr>
            <a:xfrm>
              <a:off x="5243583" y="2802578"/>
              <a:ext cx="12314" cy="0"/>
            </a:xfrm>
            <a:custGeom>
              <a:avLst/>
              <a:gdLst/>
              <a:ahLst/>
              <a:cxnLst/>
              <a:rect l="l" t="t" r="r" b="b"/>
              <a:pathLst>
                <a:path w="4572">
                  <a:moveTo>
                    <a:pt x="0" y="0"/>
                  </a:moveTo>
                  <a:lnTo>
                    <a:pt x="4572" y="0"/>
                  </a:lnTo>
                </a:path>
              </a:pathLst>
            </a:custGeom>
            <a:ln w="2794">
              <a:solidFill>
                <a:srgbClr val="71C39D"/>
              </a:solidFill>
            </a:ln>
          </p:spPr>
          <p:txBody>
            <a:bodyPr wrap="square" lIns="0" tIns="0" rIns="0" bIns="0" rtlCol="0">
              <a:noAutofit/>
            </a:bodyPr>
            <a:lstStyle/>
            <a:p>
              <a:endParaRPr sz="700"/>
            </a:p>
          </p:txBody>
        </p:sp>
        <p:sp>
          <p:nvSpPr>
            <p:cNvPr id="914" name="object 955"/>
            <p:cNvSpPr/>
            <p:nvPr/>
          </p:nvSpPr>
          <p:spPr>
            <a:xfrm>
              <a:off x="5243583" y="2806629"/>
              <a:ext cx="8210" cy="0"/>
            </a:xfrm>
            <a:custGeom>
              <a:avLst/>
              <a:gdLst/>
              <a:ahLst/>
              <a:cxnLst/>
              <a:rect l="l" t="t" r="r" b="b"/>
              <a:pathLst>
                <a:path w="3048">
                  <a:moveTo>
                    <a:pt x="0" y="0"/>
                  </a:moveTo>
                  <a:lnTo>
                    <a:pt x="3048" y="0"/>
                  </a:lnTo>
                </a:path>
              </a:pathLst>
            </a:custGeom>
            <a:ln w="2793">
              <a:solidFill>
                <a:srgbClr val="7AC5A3"/>
              </a:solidFill>
            </a:ln>
          </p:spPr>
          <p:txBody>
            <a:bodyPr wrap="square" lIns="0" tIns="0" rIns="0" bIns="0" rtlCol="0">
              <a:noAutofit/>
            </a:bodyPr>
            <a:lstStyle/>
            <a:p>
              <a:endParaRPr sz="700"/>
            </a:p>
          </p:txBody>
        </p:sp>
        <p:sp>
          <p:nvSpPr>
            <p:cNvPr id="915" name="object 956"/>
            <p:cNvSpPr/>
            <p:nvPr/>
          </p:nvSpPr>
          <p:spPr>
            <a:xfrm>
              <a:off x="5243583" y="2806629"/>
              <a:ext cx="8210" cy="0"/>
            </a:xfrm>
            <a:custGeom>
              <a:avLst/>
              <a:gdLst/>
              <a:ahLst/>
              <a:cxnLst/>
              <a:rect l="l" t="t" r="r" b="b"/>
              <a:pathLst>
                <a:path w="3048">
                  <a:moveTo>
                    <a:pt x="0" y="0"/>
                  </a:moveTo>
                  <a:lnTo>
                    <a:pt x="3048" y="0"/>
                  </a:lnTo>
                </a:path>
              </a:pathLst>
            </a:custGeom>
            <a:ln w="2793">
              <a:solidFill>
                <a:srgbClr val="82C7A6"/>
              </a:solidFill>
            </a:ln>
          </p:spPr>
          <p:txBody>
            <a:bodyPr wrap="square" lIns="0" tIns="0" rIns="0" bIns="0" rtlCol="0">
              <a:noAutofit/>
            </a:bodyPr>
            <a:lstStyle/>
            <a:p>
              <a:endParaRPr sz="700"/>
            </a:p>
          </p:txBody>
        </p:sp>
        <p:sp>
          <p:nvSpPr>
            <p:cNvPr id="916" name="object 957"/>
            <p:cNvSpPr/>
            <p:nvPr/>
          </p:nvSpPr>
          <p:spPr>
            <a:xfrm>
              <a:off x="5243583" y="2810680"/>
              <a:ext cx="8210" cy="0"/>
            </a:xfrm>
            <a:custGeom>
              <a:avLst/>
              <a:gdLst/>
              <a:ahLst/>
              <a:cxnLst/>
              <a:rect l="l" t="t" r="r" b="b"/>
              <a:pathLst>
                <a:path w="3048">
                  <a:moveTo>
                    <a:pt x="0" y="0"/>
                  </a:moveTo>
                  <a:lnTo>
                    <a:pt x="3048" y="0"/>
                  </a:lnTo>
                </a:path>
              </a:pathLst>
            </a:custGeom>
            <a:ln w="2794">
              <a:solidFill>
                <a:srgbClr val="88CCAC"/>
              </a:solidFill>
            </a:ln>
          </p:spPr>
          <p:txBody>
            <a:bodyPr wrap="square" lIns="0" tIns="0" rIns="0" bIns="0" rtlCol="0">
              <a:noAutofit/>
            </a:bodyPr>
            <a:lstStyle/>
            <a:p>
              <a:endParaRPr sz="700"/>
            </a:p>
          </p:txBody>
        </p:sp>
        <p:sp>
          <p:nvSpPr>
            <p:cNvPr id="917" name="object 958"/>
            <p:cNvSpPr/>
            <p:nvPr/>
          </p:nvSpPr>
          <p:spPr>
            <a:xfrm>
              <a:off x="5243583" y="2810680"/>
              <a:ext cx="8210" cy="0"/>
            </a:xfrm>
            <a:custGeom>
              <a:avLst/>
              <a:gdLst/>
              <a:ahLst/>
              <a:cxnLst/>
              <a:rect l="l" t="t" r="r" b="b"/>
              <a:pathLst>
                <a:path w="3048">
                  <a:moveTo>
                    <a:pt x="0" y="0"/>
                  </a:moveTo>
                  <a:lnTo>
                    <a:pt x="3048" y="0"/>
                  </a:lnTo>
                </a:path>
              </a:pathLst>
            </a:custGeom>
            <a:ln w="2794">
              <a:solidFill>
                <a:srgbClr val="92CFAF"/>
              </a:solidFill>
            </a:ln>
          </p:spPr>
          <p:txBody>
            <a:bodyPr wrap="square" lIns="0" tIns="0" rIns="0" bIns="0" rtlCol="0">
              <a:noAutofit/>
            </a:bodyPr>
            <a:lstStyle/>
            <a:p>
              <a:endParaRPr sz="700"/>
            </a:p>
          </p:txBody>
        </p:sp>
        <p:sp>
          <p:nvSpPr>
            <p:cNvPr id="918" name="object 959"/>
            <p:cNvSpPr/>
            <p:nvPr/>
          </p:nvSpPr>
          <p:spPr>
            <a:xfrm>
              <a:off x="5239479" y="2812706"/>
              <a:ext cx="12312" cy="0"/>
            </a:xfrm>
            <a:custGeom>
              <a:avLst/>
              <a:gdLst/>
              <a:ahLst/>
              <a:cxnLst/>
              <a:rect l="l" t="t" r="r" b="b"/>
              <a:pathLst>
                <a:path w="4571">
                  <a:moveTo>
                    <a:pt x="0" y="0"/>
                  </a:moveTo>
                  <a:lnTo>
                    <a:pt x="4571" y="0"/>
                  </a:lnTo>
                  <a:lnTo>
                    <a:pt x="0" y="0"/>
                  </a:lnTo>
                  <a:close/>
                </a:path>
              </a:pathLst>
            </a:custGeom>
            <a:solidFill>
              <a:srgbClr val="9BD2B7"/>
            </a:solidFill>
          </p:spPr>
          <p:txBody>
            <a:bodyPr wrap="square" lIns="0" tIns="0" rIns="0" bIns="0" rtlCol="0">
              <a:noAutofit/>
            </a:bodyPr>
            <a:lstStyle/>
            <a:p>
              <a:endParaRPr sz="700"/>
            </a:p>
          </p:txBody>
        </p:sp>
        <p:sp>
          <p:nvSpPr>
            <p:cNvPr id="919" name="object 960"/>
            <p:cNvSpPr/>
            <p:nvPr/>
          </p:nvSpPr>
          <p:spPr>
            <a:xfrm>
              <a:off x="5239479" y="2814731"/>
              <a:ext cx="8207" cy="0"/>
            </a:xfrm>
            <a:custGeom>
              <a:avLst/>
              <a:gdLst/>
              <a:ahLst/>
              <a:cxnLst/>
              <a:rect l="l" t="t" r="r" b="b"/>
              <a:pathLst>
                <a:path w="3047">
                  <a:moveTo>
                    <a:pt x="0" y="0"/>
                  </a:moveTo>
                  <a:lnTo>
                    <a:pt x="3047" y="0"/>
                  </a:lnTo>
                </a:path>
              </a:pathLst>
            </a:custGeom>
            <a:ln w="2793">
              <a:solidFill>
                <a:srgbClr val="A4D6BB"/>
              </a:solidFill>
            </a:ln>
          </p:spPr>
          <p:txBody>
            <a:bodyPr wrap="square" lIns="0" tIns="0" rIns="0" bIns="0" rtlCol="0">
              <a:noAutofit/>
            </a:bodyPr>
            <a:lstStyle/>
            <a:p>
              <a:endParaRPr sz="700"/>
            </a:p>
          </p:txBody>
        </p:sp>
        <p:sp>
          <p:nvSpPr>
            <p:cNvPr id="920" name="object 961"/>
            <p:cNvSpPr/>
            <p:nvPr/>
          </p:nvSpPr>
          <p:spPr>
            <a:xfrm>
              <a:off x="5239479" y="2814731"/>
              <a:ext cx="8207" cy="0"/>
            </a:xfrm>
            <a:custGeom>
              <a:avLst/>
              <a:gdLst/>
              <a:ahLst/>
              <a:cxnLst/>
              <a:rect l="l" t="t" r="r" b="b"/>
              <a:pathLst>
                <a:path w="3047">
                  <a:moveTo>
                    <a:pt x="0" y="0"/>
                  </a:moveTo>
                  <a:lnTo>
                    <a:pt x="3047" y="0"/>
                  </a:lnTo>
                </a:path>
              </a:pathLst>
            </a:custGeom>
            <a:ln w="2793">
              <a:solidFill>
                <a:srgbClr val="ABDAC1"/>
              </a:solidFill>
            </a:ln>
          </p:spPr>
          <p:txBody>
            <a:bodyPr wrap="square" lIns="0" tIns="0" rIns="0" bIns="0" rtlCol="0">
              <a:noAutofit/>
            </a:bodyPr>
            <a:lstStyle/>
            <a:p>
              <a:endParaRPr sz="700"/>
            </a:p>
          </p:txBody>
        </p:sp>
        <p:sp>
          <p:nvSpPr>
            <p:cNvPr id="921" name="object 962"/>
            <p:cNvSpPr/>
            <p:nvPr/>
          </p:nvSpPr>
          <p:spPr>
            <a:xfrm>
              <a:off x="5235374" y="2818782"/>
              <a:ext cx="12312" cy="0"/>
            </a:xfrm>
            <a:custGeom>
              <a:avLst/>
              <a:gdLst/>
              <a:ahLst/>
              <a:cxnLst/>
              <a:rect l="l" t="t" r="r" b="b"/>
              <a:pathLst>
                <a:path w="4571">
                  <a:moveTo>
                    <a:pt x="0" y="0"/>
                  </a:moveTo>
                  <a:lnTo>
                    <a:pt x="4571" y="0"/>
                  </a:lnTo>
                </a:path>
              </a:pathLst>
            </a:custGeom>
            <a:ln w="2794">
              <a:solidFill>
                <a:srgbClr val="B4DDC6"/>
              </a:solidFill>
            </a:ln>
          </p:spPr>
          <p:txBody>
            <a:bodyPr wrap="square" lIns="0" tIns="0" rIns="0" bIns="0" rtlCol="0">
              <a:noAutofit/>
            </a:bodyPr>
            <a:lstStyle/>
            <a:p>
              <a:endParaRPr sz="700"/>
            </a:p>
          </p:txBody>
        </p:sp>
        <p:sp>
          <p:nvSpPr>
            <p:cNvPr id="922" name="object 963"/>
            <p:cNvSpPr/>
            <p:nvPr/>
          </p:nvSpPr>
          <p:spPr>
            <a:xfrm>
              <a:off x="5235374" y="2818782"/>
              <a:ext cx="12312" cy="0"/>
            </a:xfrm>
            <a:custGeom>
              <a:avLst/>
              <a:gdLst/>
              <a:ahLst/>
              <a:cxnLst/>
              <a:rect l="l" t="t" r="r" b="b"/>
              <a:pathLst>
                <a:path w="4571">
                  <a:moveTo>
                    <a:pt x="0" y="0"/>
                  </a:moveTo>
                  <a:lnTo>
                    <a:pt x="4571" y="0"/>
                  </a:lnTo>
                </a:path>
              </a:pathLst>
            </a:custGeom>
            <a:ln w="2794">
              <a:solidFill>
                <a:srgbClr val="BEE1CF"/>
              </a:solidFill>
            </a:ln>
          </p:spPr>
          <p:txBody>
            <a:bodyPr wrap="square" lIns="0" tIns="0" rIns="0" bIns="0" rtlCol="0">
              <a:noAutofit/>
            </a:bodyPr>
            <a:lstStyle/>
            <a:p>
              <a:endParaRPr sz="700"/>
            </a:p>
          </p:txBody>
        </p:sp>
        <p:sp>
          <p:nvSpPr>
            <p:cNvPr id="923" name="object 964"/>
            <p:cNvSpPr/>
            <p:nvPr/>
          </p:nvSpPr>
          <p:spPr>
            <a:xfrm>
              <a:off x="5235374" y="2822833"/>
              <a:ext cx="8207" cy="0"/>
            </a:xfrm>
            <a:custGeom>
              <a:avLst/>
              <a:gdLst/>
              <a:ahLst/>
              <a:cxnLst/>
              <a:rect l="l" t="t" r="r" b="b"/>
              <a:pathLst>
                <a:path w="3047">
                  <a:moveTo>
                    <a:pt x="0" y="0"/>
                  </a:moveTo>
                  <a:lnTo>
                    <a:pt x="3047" y="0"/>
                  </a:lnTo>
                </a:path>
              </a:pathLst>
            </a:custGeom>
            <a:ln w="2794">
              <a:solidFill>
                <a:srgbClr val="C7E4D3"/>
              </a:solidFill>
            </a:ln>
          </p:spPr>
          <p:txBody>
            <a:bodyPr wrap="square" lIns="0" tIns="0" rIns="0" bIns="0" rtlCol="0">
              <a:noAutofit/>
            </a:bodyPr>
            <a:lstStyle/>
            <a:p>
              <a:endParaRPr sz="700"/>
            </a:p>
          </p:txBody>
        </p:sp>
        <p:sp>
          <p:nvSpPr>
            <p:cNvPr id="924" name="object 965"/>
            <p:cNvSpPr/>
            <p:nvPr/>
          </p:nvSpPr>
          <p:spPr>
            <a:xfrm>
              <a:off x="5235374" y="2822833"/>
              <a:ext cx="8207" cy="0"/>
            </a:xfrm>
            <a:custGeom>
              <a:avLst/>
              <a:gdLst/>
              <a:ahLst/>
              <a:cxnLst/>
              <a:rect l="l" t="t" r="r" b="b"/>
              <a:pathLst>
                <a:path w="3047">
                  <a:moveTo>
                    <a:pt x="0" y="0"/>
                  </a:moveTo>
                  <a:lnTo>
                    <a:pt x="3047" y="0"/>
                  </a:lnTo>
                </a:path>
              </a:pathLst>
            </a:custGeom>
            <a:ln w="2794">
              <a:solidFill>
                <a:srgbClr val="D0E9DA"/>
              </a:solidFill>
            </a:ln>
          </p:spPr>
          <p:txBody>
            <a:bodyPr wrap="square" lIns="0" tIns="0" rIns="0" bIns="0" rtlCol="0">
              <a:noAutofit/>
            </a:bodyPr>
            <a:lstStyle/>
            <a:p>
              <a:endParaRPr sz="700"/>
            </a:p>
          </p:txBody>
        </p:sp>
        <p:sp>
          <p:nvSpPr>
            <p:cNvPr id="925" name="object 966"/>
            <p:cNvSpPr/>
            <p:nvPr/>
          </p:nvSpPr>
          <p:spPr>
            <a:xfrm>
              <a:off x="5231269" y="2824859"/>
              <a:ext cx="12312" cy="0"/>
            </a:xfrm>
            <a:custGeom>
              <a:avLst/>
              <a:gdLst/>
              <a:ahLst/>
              <a:cxnLst/>
              <a:rect l="l" t="t" r="r" b="b"/>
              <a:pathLst>
                <a:path w="4571">
                  <a:moveTo>
                    <a:pt x="1524" y="0"/>
                  </a:moveTo>
                  <a:lnTo>
                    <a:pt x="4571" y="0"/>
                  </a:lnTo>
                  <a:lnTo>
                    <a:pt x="3048" y="0"/>
                  </a:lnTo>
                  <a:lnTo>
                    <a:pt x="0" y="0"/>
                  </a:lnTo>
                  <a:lnTo>
                    <a:pt x="1524" y="0"/>
                  </a:lnTo>
                  <a:close/>
                </a:path>
              </a:pathLst>
            </a:custGeom>
            <a:solidFill>
              <a:srgbClr val="DCEEE4"/>
            </a:solidFill>
          </p:spPr>
          <p:txBody>
            <a:bodyPr wrap="square" lIns="0" tIns="0" rIns="0" bIns="0" rtlCol="0">
              <a:noAutofit/>
            </a:bodyPr>
            <a:lstStyle/>
            <a:p>
              <a:endParaRPr sz="700"/>
            </a:p>
          </p:txBody>
        </p:sp>
        <p:sp>
          <p:nvSpPr>
            <p:cNvPr id="926" name="object 967"/>
            <p:cNvSpPr/>
            <p:nvPr/>
          </p:nvSpPr>
          <p:spPr>
            <a:xfrm>
              <a:off x="5231269" y="2826885"/>
              <a:ext cx="4105" cy="0"/>
            </a:xfrm>
            <a:custGeom>
              <a:avLst/>
              <a:gdLst/>
              <a:ahLst/>
              <a:cxnLst/>
              <a:rect l="l" t="t" r="r" b="b"/>
              <a:pathLst>
                <a:path w="1524">
                  <a:moveTo>
                    <a:pt x="0" y="0"/>
                  </a:moveTo>
                  <a:lnTo>
                    <a:pt x="1524" y="0"/>
                  </a:lnTo>
                </a:path>
              </a:pathLst>
            </a:custGeom>
            <a:ln w="2794">
              <a:solidFill>
                <a:srgbClr val="E8F4ED"/>
              </a:solidFill>
            </a:ln>
          </p:spPr>
          <p:txBody>
            <a:bodyPr wrap="square" lIns="0" tIns="0" rIns="0" bIns="0" rtlCol="0">
              <a:noAutofit/>
            </a:bodyPr>
            <a:lstStyle/>
            <a:p>
              <a:endParaRPr sz="700"/>
            </a:p>
          </p:txBody>
        </p:sp>
        <p:sp>
          <p:nvSpPr>
            <p:cNvPr id="927" name="object 968"/>
            <p:cNvSpPr/>
            <p:nvPr/>
          </p:nvSpPr>
          <p:spPr>
            <a:xfrm>
              <a:off x="5231269" y="2826885"/>
              <a:ext cx="4105" cy="0"/>
            </a:xfrm>
            <a:custGeom>
              <a:avLst/>
              <a:gdLst/>
              <a:ahLst/>
              <a:cxnLst/>
              <a:rect l="l" t="t" r="r" b="b"/>
              <a:pathLst>
                <a:path w="1524">
                  <a:moveTo>
                    <a:pt x="0" y="0"/>
                  </a:moveTo>
                  <a:lnTo>
                    <a:pt x="1524" y="0"/>
                  </a:lnTo>
                </a:path>
              </a:pathLst>
            </a:custGeom>
            <a:ln w="2794">
              <a:solidFill>
                <a:srgbClr val="F3F9F7"/>
              </a:solidFill>
            </a:ln>
          </p:spPr>
          <p:txBody>
            <a:bodyPr wrap="square" lIns="0" tIns="0" rIns="0" bIns="0" rtlCol="0">
              <a:noAutofit/>
            </a:bodyPr>
            <a:lstStyle/>
            <a:p>
              <a:endParaRPr sz="700"/>
            </a:p>
          </p:txBody>
        </p:sp>
        <p:sp>
          <p:nvSpPr>
            <p:cNvPr id="928" name="object 969"/>
            <p:cNvSpPr/>
            <p:nvPr/>
          </p:nvSpPr>
          <p:spPr>
            <a:xfrm>
              <a:off x="5227164" y="2828910"/>
              <a:ext cx="8210" cy="0"/>
            </a:xfrm>
            <a:custGeom>
              <a:avLst/>
              <a:gdLst/>
              <a:ahLst/>
              <a:cxnLst/>
              <a:rect l="l" t="t" r="r" b="b"/>
              <a:pathLst>
                <a:path w="3048">
                  <a:moveTo>
                    <a:pt x="1524" y="0"/>
                  </a:moveTo>
                  <a:lnTo>
                    <a:pt x="3048" y="0"/>
                  </a:lnTo>
                  <a:lnTo>
                    <a:pt x="1524" y="0"/>
                  </a:lnTo>
                  <a:lnTo>
                    <a:pt x="0" y="0"/>
                  </a:lnTo>
                  <a:lnTo>
                    <a:pt x="1524" y="0"/>
                  </a:lnTo>
                  <a:close/>
                </a:path>
              </a:pathLst>
            </a:custGeom>
            <a:solidFill>
              <a:srgbClr val="FFFFFF"/>
            </a:solidFill>
          </p:spPr>
          <p:txBody>
            <a:bodyPr wrap="square" lIns="0" tIns="0" rIns="0" bIns="0" rtlCol="0">
              <a:noAutofit/>
            </a:bodyPr>
            <a:lstStyle/>
            <a:p>
              <a:endParaRPr sz="700"/>
            </a:p>
          </p:txBody>
        </p:sp>
        <p:sp>
          <p:nvSpPr>
            <p:cNvPr id="929" name="object 970"/>
            <p:cNvSpPr/>
            <p:nvPr/>
          </p:nvSpPr>
          <p:spPr>
            <a:xfrm>
              <a:off x="5227164" y="2768144"/>
              <a:ext cx="49255" cy="60766"/>
            </a:xfrm>
            <a:custGeom>
              <a:avLst/>
              <a:gdLst/>
              <a:ahLst/>
              <a:cxnLst/>
              <a:rect l="l" t="t" r="r" b="b"/>
              <a:pathLst>
                <a:path w="18287" h="22859">
                  <a:moveTo>
                    <a:pt x="0" y="22859"/>
                  </a:moveTo>
                  <a:lnTo>
                    <a:pt x="1524" y="22859"/>
                  </a:lnTo>
                  <a:lnTo>
                    <a:pt x="3048" y="21335"/>
                  </a:lnTo>
                  <a:lnTo>
                    <a:pt x="4572" y="21335"/>
                  </a:lnTo>
                  <a:lnTo>
                    <a:pt x="6095" y="19811"/>
                  </a:lnTo>
                  <a:lnTo>
                    <a:pt x="7619" y="18287"/>
                  </a:lnTo>
                  <a:lnTo>
                    <a:pt x="9143" y="15239"/>
                  </a:lnTo>
                  <a:lnTo>
                    <a:pt x="10668" y="13715"/>
                  </a:lnTo>
                  <a:lnTo>
                    <a:pt x="10668" y="9143"/>
                  </a:lnTo>
                  <a:lnTo>
                    <a:pt x="12192" y="6095"/>
                  </a:lnTo>
                  <a:lnTo>
                    <a:pt x="13715" y="4571"/>
                  </a:lnTo>
                  <a:lnTo>
                    <a:pt x="13715" y="3047"/>
                  </a:lnTo>
                  <a:lnTo>
                    <a:pt x="15239" y="1523"/>
                  </a:lnTo>
                  <a:lnTo>
                    <a:pt x="16763" y="0"/>
                  </a:lnTo>
                  <a:lnTo>
                    <a:pt x="18287" y="0"/>
                  </a:lnTo>
                  <a:lnTo>
                    <a:pt x="13715" y="0"/>
                  </a:lnTo>
                  <a:lnTo>
                    <a:pt x="12192" y="1523"/>
                  </a:lnTo>
                  <a:lnTo>
                    <a:pt x="10668" y="3047"/>
                  </a:lnTo>
                  <a:lnTo>
                    <a:pt x="9143" y="4571"/>
                  </a:lnTo>
                  <a:lnTo>
                    <a:pt x="7619" y="6095"/>
                  </a:lnTo>
                  <a:lnTo>
                    <a:pt x="7619" y="9143"/>
                  </a:lnTo>
                  <a:lnTo>
                    <a:pt x="6095" y="10667"/>
                  </a:lnTo>
                  <a:lnTo>
                    <a:pt x="6095" y="13715"/>
                  </a:lnTo>
                  <a:lnTo>
                    <a:pt x="4572" y="15239"/>
                  </a:lnTo>
                  <a:lnTo>
                    <a:pt x="4572" y="18287"/>
                  </a:lnTo>
                  <a:lnTo>
                    <a:pt x="3048" y="19811"/>
                  </a:lnTo>
                  <a:lnTo>
                    <a:pt x="1524" y="21335"/>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930" name="object 971"/>
            <p:cNvSpPr/>
            <p:nvPr/>
          </p:nvSpPr>
          <p:spPr>
            <a:xfrm>
              <a:off x="5448824" y="2764093"/>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931" name="object 972"/>
            <p:cNvSpPr/>
            <p:nvPr/>
          </p:nvSpPr>
          <p:spPr>
            <a:xfrm>
              <a:off x="5448824" y="2766118"/>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932" name="object 973"/>
            <p:cNvSpPr/>
            <p:nvPr/>
          </p:nvSpPr>
          <p:spPr>
            <a:xfrm>
              <a:off x="5448824" y="2766118"/>
              <a:ext cx="4105" cy="0"/>
            </a:xfrm>
            <a:custGeom>
              <a:avLst/>
              <a:gdLst/>
              <a:ahLst/>
              <a:cxnLst/>
              <a:rect l="l" t="t" r="r" b="b"/>
              <a:pathLst>
                <a:path w="1524">
                  <a:moveTo>
                    <a:pt x="0" y="0"/>
                  </a:moveTo>
                  <a:lnTo>
                    <a:pt x="1524" y="0"/>
                  </a:lnTo>
                </a:path>
              </a:pathLst>
            </a:custGeom>
            <a:ln w="2793">
              <a:solidFill>
                <a:srgbClr val="009343"/>
              </a:solidFill>
            </a:ln>
          </p:spPr>
          <p:txBody>
            <a:bodyPr wrap="square" lIns="0" tIns="0" rIns="0" bIns="0" rtlCol="0">
              <a:noAutofit/>
            </a:bodyPr>
            <a:lstStyle/>
            <a:p>
              <a:endParaRPr sz="700"/>
            </a:p>
          </p:txBody>
        </p:sp>
        <p:sp>
          <p:nvSpPr>
            <p:cNvPr id="933" name="object 974"/>
            <p:cNvSpPr/>
            <p:nvPr/>
          </p:nvSpPr>
          <p:spPr>
            <a:xfrm>
              <a:off x="5440615" y="2770170"/>
              <a:ext cx="8207" cy="0"/>
            </a:xfrm>
            <a:custGeom>
              <a:avLst/>
              <a:gdLst/>
              <a:ahLst/>
              <a:cxnLst/>
              <a:rect l="l" t="t" r="r" b="b"/>
              <a:pathLst>
                <a:path w="3047">
                  <a:moveTo>
                    <a:pt x="0" y="0"/>
                  </a:moveTo>
                  <a:lnTo>
                    <a:pt x="3047" y="0"/>
                  </a:lnTo>
                </a:path>
              </a:pathLst>
            </a:custGeom>
            <a:ln w="2794">
              <a:solidFill>
                <a:srgbClr val="009646"/>
              </a:solidFill>
            </a:ln>
          </p:spPr>
          <p:txBody>
            <a:bodyPr wrap="square" lIns="0" tIns="0" rIns="0" bIns="0" rtlCol="0">
              <a:noAutofit/>
            </a:bodyPr>
            <a:lstStyle/>
            <a:p>
              <a:endParaRPr sz="700"/>
            </a:p>
          </p:txBody>
        </p:sp>
        <p:sp>
          <p:nvSpPr>
            <p:cNvPr id="934" name="object 975"/>
            <p:cNvSpPr/>
            <p:nvPr/>
          </p:nvSpPr>
          <p:spPr>
            <a:xfrm>
              <a:off x="5440615" y="2770170"/>
              <a:ext cx="8207" cy="0"/>
            </a:xfrm>
            <a:custGeom>
              <a:avLst/>
              <a:gdLst/>
              <a:ahLst/>
              <a:cxnLst/>
              <a:rect l="l" t="t" r="r" b="b"/>
              <a:pathLst>
                <a:path w="3047">
                  <a:moveTo>
                    <a:pt x="0" y="0"/>
                  </a:moveTo>
                  <a:lnTo>
                    <a:pt x="3047" y="0"/>
                  </a:lnTo>
                </a:path>
              </a:pathLst>
            </a:custGeom>
            <a:ln w="2794">
              <a:solidFill>
                <a:srgbClr val="00994D"/>
              </a:solidFill>
            </a:ln>
          </p:spPr>
          <p:txBody>
            <a:bodyPr wrap="square" lIns="0" tIns="0" rIns="0" bIns="0" rtlCol="0">
              <a:noAutofit/>
            </a:bodyPr>
            <a:lstStyle/>
            <a:p>
              <a:endParaRPr sz="700"/>
            </a:p>
          </p:txBody>
        </p:sp>
        <p:sp>
          <p:nvSpPr>
            <p:cNvPr id="935" name="object 976"/>
            <p:cNvSpPr/>
            <p:nvPr/>
          </p:nvSpPr>
          <p:spPr>
            <a:xfrm>
              <a:off x="5436510" y="2774221"/>
              <a:ext cx="8210" cy="0"/>
            </a:xfrm>
            <a:custGeom>
              <a:avLst/>
              <a:gdLst/>
              <a:ahLst/>
              <a:cxnLst/>
              <a:rect l="l" t="t" r="r" b="b"/>
              <a:pathLst>
                <a:path w="3048">
                  <a:moveTo>
                    <a:pt x="0" y="0"/>
                  </a:moveTo>
                  <a:lnTo>
                    <a:pt x="3048" y="0"/>
                  </a:lnTo>
                </a:path>
              </a:pathLst>
            </a:custGeom>
            <a:ln w="2793">
              <a:solidFill>
                <a:srgbClr val="009B52"/>
              </a:solidFill>
            </a:ln>
          </p:spPr>
          <p:txBody>
            <a:bodyPr wrap="square" lIns="0" tIns="0" rIns="0" bIns="0" rtlCol="0">
              <a:noAutofit/>
            </a:bodyPr>
            <a:lstStyle/>
            <a:p>
              <a:endParaRPr sz="700"/>
            </a:p>
          </p:txBody>
        </p:sp>
        <p:sp>
          <p:nvSpPr>
            <p:cNvPr id="936" name="object 977"/>
            <p:cNvSpPr/>
            <p:nvPr/>
          </p:nvSpPr>
          <p:spPr>
            <a:xfrm>
              <a:off x="5436510" y="2774221"/>
              <a:ext cx="8210" cy="0"/>
            </a:xfrm>
            <a:custGeom>
              <a:avLst/>
              <a:gdLst/>
              <a:ahLst/>
              <a:cxnLst/>
              <a:rect l="l" t="t" r="r" b="b"/>
              <a:pathLst>
                <a:path w="3048">
                  <a:moveTo>
                    <a:pt x="0" y="0"/>
                  </a:moveTo>
                  <a:lnTo>
                    <a:pt x="3048" y="0"/>
                  </a:lnTo>
                </a:path>
              </a:pathLst>
            </a:custGeom>
            <a:ln w="2793">
              <a:solidFill>
                <a:srgbClr val="009C55"/>
              </a:solidFill>
            </a:ln>
          </p:spPr>
          <p:txBody>
            <a:bodyPr wrap="square" lIns="0" tIns="0" rIns="0" bIns="0" rtlCol="0">
              <a:noAutofit/>
            </a:bodyPr>
            <a:lstStyle/>
            <a:p>
              <a:endParaRPr sz="700"/>
            </a:p>
          </p:txBody>
        </p:sp>
        <p:sp>
          <p:nvSpPr>
            <p:cNvPr id="937" name="object 978"/>
            <p:cNvSpPr/>
            <p:nvPr/>
          </p:nvSpPr>
          <p:spPr>
            <a:xfrm>
              <a:off x="5432405" y="2776246"/>
              <a:ext cx="12314" cy="0"/>
            </a:xfrm>
            <a:custGeom>
              <a:avLst/>
              <a:gdLst/>
              <a:ahLst/>
              <a:cxnLst/>
              <a:rect l="l" t="t" r="r" b="b"/>
              <a:pathLst>
                <a:path w="4572">
                  <a:moveTo>
                    <a:pt x="0" y="0"/>
                  </a:moveTo>
                  <a:lnTo>
                    <a:pt x="4572" y="0"/>
                  </a:lnTo>
                  <a:lnTo>
                    <a:pt x="3048" y="0"/>
                  </a:lnTo>
                  <a:lnTo>
                    <a:pt x="0" y="0"/>
                  </a:lnTo>
                  <a:close/>
                </a:path>
              </a:pathLst>
            </a:custGeom>
            <a:solidFill>
              <a:srgbClr val="009F5A"/>
            </a:solidFill>
          </p:spPr>
          <p:txBody>
            <a:bodyPr wrap="square" lIns="0" tIns="0" rIns="0" bIns="0" rtlCol="0">
              <a:noAutofit/>
            </a:bodyPr>
            <a:lstStyle/>
            <a:p>
              <a:endParaRPr sz="700"/>
            </a:p>
          </p:txBody>
        </p:sp>
        <p:sp>
          <p:nvSpPr>
            <p:cNvPr id="938" name="object 979"/>
            <p:cNvSpPr/>
            <p:nvPr/>
          </p:nvSpPr>
          <p:spPr>
            <a:xfrm>
              <a:off x="5432405" y="2778272"/>
              <a:ext cx="8210" cy="0"/>
            </a:xfrm>
            <a:custGeom>
              <a:avLst/>
              <a:gdLst/>
              <a:ahLst/>
              <a:cxnLst/>
              <a:rect l="l" t="t" r="r" b="b"/>
              <a:pathLst>
                <a:path w="3048">
                  <a:moveTo>
                    <a:pt x="0" y="0"/>
                  </a:moveTo>
                  <a:lnTo>
                    <a:pt x="3048" y="0"/>
                  </a:lnTo>
                </a:path>
              </a:pathLst>
            </a:custGeom>
            <a:ln w="2793">
              <a:solidFill>
                <a:srgbClr val="00A15F"/>
              </a:solidFill>
            </a:ln>
          </p:spPr>
          <p:txBody>
            <a:bodyPr wrap="square" lIns="0" tIns="0" rIns="0" bIns="0" rtlCol="0">
              <a:noAutofit/>
            </a:bodyPr>
            <a:lstStyle/>
            <a:p>
              <a:endParaRPr sz="700"/>
            </a:p>
          </p:txBody>
        </p:sp>
        <p:sp>
          <p:nvSpPr>
            <p:cNvPr id="939" name="object 980"/>
            <p:cNvSpPr/>
            <p:nvPr/>
          </p:nvSpPr>
          <p:spPr>
            <a:xfrm>
              <a:off x="5432405" y="2778272"/>
              <a:ext cx="8210" cy="0"/>
            </a:xfrm>
            <a:custGeom>
              <a:avLst/>
              <a:gdLst/>
              <a:ahLst/>
              <a:cxnLst/>
              <a:rect l="l" t="t" r="r" b="b"/>
              <a:pathLst>
                <a:path w="3048">
                  <a:moveTo>
                    <a:pt x="0" y="0"/>
                  </a:moveTo>
                  <a:lnTo>
                    <a:pt x="3048" y="0"/>
                  </a:lnTo>
                </a:path>
              </a:pathLst>
            </a:custGeom>
            <a:ln w="2793">
              <a:solidFill>
                <a:srgbClr val="00A364"/>
              </a:solidFill>
            </a:ln>
          </p:spPr>
          <p:txBody>
            <a:bodyPr wrap="square" lIns="0" tIns="0" rIns="0" bIns="0" rtlCol="0">
              <a:noAutofit/>
            </a:bodyPr>
            <a:lstStyle/>
            <a:p>
              <a:endParaRPr sz="700"/>
            </a:p>
          </p:txBody>
        </p:sp>
        <p:sp>
          <p:nvSpPr>
            <p:cNvPr id="940" name="object 981"/>
            <p:cNvSpPr/>
            <p:nvPr/>
          </p:nvSpPr>
          <p:spPr>
            <a:xfrm>
              <a:off x="5428300" y="2782323"/>
              <a:ext cx="12314" cy="0"/>
            </a:xfrm>
            <a:custGeom>
              <a:avLst/>
              <a:gdLst/>
              <a:ahLst/>
              <a:cxnLst/>
              <a:rect l="l" t="t" r="r" b="b"/>
              <a:pathLst>
                <a:path w="4572">
                  <a:moveTo>
                    <a:pt x="0" y="0"/>
                  </a:moveTo>
                  <a:lnTo>
                    <a:pt x="4572" y="0"/>
                  </a:lnTo>
                </a:path>
              </a:pathLst>
            </a:custGeom>
            <a:ln w="2794">
              <a:solidFill>
                <a:srgbClr val="00A669"/>
              </a:solidFill>
            </a:ln>
          </p:spPr>
          <p:txBody>
            <a:bodyPr wrap="square" lIns="0" tIns="0" rIns="0" bIns="0" rtlCol="0">
              <a:noAutofit/>
            </a:bodyPr>
            <a:lstStyle/>
            <a:p>
              <a:endParaRPr sz="700"/>
            </a:p>
          </p:txBody>
        </p:sp>
        <p:sp>
          <p:nvSpPr>
            <p:cNvPr id="941" name="object 982"/>
            <p:cNvSpPr/>
            <p:nvPr/>
          </p:nvSpPr>
          <p:spPr>
            <a:xfrm>
              <a:off x="5428300" y="2782323"/>
              <a:ext cx="12314" cy="0"/>
            </a:xfrm>
            <a:custGeom>
              <a:avLst/>
              <a:gdLst/>
              <a:ahLst/>
              <a:cxnLst/>
              <a:rect l="l" t="t" r="r" b="b"/>
              <a:pathLst>
                <a:path w="4572">
                  <a:moveTo>
                    <a:pt x="0" y="0"/>
                  </a:moveTo>
                  <a:lnTo>
                    <a:pt x="4572" y="0"/>
                  </a:lnTo>
                </a:path>
              </a:pathLst>
            </a:custGeom>
            <a:ln w="2794">
              <a:solidFill>
                <a:srgbClr val="00A76C"/>
              </a:solidFill>
            </a:ln>
          </p:spPr>
          <p:txBody>
            <a:bodyPr wrap="square" lIns="0" tIns="0" rIns="0" bIns="0" rtlCol="0">
              <a:noAutofit/>
            </a:bodyPr>
            <a:lstStyle/>
            <a:p>
              <a:endParaRPr sz="700"/>
            </a:p>
          </p:txBody>
        </p:sp>
        <p:sp>
          <p:nvSpPr>
            <p:cNvPr id="942" name="object 983"/>
            <p:cNvSpPr/>
            <p:nvPr/>
          </p:nvSpPr>
          <p:spPr>
            <a:xfrm>
              <a:off x="5428300" y="2786374"/>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943" name="object 984"/>
            <p:cNvSpPr/>
            <p:nvPr/>
          </p:nvSpPr>
          <p:spPr>
            <a:xfrm>
              <a:off x="5428300" y="2786374"/>
              <a:ext cx="8210" cy="0"/>
            </a:xfrm>
            <a:custGeom>
              <a:avLst/>
              <a:gdLst/>
              <a:ahLst/>
              <a:cxnLst/>
              <a:rect l="l" t="t" r="r" b="b"/>
              <a:pathLst>
                <a:path w="3048">
                  <a:moveTo>
                    <a:pt x="0" y="0"/>
                  </a:moveTo>
                  <a:lnTo>
                    <a:pt x="3048" y="0"/>
                  </a:lnTo>
                </a:path>
              </a:pathLst>
            </a:custGeom>
            <a:ln w="2793">
              <a:solidFill>
                <a:srgbClr val="13AC76"/>
              </a:solidFill>
            </a:ln>
          </p:spPr>
          <p:txBody>
            <a:bodyPr wrap="square" lIns="0" tIns="0" rIns="0" bIns="0" rtlCol="0">
              <a:noAutofit/>
            </a:bodyPr>
            <a:lstStyle/>
            <a:p>
              <a:endParaRPr sz="700"/>
            </a:p>
          </p:txBody>
        </p:sp>
        <p:sp>
          <p:nvSpPr>
            <p:cNvPr id="944" name="object 985"/>
            <p:cNvSpPr/>
            <p:nvPr/>
          </p:nvSpPr>
          <p:spPr>
            <a:xfrm>
              <a:off x="5428300" y="2788397"/>
              <a:ext cx="8210" cy="0"/>
            </a:xfrm>
            <a:custGeom>
              <a:avLst/>
              <a:gdLst/>
              <a:ahLst/>
              <a:cxnLst/>
              <a:rect l="l" t="t" r="r" b="b"/>
              <a:pathLst>
                <a:path w="3048">
                  <a:moveTo>
                    <a:pt x="0" y="0"/>
                  </a:moveTo>
                  <a:lnTo>
                    <a:pt x="3048" y="0"/>
                  </a:lnTo>
                  <a:lnTo>
                    <a:pt x="0" y="0"/>
                  </a:lnTo>
                  <a:close/>
                </a:path>
              </a:pathLst>
            </a:custGeom>
            <a:solidFill>
              <a:srgbClr val="24AF79"/>
            </a:solidFill>
          </p:spPr>
          <p:txBody>
            <a:bodyPr wrap="square" lIns="0" tIns="0" rIns="0" bIns="0" rtlCol="0">
              <a:noAutofit/>
            </a:bodyPr>
            <a:lstStyle/>
            <a:p>
              <a:endParaRPr sz="700"/>
            </a:p>
          </p:txBody>
        </p:sp>
        <p:sp>
          <p:nvSpPr>
            <p:cNvPr id="945" name="object 986"/>
            <p:cNvSpPr/>
            <p:nvPr/>
          </p:nvSpPr>
          <p:spPr>
            <a:xfrm>
              <a:off x="5428300" y="2790425"/>
              <a:ext cx="8210" cy="0"/>
            </a:xfrm>
            <a:custGeom>
              <a:avLst/>
              <a:gdLst/>
              <a:ahLst/>
              <a:cxnLst/>
              <a:rect l="l" t="t" r="r" b="b"/>
              <a:pathLst>
                <a:path w="3048">
                  <a:moveTo>
                    <a:pt x="0" y="0"/>
                  </a:moveTo>
                  <a:lnTo>
                    <a:pt x="3048" y="0"/>
                  </a:lnTo>
                </a:path>
              </a:pathLst>
            </a:custGeom>
            <a:ln w="2794">
              <a:solidFill>
                <a:srgbClr val="2DAF7C"/>
              </a:solidFill>
            </a:ln>
          </p:spPr>
          <p:txBody>
            <a:bodyPr wrap="square" lIns="0" tIns="0" rIns="0" bIns="0" rtlCol="0">
              <a:noAutofit/>
            </a:bodyPr>
            <a:lstStyle/>
            <a:p>
              <a:endParaRPr sz="700"/>
            </a:p>
          </p:txBody>
        </p:sp>
        <p:sp>
          <p:nvSpPr>
            <p:cNvPr id="946" name="object 987"/>
            <p:cNvSpPr/>
            <p:nvPr/>
          </p:nvSpPr>
          <p:spPr>
            <a:xfrm>
              <a:off x="5428300" y="2790425"/>
              <a:ext cx="8210" cy="0"/>
            </a:xfrm>
            <a:custGeom>
              <a:avLst/>
              <a:gdLst/>
              <a:ahLst/>
              <a:cxnLst/>
              <a:rect l="l" t="t" r="r" b="b"/>
              <a:pathLst>
                <a:path w="3048">
                  <a:moveTo>
                    <a:pt x="0" y="0"/>
                  </a:moveTo>
                  <a:lnTo>
                    <a:pt x="3048" y="0"/>
                  </a:lnTo>
                </a:path>
              </a:pathLst>
            </a:custGeom>
            <a:ln w="2794">
              <a:solidFill>
                <a:srgbClr val="3CB384"/>
              </a:solidFill>
            </a:ln>
          </p:spPr>
          <p:txBody>
            <a:bodyPr wrap="square" lIns="0" tIns="0" rIns="0" bIns="0" rtlCol="0">
              <a:noAutofit/>
            </a:bodyPr>
            <a:lstStyle/>
            <a:p>
              <a:endParaRPr sz="700"/>
            </a:p>
          </p:txBody>
        </p:sp>
        <p:sp>
          <p:nvSpPr>
            <p:cNvPr id="947" name="object 988"/>
            <p:cNvSpPr/>
            <p:nvPr/>
          </p:nvSpPr>
          <p:spPr>
            <a:xfrm>
              <a:off x="5428300" y="2794476"/>
              <a:ext cx="8210" cy="0"/>
            </a:xfrm>
            <a:custGeom>
              <a:avLst/>
              <a:gdLst/>
              <a:ahLst/>
              <a:cxnLst/>
              <a:rect l="l" t="t" r="r" b="b"/>
              <a:pathLst>
                <a:path w="3048">
                  <a:moveTo>
                    <a:pt x="0" y="0"/>
                  </a:moveTo>
                  <a:lnTo>
                    <a:pt x="3048" y="0"/>
                  </a:lnTo>
                </a:path>
              </a:pathLst>
            </a:custGeom>
            <a:ln w="2793">
              <a:solidFill>
                <a:srgbClr val="47B686"/>
              </a:solidFill>
            </a:ln>
          </p:spPr>
          <p:txBody>
            <a:bodyPr wrap="square" lIns="0" tIns="0" rIns="0" bIns="0" rtlCol="0">
              <a:noAutofit/>
            </a:bodyPr>
            <a:lstStyle/>
            <a:p>
              <a:endParaRPr sz="700"/>
            </a:p>
          </p:txBody>
        </p:sp>
        <p:sp>
          <p:nvSpPr>
            <p:cNvPr id="948" name="object 989"/>
            <p:cNvSpPr/>
            <p:nvPr/>
          </p:nvSpPr>
          <p:spPr>
            <a:xfrm>
              <a:off x="5428300" y="2794476"/>
              <a:ext cx="8210" cy="0"/>
            </a:xfrm>
            <a:custGeom>
              <a:avLst/>
              <a:gdLst/>
              <a:ahLst/>
              <a:cxnLst/>
              <a:rect l="l" t="t" r="r" b="b"/>
              <a:pathLst>
                <a:path w="3048">
                  <a:moveTo>
                    <a:pt x="0" y="0"/>
                  </a:moveTo>
                  <a:lnTo>
                    <a:pt x="3048" y="0"/>
                  </a:lnTo>
                </a:path>
              </a:pathLst>
            </a:custGeom>
            <a:ln w="2793">
              <a:solidFill>
                <a:srgbClr val="51B88D"/>
              </a:solidFill>
            </a:ln>
          </p:spPr>
          <p:txBody>
            <a:bodyPr wrap="square" lIns="0" tIns="0" rIns="0" bIns="0" rtlCol="0">
              <a:noAutofit/>
            </a:bodyPr>
            <a:lstStyle/>
            <a:p>
              <a:endParaRPr sz="700"/>
            </a:p>
          </p:txBody>
        </p:sp>
        <p:sp>
          <p:nvSpPr>
            <p:cNvPr id="949" name="object 990"/>
            <p:cNvSpPr/>
            <p:nvPr/>
          </p:nvSpPr>
          <p:spPr>
            <a:xfrm>
              <a:off x="5424195" y="2798527"/>
              <a:ext cx="12312" cy="0"/>
            </a:xfrm>
            <a:custGeom>
              <a:avLst/>
              <a:gdLst/>
              <a:ahLst/>
              <a:cxnLst/>
              <a:rect l="l" t="t" r="r" b="b"/>
              <a:pathLst>
                <a:path w="4571">
                  <a:moveTo>
                    <a:pt x="0" y="0"/>
                  </a:moveTo>
                  <a:lnTo>
                    <a:pt x="4571" y="0"/>
                  </a:lnTo>
                </a:path>
              </a:pathLst>
            </a:custGeom>
            <a:ln w="2793">
              <a:solidFill>
                <a:srgbClr val="5ABA90"/>
              </a:solidFill>
            </a:ln>
          </p:spPr>
          <p:txBody>
            <a:bodyPr wrap="square" lIns="0" tIns="0" rIns="0" bIns="0" rtlCol="0">
              <a:noAutofit/>
            </a:bodyPr>
            <a:lstStyle/>
            <a:p>
              <a:endParaRPr sz="700"/>
            </a:p>
          </p:txBody>
        </p:sp>
        <p:sp>
          <p:nvSpPr>
            <p:cNvPr id="950" name="object 991"/>
            <p:cNvSpPr/>
            <p:nvPr/>
          </p:nvSpPr>
          <p:spPr>
            <a:xfrm>
              <a:off x="5424195" y="2798527"/>
              <a:ext cx="12312" cy="0"/>
            </a:xfrm>
            <a:custGeom>
              <a:avLst/>
              <a:gdLst/>
              <a:ahLst/>
              <a:cxnLst/>
              <a:rect l="l" t="t" r="r" b="b"/>
              <a:pathLst>
                <a:path w="4571">
                  <a:moveTo>
                    <a:pt x="0" y="0"/>
                  </a:moveTo>
                  <a:lnTo>
                    <a:pt x="4571" y="0"/>
                  </a:lnTo>
                </a:path>
              </a:pathLst>
            </a:custGeom>
            <a:ln w="2793">
              <a:solidFill>
                <a:srgbClr val="61BC93"/>
              </a:solidFill>
            </a:ln>
          </p:spPr>
          <p:txBody>
            <a:bodyPr wrap="square" lIns="0" tIns="0" rIns="0" bIns="0" rtlCol="0">
              <a:noAutofit/>
            </a:bodyPr>
            <a:lstStyle/>
            <a:p>
              <a:endParaRPr sz="700"/>
            </a:p>
          </p:txBody>
        </p:sp>
        <p:sp>
          <p:nvSpPr>
            <p:cNvPr id="951" name="object 992"/>
            <p:cNvSpPr/>
            <p:nvPr/>
          </p:nvSpPr>
          <p:spPr>
            <a:xfrm>
              <a:off x="5424195" y="2800550"/>
              <a:ext cx="8207" cy="0"/>
            </a:xfrm>
            <a:custGeom>
              <a:avLst/>
              <a:gdLst/>
              <a:ahLst/>
              <a:cxnLst/>
              <a:rect l="l" t="t" r="r" b="b"/>
              <a:pathLst>
                <a:path w="3047">
                  <a:moveTo>
                    <a:pt x="0" y="0"/>
                  </a:moveTo>
                  <a:lnTo>
                    <a:pt x="3047" y="0"/>
                  </a:lnTo>
                  <a:lnTo>
                    <a:pt x="0" y="0"/>
                  </a:lnTo>
                  <a:close/>
                </a:path>
              </a:pathLst>
            </a:custGeom>
            <a:solidFill>
              <a:srgbClr val="69BE99"/>
            </a:solidFill>
          </p:spPr>
          <p:txBody>
            <a:bodyPr wrap="square" lIns="0" tIns="0" rIns="0" bIns="0" rtlCol="0">
              <a:noAutofit/>
            </a:bodyPr>
            <a:lstStyle/>
            <a:p>
              <a:endParaRPr sz="700"/>
            </a:p>
          </p:txBody>
        </p:sp>
        <p:sp>
          <p:nvSpPr>
            <p:cNvPr id="952" name="object 993"/>
            <p:cNvSpPr/>
            <p:nvPr/>
          </p:nvSpPr>
          <p:spPr>
            <a:xfrm>
              <a:off x="5424195" y="2802578"/>
              <a:ext cx="8207" cy="0"/>
            </a:xfrm>
            <a:custGeom>
              <a:avLst/>
              <a:gdLst/>
              <a:ahLst/>
              <a:cxnLst/>
              <a:rect l="l" t="t" r="r" b="b"/>
              <a:pathLst>
                <a:path w="3047">
                  <a:moveTo>
                    <a:pt x="0" y="0"/>
                  </a:moveTo>
                  <a:lnTo>
                    <a:pt x="3047" y="0"/>
                  </a:lnTo>
                </a:path>
              </a:pathLst>
            </a:custGeom>
            <a:ln w="2794">
              <a:solidFill>
                <a:srgbClr val="71C39D"/>
              </a:solidFill>
            </a:ln>
          </p:spPr>
          <p:txBody>
            <a:bodyPr wrap="square" lIns="0" tIns="0" rIns="0" bIns="0" rtlCol="0">
              <a:noAutofit/>
            </a:bodyPr>
            <a:lstStyle/>
            <a:p>
              <a:endParaRPr sz="700"/>
            </a:p>
          </p:txBody>
        </p:sp>
        <p:sp>
          <p:nvSpPr>
            <p:cNvPr id="953" name="object 994"/>
            <p:cNvSpPr/>
            <p:nvPr/>
          </p:nvSpPr>
          <p:spPr>
            <a:xfrm>
              <a:off x="5424195" y="2802578"/>
              <a:ext cx="8207" cy="0"/>
            </a:xfrm>
            <a:custGeom>
              <a:avLst/>
              <a:gdLst/>
              <a:ahLst/>
              <a:cxnLst/>
              <a:rect l="l" t="t" r="r" b="b"/>
              <a:pathLst>
                <a:path w="3047">
                  <a:moveTo>
                    <a:pt x="0" y="0"/>
                  </a:moveTo>
                  <a:lnTo>
                    <a:pt x="3047" y="0"/>
                  </a:lnTo>
                </a:path>
              </a:pathLst>
            </a:custGeom>
            <a:ln w="2794">
              <a:solidFill>
                <a:srgbClr val="7AC5A3"/>
              </a:solidFill>
            </a:ln>
          </p:spPr>
          <p:txBody>
            <a:bodyPr wrap="square" lIns="0" tIns="0" rIns="0" bIns="0" rtlCol="0">
              <a:noAutofit/>
            </a:bodyPr>
            <a:lstStyle/>
            <a:p>
              <a:endParaRPr sz="700"/>
            </a:p>
          </p:txBody>
        </p:sp>
        <p:sp>
          <p:nvSpPr>
            <p:cNvPr id="954" name="object 995"/>
            <p:cNvSpPr/>
            <p:nvPr/>
          </p:nvSpPr>
          <p:spPr>
            <a:xfrm>
              <a:off x="5424195" y="2806629"/>
              <a:ext cx="8207" cy="0"/>
            </a:xfrm>
            <a:custGeom>
              <a:avLst/>
              <a:gdLst/>
              <a:ahLst/>
              <a:cxnLst/>
              <a:rect l="l" t="t" r="r" b="b"/>
              <a:pathLst>
                <a:path w="3047">
                  <a:moveTo>
                    <a:pt x="0" y="0"/>
                  </a:moveTo>
                  <a:lnTo>
                    <a:pt x="3047" y="0"/>
                  </a:lnTo>
                </a:path>
              </a:pathLst>
            </a:custGeom>
            <a:ln w="2793">
              <a:solidFill>
                <a:srgbClr val="82C7A6"/>
              </a:solidFill>
            </a:ln>
          </p:spPr>
          <p:txBody>
            <a:bodyPr wrap="square" lIns="0" tIns="0" rIns="0" bIns="0" rtlCol="0">
              <a:noAutofit/>
            </a:bodyPr>
            <a:lstStyle/>
            <a:p>
              <a:endParaRPr sz="700"/>
            </a:p>
          </p:txBody>
        </p:sp>
        <p:sp>
          <p:nvSpPr>
            <p:cNvPr id="955" name="object 996"/>
            <p:cNvSpPr/>
            <p:nvPr/>
          </p:nvSpPr>
          <p:spPr>
            <a:xfrm>
              <a:off x="5424195" y="2806629"/>
              <a:ext cx="8207" cy="0"/>
            </a:xfrm>
            <a:custGeom>
              <a:avLst/>
              <a:gdLst/>
              <a:ahLst/>
              <a:cxnLst/>
              <a:rect l="l" t="t" r="r" b="b"/>
              <a:pathLst>
                <a:path w="3047">
                  <a:moveTo>
                    <a:pt x="0" y="0"/>
                  </a:moveTo>
                  <a:lnTo>
                    <a:pt x="3047" y="0"/>
                  </a:lnTo>
                </a:path>
              </a:pathLst>
            </a:custGeom>
            <a:ln w="2793">
              <a:solidFill>
                <a:srgbClr val="88CCAC"/>
              </a:solidFill>
            </a:ln>
          </p:spPr>
          <p:txBody>
            <a:bodyPr wrap="square" lIns="0" tIns="0" rIns="0" bIns="0" rtlCol="0">
              <a:noAutofit/>
            </a:bodyPr>
            <a:lstStyle/>
            <a:p>
              <a:endParaRPr sz="700"/>
            </a:p>
          </p:txBody>
        </p:sp>
        <p:sp>
          <p:nvSpPr>
            <p:cNvPr id="956" name="object 997"/>
            <p:cNvSpPr/>
            <p:nvPr/>
          </p:nvSpPr>
          <p:spPr>
            <a:xfrm>
              <a:off x="5420091" y="2808655"/>
              <a:ext cx="12312" cy="4051"/>
            </a:xfrm>
            <a:custGeom>
              <a:avLst/>
              <a:gdLst/>
              <a:ahLst/>
              <a:cxnLst/>
              <a:rect l="l" t="t" r="r" b="b"/>
              <a:pathLst>
                <a:path w="4571" h="1524">
                  <a:moveTo>
                    <a:pt x="1524" y="0"/>
                  </a:moveTo>
                  <a:lnTo>
                    <a:pt x="0" y="0"/>
                  </a:lnTo>
                  <a:lnTo>
                    <a:pt x="0" y="1524"/>
                  </a:lnTo>
                  <a:lnTo>
                    <a:pt x="3047" y="1524"/>
                  </a:lnTo>
                  <a:lnTo>
                    <a:pt x="4571" y="0"/>
                  </a:lnTo>
                  <a:lnTo>
                    <a:pt x="1524" y="0"/>
                  </a:lnTo>
                  <a:close/>
                </a:path>
              </a:pathLst>
            </a:custGeom>
            <a:solidFill>
              <a:srgbClr val="92CFAF"/>
            </a:solidFill>
          </p:spPr>
          <p:txBody>
            <a:bodyPr wrap="square" lIns="0" tIns="0" rIns="0" bIns="0" rtlCol="0">
              <a:noAutofit/>
            </a:bodyPr>
            <a:lstStyle/>
            <a:p>
              <a:endParaRPr sz="700"/>
            </a:p>
          </p:txBody>
        </p:sp>
        <p:sp>
          <p:nvSpPr>
            <p:cNvPr id="957" name="object 998"/>
            <p:cNvSpPr/>
            <p:nvPr/>
          </p:nvSpPr>
          <p:spPr>
            <a:xfrm>
              <a:off x="5420091" y="2808655"/>
              <a:ext cx="12312" cy="4051"/>
            </a:xfrm>
            <a:custGeom>
              <a:avLst/>
              <a:gdLst/>
              <a:ahLst/>
              <a:cxnLst/>
              <a:rect l="l" t="t" r="r" b="b"/>
              <a:pathLst>
                <a:path w="4571" h="1524">
                  <a:moveTo>
                    <a:pt x="0" y="0"/>
                  </a:moveTo>
                  <a:lnTo>
                    <a:pt x="0" y="1524"/>
                  </a:lnTo>
                  <a:lnTo>
                    <a:pt x="3047" y="1524"/>
                  </a:lnTo>
                  <a:lnTo>
                    <a:pt x="4571" y="0"/>
                  </a:lnTo>
                  <a:lnTo>
                    <a:pt x="0" y="0"/>
                  </a:lnTo>
                  <a:close/>
                </a:path>
              </a:pathLst>
            </a:custGeom>
            <a:solidFill>
              <a:srgbClr val="9BD2B7"/>
            </a:solidFill>
          </p:spPr>
          <p:txBody>
            <a:bodyPr wrap="square" lIns="0" tIns="0" rIns="0" bIns="0" rtlCol="0">
              <a:noAutofit/>
            </a:bodyPr>
            <a:lstStyle/>
            <a:p>
              <a:endParaRPr sz="700"/>
            </a:p>
          </p:txBody>
        </p:sp>
        <p:sp>
          <p:nvSpPr>
            <p:cNvPr id="958" name="object 999"/>
            <p:cNvSpPr/>
            <p:nvPr/>
          </p:nvSpPr>
          <p:spPr>
            <a:xfrm>
              <a:off x="5420091" y="2812706"/>
              <a:ext cx="8207" cy="0"/>
            </a:xfrm>
            <a:custGeom>
              <a:avLst/>
              <a:gdLst/>
              <a:ahLst/>
              <a:cxnLst/>
              <a:rect l="l" t="t" r="r" b="b"/>
              <a:pathLst>
                <a:path w="3047">
                  <a:moveTo>
                    <a:pt x="0" y="0"/>
                  </a:moveTo>
                  <a:lnTo>
                    <a:pt x="3047" y="0"/>
                  </a:lnTo>
                  <a:lnTo>
                    <a:pt x="0" y="0"/>
                  </a:lnTo>
                  <a:close/>
                </a:path>
              </a:pathLst>
            </a:custGeom>
            <a:solidFill>
              <a:srgbClr val="A4D6BB"/>
            </a:solidFill>
          </p:spPr>
          <p:txBody>
            <a:bodyPr wrap="square" lIns="0" tIns="0" rIns="0" bIns="0" rtlCol="0">
              <a:noAutofit/>
            </a:bodyPr>
            <a:lstStyle/>
            <a:p>
              <a:endParaRPr sz="700"/>
            </a:p>
          </p:txBody>
        </p:sp>
        <p:sp>
          <p:nvSpPr>
            <p:cNvPr id="959" name="object 1000"/>
            <p:cNvSpPr/>
            <p:nvPr/>
          </p:nvSpPr>
          <p:spPr>
            <a:xfrm>
              <a:off x="5420091" y="2814731"/>
              <a:ext cx="8207" cy="0"/>
            </a:xfrm>
            <a:custGeom>
              <a:avLst/>
              <a:gdLst/>
              <a:ahLst/>
              <a:cxnLst/>
              <a:rect l="l" t="t" r="r" b="b"/>
              <a:pathLst>
                <a:path w="3047">
                  <a:moveTo>
                    <a:pt x="0" y="0"/>
                  </a:moveTo>
                  <a:lnTo>
                    <a:pt x="3047" y="0"/>
                  </a:lnTo>
                </a:path>
              </a:pathLst>
            </a:custGeom>
            <a:ln w="2793">
              <a:solidFill>
                <a:srgbClr val="ABDAC1"/>
              </a:solidFill>
            </a:ln>
          </p:spPr>
          <p:txBody>
            <a:bodyPr wrap="square" lIns="0" tIns="0" rIns="0" bIns="0" rtlCol="0">
              <a:noAutofit/>
            </a:bodyPr>
            <a:lstStyle/>
            <a:p>
              <a:endParaRPr sz="700"/>
            </a:p>
          </p:txBody>
        </p:sp>
        <p:sp>
          <p:nvSpPr>
            <p:cNvPr id="960" name="object 1001"/>
            <p:cNvSpPr/>
            <p:nvPr/>
          </p:nvSpPr>
          <p:spPr>
            <a:xfrm>
              <a:off x="5420091" y="2814731"/>
              <a:ext cx="8207" cy="0"/>
            </a:xfrm>
            <a:custGeom>
              <a:avLst/>
              <a:gdLst/>
              <a:ahLst/>
              <a:cxnLst/>
              <a:rect l="l" t="t" r="r" b="b"/>
              <a:pathLst>
                <a:path w="3047">
                  <a:moveTo>
                    <a:pt x="0" y="0"/>
                  </a:moveTo>
                  <a:lnTo>
                    <a:pt x="3047" y="0"/>
                  </a:lnTo>
                </a:path>
              </a:pathLst>
            </a:custGeom>
            <a:ln w="2793">
              <a:solidFill>
                <a:srgbClr val="B4DDC6"/>
              </a:solidFill>
            </a:ln>
          </p:spPr>
          <p:txBody>
            <a:bodyPr wrap="square" lIns="0" tIns="0" rIns="0" bIns="0" rtlCol="0">
              <a:noAutofit/>
            </a:bodyPr>
            <a:lstStyle/>
            <a:p>
              <a:endParaRPr sz="700"/>
            </a:p>
          </p:txBody>
        </p:sp>
        <p:sp>
          <p:nvSpPr>
            <p:cNvPr id="961" name="object 1002"/>
            <p:cNvSpPr/>
            <p:nvPr/>
          </p:nvSpPr>
          <p:spPr>
            <a:xfrm>
              <a:off x="5415986" y="2818782"/>
              <a:ext cx="12312" cy="0"/>
            </a:xfrm>
            <a:custGeom>
              <a:avLst/>
              <a:gdLst/>
              <a:ahLst/>
              <a:cxnLst/>
              <a:rect l="l" t="t" r="r" b="b"/>
              <a:pathLst>
                <a:path w="4571">
                  <a:moveTo>
                    <a:pt x="0" y="0"/>
                  </a:moveTo>
                  <a:lnTo>
                    <a:pt x="4571" y="0"/>
                  </a:lnTo>
                </a:path>
              </a:pathLst>
            </a:custGeom>
            <a:ln w="2794">
              <a:solidFill>
                <a:srgbClr val="BEE1CF"/>
              </a:solidFill>
            </a:ln>
          </p:spPr>
          <p:txBody>
            <a:bodyPr wrap="square" lIns="0" tIns="0" rIns="0" bIns="0" rtlCol="0">
              <a:noAutofit/>
            </a:bodyPr>
            <a:lstStyle/>
            <a:p>
              <a:endParaRPr sz="700"/>
            </a:p>
          </p:txBody>
        </p:sp>
        <p:sp>
          <p:nvSpPr>
            <p:cNvPr id="962" name="object 1003"/>
            <p:cNvSpPr/>
            <p:nvPr/>
          </p:nvSpPr>
          <p:spPr>
            <a:xfrm>
              <a:off x="5415986" y="2818782"/>
              <a:ext cx="12312" cy="0"/>
            </a:xfrm>
            <a:custGeom>
              <a:avLst/>
              <a:gdLst/>
              <a:ahLst/>
              <a:cxnLst/>
              <a:rect l="l" t="t" r="r" b="b"/>
              <a:pathLst>
                <a:path w="4571">
                  <a:moveTo>
                    <a:pt x="0" y="0"/>
                  </a:moveTo>
                  <a:lnTo>
                    <a:pt x="4571" y="0"/>
                  </a:lnTo>
                </a:path>
              </a:pathLst>
            </a:custGeom>
            <a:ln w="2794">
              <a:solidFill>
                <a:srgbClr val="C7E4D3"/>
              </a:solidFill>
            </a:ln>
          </p:spPr>
          <p:txBody>
            <a:bodyPr wrap="square" lIns="0" tIns="0" rIns="0" bIns="0" rtlCol="0">
              <a:noAutofit/>
            </a:bodyPr>
            <a:lstStyle/>
            <a:p>
              <a:endParaRPr sz="700"/>
            </a:p>
          </p:txBody>
        </p:sp>
        <p:sp>
          <p:nvSpPr>
            <p:cNvPr id="963" name="object 1004"/>
            <p:cNvSpPr/>
            <p:nvPr/>
          </p:nvSpPr>
          <p:spPr>
            <a:xfrm>
              <a:off x="5415986" y="2822833"/>
              <a:ext cx="8210" cy="0"/>
            </a:xfrm>
            <a:custGeom>
              <a:avLst/>
              <a:gdLst/>
              <a:ahLst/>
              <a:cxnLst/>
              <a:rect l="l" t="t" r="r" b="b"/>
              <a:pathLst>
                <a:path w="3048">
                  <a:moveTo>
                    <a:pt x="0" y="0"/>
                  </a:moveTo>
                  <a:lnTo>
                    <a:pt x="3048" y="0"/>
                  </a:lnTo>
                </a:path>
              </a:pathLst>
            </a:custGeom>
            <a:ln w="2794">
              <a:solidFill>
                <a:srgbClr val="D0E9DA"/>
              </a:solidFill>
            </a:ln>
          </p:spPr>
          <p:txBody>
            <a:bodyPr wrap="square" lIns="0" tIns="0" rIns="0" bIns="0" rtlCol="0">
              <a:noAutofit/>
            </a:bodyPr>
            <a:lstStyle/>
            <a:p>
              <a:endParaRPr sz="700"/>
            </a:p>
          </p:txBody>
        </p:sp>
        <p:sp>
          <p:nvSpPr>
            <p:cNvPr id="964" name="object 1005"/>
            <p:cNvSpPr/>
            <p:nvPr/>
          </p:nvSpPr>
          <p:spPr>
            <a:xfrm>
              <a:off x="5415986" y="2822833"/>
              <a:ext cx="8210" cy="0"/>
            </a:xfrm>
            <a:custGeom>
              <a:avLst/>
              <a:gdLst/>
              <a:ahLst/>
              <a:cxnLst/>
              <a:rect l="l" t="t" r="r" b="b"/>
              <a:pathLst>
                <a:path w="3048">
                  <a:moveTo>
                    <a:pt x="0" y="0"/>
                  </a:moveTo>
                  <a:lnTo>
                    <a:pt x="3048" y="0"/>
                  </a:lnTo>
                </a:path>
              </a:pathLst>
            </a:custGeom>
            <a:ln w="2794">
              <a:solidFill>
                <a:srgbClr val="DCEEE4"/>
              </a:solidFill>
            </a:ln>
          </p:spPr>
          <p:txBody>
            <a:bodyPr wrap="square" lIns="0" tIns="0" rIns="0" bIns="0" rtlCol="0">
              <a:noAutofit/>
            </a:bodyPr>
            <a:lstStyle/>
            <a:p>
              <a:endParaRPr sz="700"/>
            </a:p>
          </p:txBody>
        </p:sp>
        <p:sp>
          <p:nvSpPr>
            <p:cNvPr id="965" name="object 1006"/>
            <p:cNvSpPr/>
            <p:nvPr/>
          </p:nvSpPr>
          <p:spPr>
            <a:xfrm>
              <a:off x="5407776" y="2824859"/>
              <a:ext cx="12314" cy="0"/>
            </a:xfrm>
            <a:custGeom>
              <a:avLst/>
              <a:gdLst/>
              <a:ahLst/>
              <a:cxnLst/>
              <a:rect l="l" t="t" r="r" b="b"/>
              <a:pathLst>
                <a:path w="4572">
                  <a:moveTo>
                    <a:pt x="1524" y="0"/>
                  </a:moveTo>
                  <a:lnTo>
                    <a:pt x="4572" y="0"/>
                  </a:lnTo>
                  <a:lnTo>
                    <a:pt x="3048" y="0"/>
                  </a:lnTo>
                  <a:lnTo>
                    <a:pt x="1524" y="0"/>
                  </a:lnTo>
                  <a:lnTo>
                    <a:pt x="0" y="0"/>
                  </a:lnTo>
                  <a:lnTo>
                    <a:pt x="1524" y="0"/>
                  </a:lnTo>
                  <a:close/>
                </a:path>
              </a:pathLst>
            </a:custGeom>
            <a:solidFill>
              <a:srgbClr val="E8F4ED"/>
            </a:solidFill>
          </p:spPr>
          <p:txBody>
            <a:bodyPr wrap="square" lIns="0" tIns="0" rIns="0" bIns="0" rtlCol="0">
              <a:noAutofit/>
            </a:bodyPr>
            <a:lstStyle/>
            <a:p>
              <a:endParaRPr sz="700"/>
            </a:p>
          </p:txBody>
        </p:sp>
        <p:sp>
          <p:nvSpPr>
            <p:cNvPr id="966" name="object 1007"/>
            <p:cNvSpPr/>
            <p:nvPr/>
          </p:nvSpPr>
          <p:spPr>
            <a:xfrm>
              <a:off x="5407776" y="2826885"/>
              <a:ext cx="4105" cy="0"/>
            </a:xfrm>
            <a:custGeom>
              <a:avLst/>
              <a:gdLst/>
              <a:ahLst/>
              <a:cxnLst/>
              <a:rect l="l" t="t" r="r" b="b"/>
              <a:pathLst>
                <a:path w="1524">
                  <a:moveTo>
                    <a:pt x="0" y="0"/>
                  </a:moveTo>
                  <a:lnTo>
                    <a:pt x="1524" y="0"/>
                  </a:lnTo>
                </a:path>
              </a:pathLst>
            </a:custGeom>
            <a:ln w="2794">
              <a:solidFill>
                <a:srgbClr val="F3F9F7"/>
              </a:solidFill>
            </a:ln>
          </p:spPr>
          <p:txBody>
            <a:bodyPr wrap="square" lIns="0" tIns="0" rIns="0" bIns="0" rtlCol="0">
              <a:noAutofit/>
            </a:bodyPr>
            <a:lstStyle/>
            <a:p>
              <a:endParaRPr sz="700"/>
            </a:p>
          </p:txBody>
        </p:sp>
        <p:sp>
          <p:nvSpPr>
            <p:cNvPr id="967" name="object 1008"/>
            <p:cNvSpPr/>
            <p:nvPr/>
          </p:nvSpPr>
          <p:spPr>
            <a:xfrm>
              <a:off x="5407776" y="2826885"/>
              <a:ext cx="4105" cy="0"/>
            </a:xfrm>
            <a:custGeom>
              <a:avLst/>
              <a:gdLst/>
              <a:ahLst/>
              <a:cxnLst/>
              <a:rect l="l" t="t" r="r" b="b"/>
              <a:pathLst>
                <a:path w="1524">
                  <a:moveTo>
                    <a:pt x="0" y="0"/>
                  </a:moveTo>
                  <a:lnTo>
                    <a:pt x="1524" y="0"/>
                  </a:lnTo>
                </a:path>
              </a:pathLst>
            </a:custGeom>
            <a:ln w="2794">
              <a:solidFill>
                <a:srgbClr val="FFFFFF"/>
              </a:solidFill>
            </a:ln>
          </p:spPr>
          <p:txBody>
            <a:bodyPr wrap="square" lIns="0" tIns="0" rIns="0" bIns="0" rtlCol="0">
              <a:noAutofit/>
            </a:bodyPr>
            <a:lstStyle/>
            <a:p>
              <a:endParaRPr sz="700"/>
            </a:p>
          </p:txBody>
        </p:sp>
        <p:sp>
          <p:nvSpPr>
            <p:cNvPr id="968" name="object 1009"/>
            <p:cNvSpPr/>
            <p:nvPr/>
          </p:nvSpPr>
          <p:spPr>
            <a:xfrm>
              <a:off x="5407776" y="2764093"/>
              <a:ext cx="45150" cy="64814"/>
            </a:xfrm>
            <a:custGeom>
              <a:avLst/>
              <a:gdLst/>
              <a:ahLst/>
              <a:cxnLst/>
              <a:rect l="l" t="t" r="r" b="b"/>
              <a:pathLst>
                <a:path w="16763" h="24383">
                  <a:moveTo>
                    <a:pt x="0" y="24383"/>
                  </a:moveTo>
                  <a:lnTo>
                    <a:pt x="1524" y="24383"/>
                  </a:lnTo>
                  <a:lnTo>
                    <a:pt x="3048" y="22859"/>
                  </a:lnTo>
                  <a:lnTo>
                    <a:pt x="4572" y="21335"/>
                  </a:lnTo>
                  <a:lnTo>
                    <a:pt x="6096" y="21335"/>
                  </a:lnTo>
                  <a:lnTo>
                    <a:pt x="7619" y="18287"/>
                  </a:lnTo>
                  <a:lnTo>
                    <a:pt x="9143" y="16763"/>
                  </a:lnTo>
                  <a:lnTo>
                    <a:pt x="9143" y="15239"/>
                  </a:lnTo>
                  <a:lnTo>
                    <a:pt x="10668" y="12191"/>
                  </a:lnTo>
                  <a:lnTo>
                    <a:pt x="10668" y="9143"/>
                  </a:lnTo>
                  <a:lnTo>
                    <a:pt x="12192" y="7619"/>
                  </a:lnTo>
                  <a:lnTo>
                    <a:pt x="12192" y="4571"/>
                  </a:lnTo>
                  <a:lnTo>
                    <a:pt x="13716" y="4571"/>
                  </a:lnTo>
                  <a:lnTo>
                    <a:pt x="15239" y="3047"/>
                  </a:lnTo>
                  <a:lnTo>
                    <a:pt x="15239" y="1523"/>
                  </a:lnTo>
                  <a:lnTo>
                    <a:pt x="16763" y="0"/>
                  </a:lnTo>
                  <a:lnTo>
                    <a:pt x="15239" y="0"/>
                  </a:lnTo>
                  <a:lnTo>
                    <a:pt x="13716" y="1523"/>
                  </a:lnTo>
                  <a:lnTo>
                    <a:pt x="12192" y="3047"/>
                  </a:lnTo>
                  <a:lnTo>
                    <a:pt x="10668" y="4571"/>
                  </a:lnTo>
                  <a:lnTo>
                    <a:pt x="9143" y="4571"/>
                  </a:lnTo>
                  <a:lnTo>
                    <a:pt x="7619" y="7619"/>
                  </a:lnTo>
                  <a:lnTo>
                    <a:pt x="6096" y="9143"/>
                  </a:lnTo>
                  <a:lnTo>
                    <a:pt x="6096" y="16763"/>
                  </a:lnTo>
                  <a:lnTo>
                    <a:pt x="4572" y="18287"/>
                  </a:lnTo>
                  <a:lnTo>
                    <a:pt x="3048" y="21335"/>
                  </a:lnTo>
                  <a:lnTo>
                    <a:pt x="1524" y="21335"/>
                  </a:lnTo>
                  <a:lnTo>
                    <a:pt x="1524" y="22859"/>
                  </a:lnTo>
                  <a:lnTo>
                    <a:pt x="0" y="24383"/>
                  </a:lnTo>
                </a:path>
              </a:pathLst>
            </a:custGeom>
            <a:ln w="1524">
              <a:solidFill>
                <a:srgbClr val="1E1A16"/>
              </a:solidFill>
            </a:ln>
          </p:spPr>
          <p:txBody>
            <a:bodyPr wrap="square" lIns="0" tIns="0" rIns="0" bIns="0" rtlCol="0">
              <a:noAutofit/>
            </a:bodyPr>
            <a:lstStyle/>
            <a:p>
              <a:endParaRPr sz="700"/>
            </a:p>
          </p:txBody>
        </p:sp>
        <p:sp>
          <p:nvSpPr>
            <p:cNvPr id="969" name="object 1010"/>
            <p:cNvSpPr/>
            <p:nvPr/>
          </p:nvSpPr>
          <p:spPr>
            <a:xfrm>
              <a:off x="5444719" y="2679018"/>
              <a:ext cx="94408" cy="113430"/>
            </a:xfrm>
            <a:custGeom>
              <a:avLst/>
              <a:gdLst/>
              <a:ahLst/>
              <a:cxnLst/>
              <a:rect l="l" t="t" r="r" b="b"/>
              <a:pathLst>
                <a:path w="35051" h="42672">
                  <a:moveTo>
                    <a:pt x="22859" y="30480"/>
                  </a:moveTo>
                  <a:lnTo>
                    <a:pt x="24383" y="30480"/>
                  </a:lnTo>
                  <a:lnTo>
                    <a:pt x="24383" y="28956"/>
                  </a:lnTo>
                  <a:lnTo>
                    <a:pt x="27431" y="28956"/>
                  </a:lnTo>
                  <a:lnTo>
                    <a:pt x="27431" y="27432"/>
                  </a:lnTo>
                  <a:lnTo>
                    <a:pt x="28956" y="27432"/>
                  </a:lnTo>
                  <a:lnTo>
                    <a:pt x="30480" y="25908"/>
                  </a:lnTo>
                  <a:lnTo>
                    <a:pt x="32003" y="24384"/>
                  </a:lnTo>
                  <a:lnTo>
                    <a:pt x="33527" y="22860"/>
                  </a:lnTo>
                  <a:lnTo>
                    <a:pt x="33527" y="21336"/>
                  </a:lnTo>
                  <a:lnTo>
                    <a:pt x="35051" y="19812"/>
                  </a:lnTo>
                  <a:lnTo>
                    <a:pt x="35051" y="15240"/>
                  </a:lnTo>
                  <a:lnTo>
                    <a:pt x="33527" y="13716"/>
                  </a:lnTo>
                  <a:lnTo>
                    <a:pt x="33527" y="10668"/>
                  </a:lnTo>
                  <a:lnTo>
                    <a:pt x="32003" y="9144"/>
                  </a:lnTo>
                  <a:lnTo>
                    <a:pt x="32003" y="7620"/>
                  </a:lnTo>
                  <a:lnTo>
                    <a:pt x="30480" y="7620"/>
                  </a:lnTo>
                  <a:lnTo>
                    <a:pt x="30480" y="6096"/>
                  </a:lnTo>
                  <a:lnTo>
                    <a:pt x="28956" y="4572"/>
                  </a:lnTo>
                  <a:lnTo>
                    <a:pt x="27431" y="4572"/>
                  </a:lnTo>
                  <a:lnTo>
                    <a:pt x="27431" y="3048"/>
                  </a:lnTo>
                  <a:lnTo>
                    <a:pt x="24383" y="3048"/>
                  </a:lnTo>
                  <a:lnTo>
                    <a:pt x="24383" y="1524"/>
                  </a:lnTo>
                  <a:lnTo>
                    <a:pt x="18287" y="1524"/>
                  </a:lnTo>
                  <a:lnTo>
                    <a:pt x="18287" y="0"/>
                  </a:lnTo>
                  <a:lnTo>
                    <a:pt x="15239" y="0"/>
                  </a:lnTo>
                  <a:lnTo>
                    <a:pt x="15239" y="1524"/>
                  </a:lnTo>
                  <a:lnTo>
                    <a:pt x="9143" y="1524"/>
                  </a:lnTo>
                  <a:lnTo>
                    <a:pt x="6095" y="3048"/>
                  </a:lnTo>
                  <a:lnTo>
                    <a:pt x="4571" y="4572"/>
                  </a:lnTo>
                  <a:lnTo>
                    <a:pt x="3047" y="6096"/>
                  </a:lnTo>
                  <a:lnTo>
                    <a:pt x="1523" y="7620"/>
                  </a:lnTo>
                  <a:lnTo>
                    <a:pt x="1523" y="9144"/>
                  </a:lnTo>
                  <a:lnTo>
                    <a:pt x="0" y="9144"/>
                  </a:lnTo>
                  <a:lnTo>
                    <a:pt x="0" y="18288"/>
                  </a:lnTo>
                  <a:lnTo>
                    <a:pt x="1523" y="21336"/>
                  </a:lnTo>
                  <a:lnTo>
                    <a:pt x="3047" y="22860"/>
                  </a:lnTo>
                  <a:lnTo>
                    <a:pt x="3047" y="24384"/>
                  </a:lnTo>
                  <a:lnTo>
                    <a:pt x="4571" y="24384"/>
                  </a:lnTo>
                  <a:lnTo>
                    <a:pt x="4571" y="27432"/>
                  </a:lnTo>
                  <a:lnTo>
                    <a:pt x="3047" y="27432"/>
                  </a:lnTo>
                  <a:lnTo>
                    <a:pt x="3047" y="30480"/>
                  </a:lnTo>
                  <a:lnTo>
                    <a:pt x="1523" y="32004"/>
                  </a:lnTo>
                  <a:lnTo>
                    <a:pt x="1523" y="33528"/>
                  </a:lnTo>
                  <a:lnTo>
                    <a:pt x="0" y="35052"/>
                  </a:lnTo>
                  <a:lnTo>
                    <a:pt x="0" y="36576"/>
                  </a:lnTo>
                  <a:lnTo>
                    <a:pt x="1523" y="36576"/>
                  </a:lnTo>
                  <a:lnTo>
                    <a:pt x="1523" y="38100"/>
                  </a:lnTo>
                  <a:lnTo>
                    <a:pt x="3047" y="38100"/>
                  </a:lnTo>
                  <a:lnTo>
                    <a:pt x="3047" y="41148"/>
                  </a:lnTo>
                  <a:lnTo>
                    <a:pt x="4571" y="41148"/>
                  </a:lnTo>
                  <a:lnTo>
                    <a:pt x="4571" y="42672"/>
                  </a:lnTo>
                  <a:lnTo>
                    <a:pt x="10667" y="42672"/>
                  </a:lnTo>
                  <a:lnTo>
                    <a:pt x="10667" y="41148"/>
                  </a:lnTo>
                  <a:lnTo>
                    <a:pt x="15239" y="41148"/>
                  </a:lnTo>
                  <a:lnTo>
                    <a:pt x="15239" y="39624"/>
                  </a:lnTo>
                  <a:lnTo>
                    <a:pt x="16763" y="39624"/>
                  </a:lnTo>
                  <a:lnTo>
                    <a:pt x="16763" y="38100"/>
                  </a:lnTo>
                  <a:lnTo>
                    <a:pt x="18287" y="36576"/>
                  </a:lnTo>
                  <a:lnTo>
                    <a:pt x="16763" y="35052"/>
                  </a:lnTo>
                  <a:lnTo>
                    <a:pt x="19811" y="35052"/>
                  </a:lnTo>
                  <a:lnTo>
                    <a:pt x="18287" y="32004"/>
                  </a:lnTo>
                  <a:lnTo>
                    <a:pt x="19811" y="32004"/>
                  </a:lnTo>
                  <a:lnTo>
                    <a:pt x="21335" y="30480"/>
                  </a:lnTo>
                  <a:lnTo>
                    <a:pt x="22859" y="30480"/>
                  </a:lnTo>
                  <a:close/>
                </a:path>
              </a:pathLst>
            </a:custGeom>
            <a:solidFill>
              <a:srgbClr val="7DC523"/>
            </a:solidFill>
          </p:spPr>
          <p:txBody>
            <a:bodyPr wrap="square" lIns="0" tIns="0" rIns="0" bIns="0" rtlCol="0">
              <a:noAutofit/>
            </a:bodyPr>
            <a:lstStyle/>
            <a:p>
              <a:endParaRPr sz="700"/>
            </a:p>
          </p:txBody>
        </p:sp>
        <p:sp>
          <p:nvSpPr>
            <p:cNvPr id="970" name="object 1011"/>
            <p:cNvSpPr/>
            <p:nvPr/>
          </p:nvSpPr>
          <p:spPr>
            <a:xfrm>
              <a:off x="5448824" y="2683072"/>
              <a:ext cx="86201" cy="105325"/>
            </a:xfrm>
            <a:custGeom>
              <a:avLst/>
              <a:gdLst/>
              <a:ahLst/>
              <a:cxnLst/>
              <a:rect l="l" t="t" r="r" b="b"/>
              <a:pathLst>
                <a:path w="32004" h="39624">
                  <a:moveTo>
                    <a:pt x="3048" y="27431"/>
                  </a:moveTo>
                  <a:lnTo>
                    <a:pt x="3048" y="30479"/>
                  </a:lnTo>
                  <a:lnTo>
                    <a:pt x="1524" y="30479"/>
                  </a:lnTo>
                  <a:lnTo>
                    <a:pt x="1524" y="32003"/>
                  </a:lnTo>
                  <a:lnTo>
                    <a:pt x="0" y="33527"/>
                  </a:lnTo>
                  <a:lnTo>
                    <a:pt x="0" y="35051"/>
                  </a:lnTo>
                  <a:lnTo>
                    <a:pt x="1524" y="35051"/>
                  </a:lnTo>
                  <a:lnTo>
                    <a:pt x="3048" y="36575"/>
                  </a:lnTo>
                  <a:lnTo>
                    <a:pt x="3048" y="38099"/>
                  </a:lnTo>
                  <a:lnTo>
                    <a:pt x="4572" y="38099"/>
                  </a:lnTo>
                  <a:lnTo>
                    <a:pt x="4572" y="39623"/>
                  </a:lnTo>
                  <a:lnTo>
                    <a:pt x="10668" y="39623"/>
                  </a:lnTo>
                  <a:lnTo>
                    <a:pt x="10668" y="38099"/>
                  </a:lnTo>
                  <a:lnTo>
                    <a:pt x="13716" y="38099"/>
                  </a:lnTo>
                  <a:lnTo>
                    <a:pt x="12192" y="35051"/>
                  </a:lnTo>
                  <a:lnTo>
                    <a:pt x="15239" y="35051"/>
                  </a:lnTo>
                  <a:lnTo>
                    <a:pt x="13716" y="33527"/>
                  </a:lnTo>
                  <a:lnTo>
                    <a:pt x="15239" y="32003"/>
                  </a:lnTo>
                  <a:lnTo>
                    <a:pt x="15239" y="30479"/>
                  </a:lnTo>
                  <a:lnTo>
                    <a:pt x="16763" y="28955"/>
                  </a:lnTo>
                  <a:lnTo>
                    <a:pt x="18287" y="28955"/>
                  </a:lnTo>
                  <a:lnTo>
                    <a:pt x="19812" y="27431"/>
                  </a:lnTo>
                  <a:lnTo>
                    <a:pt x="21336" y="27431"/>
                  </a:lnTo>
                  <a:lnTo>
                    <a:pt x="22860" y="25907"/>
                  </a:lnTo>
                  <a:lnTo>
                    <a:pt x="24384" y="25907"/>
                  </a:lnTo>
                  <a:lnTo>
                    <a:pt x="27432" y="24383"/>
                  </a:lnTo>
                  <a:lnTo>
                    <a:pt x="27432" y="22859"/>
                  </a:lnTo>
                  <a:lnTo>
                    <a:pt x="28956" y="21335"/>
                  </a:lnTo>
                  <a:lnTo>
                    <a:pt x="30480" y="21335"/>
                  </a:lnTo>
                  <a:lnTo>
                    <a:pt x="30480" y="19811"/>
                  </a:lnTo>
                  <a:lnTo>
                    <a:pt x="32004" y="18287"/>
                  </a:lnTo>
                  <a:lnTo>
                    <a:pt x="32004" y="13715"/>
                  </a:lnTo>
                  <a:lnTo>
                    <a:pt x="30480" y="12191"/>
                  </a:lnTo>
                  <a:lnTo>
                    <a:pt x="30480" y="9143"/>
                  </a:lnTo>
                  <a:lnTo>
                    <a:pt x="28956" y="9143"/>
                  </a:lnTo>
                  <a:lnTo>
                    <a:pt x="28956" y="7619"/>
                  </a:lnTo>
                  <a:lnTo>
                    <a:pt x="27432" y="6095"/>
                  </a:lnTo>
                  <a:lnTo>
                    <a:pt x="27432" y="4571"/>
                  </a:lnTo>
                  <a:lnTo>
                    <a:pt x="25908" y="4571"/>
                  </a:lnTo>
                  <a:lnTo>
                    <a:pt x="25908" y="3047"/>
                  </a:lnTo>
                  <a:lnTo>
                    <a:pt x="22860" y="3047"/>
                  </a:lnTo>
                  <a:lnTo>
                    <a:pt x="21336" y="1523"/>
                  </a:lnTo>
                  <a:lnTo>
                    <a:pt x="18287" y="1523"/>
                  </a:lnTo>
                  <a:lnTo>
                    <a:pt x="16763" y="0"/>
                  </a:lnTo>
                  <a:lnTo>
                    <a:pt x="12192" y="0"/>
                  </a:lnTo>
                  <a:lnTo>
                    <a:pt x="10668" y="1523"/>
                  </a:lnTo>
                  <a:lnTo>
                    <a:pt x="9143" y="1523"/>
                  </a:lnTo>
                  <a:lnTo>
                    <a:pt x="6096" y="3047"/>
                  </a:lnTo>
                  <a:lnTo>
                    <a:pt x="4572" y="3047"/>
                  </a:lnTo>
                  <a:lnTo>
                    <a:pt x="3048" y="4571"/>
                  </a:lnTo>
                  <a:lnTo>
                    <a:pt x="1524" y="6095"/>
                  </a:lnTo>
                  <a:lnTo>
                    <a:pt x="1524" y="7619"/>
                  </a:lnTo>
                  <a:lnTo>
                    <a:pt x="0" y="9143"/>
                  </a:lnTo>
                  <a:lnTo>
                    <a:pt x="0" y="16763"/>
                  </a:lnTo>
                  <a:lnTo>
                    <a:pt x="1524" y="18287"/>
                  </a:lnTo>
                  <a:lnTo>
                    <a:pt x="1524" y="19811"/>
                  </a:lnTo>
                  <a:lnTo>
                    <a:pt x="3048" y="21335"/>
                  </a:lnTo>
                  <a:lnTo>
                    <a:pt x="3048" y="22859"/>
                  </a:lnTo>
                  <a:lnTo>
                    <a:pt x="4572" y="24383"/>
                  </a:lnTo>
                  <a:lnTo>
                    <a:pt x="4572" y="27431"/>
                  </a:lnTo>
                  <a:lnTo>
                    <a:pt x="3048" y="27431"/>
                  </a:lnTo>
                  <a:close/>
                </a:path>
              </a:pathLst>
            </a:custGeom>
            <a:solidFill>
              <a:srgbClr val="00923E"/>
            </a:solidFill>
          </p:spPr>
          <p:txBody>
            <a:bodyPr wrap="square" lIns="0" tIns="0" rIns="0" bIns="0" rtlCol="0">
              <a:noAutofit/>
            </a:bodyPr>
            <a:lstStyle/>
            <a:p>
              <a:endParaRPr sz="700"/>
            </a:p>
          </p:txBody>
        </p:sp>
        <p:sp>
          <p:nvSpPr>
            <p:cNvPr id="971" name="object 1012"/>
            <p:cNvSpPr/>
            <p:nvPr/>
          </p:nvSpPr>
          <p:spPr>
            <a:xfrm>
              <a:off x="5457034" y="2760042"/>
              <a:ext cx="24626" cy="20253"/>
            </a:xfrm>
            <a:custGeom>
              <a:avLst/>
              <a:gdLst/>
              <a:ahLst/>
              <a:cxnLst/>
              <a:rect l="l" t="t" r="r" b="b"/>
              <a:pathLst>
                <a:path w="9143" h="7620">
                  <a:moveTo>
                    <a:pt x="1524" y="4571"/>
                  </a:moveTo>
                  <a:lnTo>
                    <a:pt x="0" y="6095"/>
                  </a:lnTo>
                  <a:lnTo>
                    <a:pt x="3048" y="6095"/>
                  </a:lnTo>
                  <a:lnTo>
                    <a:pt x="4571" y="7619"/>
                  </a:lnTo>
                  <a:lnTo>
                    <a:pt x="7619" y="7619"/>
                  </a:lnTo>
                  <a:lnTo>
                    <a:pt x="7619" y="6095"/>
                  </a:lnTo>
                  <a:lnTo>
                    <a:pt x="9143" y="6095"/>
                  </a:lnTo>
                  <a:lnTo>
                    <a:pt x="7619" y="3047"/>
                  </a:lnTo>
                  <a:lnTo>
                    <a:pt x="9143" y="3047"/>
                  </a:lnTo>
                  <a:lnTo>
                    <a:pt x="9143" y="1523"/>
                  </a:lnTo>
                  <a:lnTo>
                    <a:pt x="4571" y="1523"/>
                  </a:lnTo>
                  <a:lnTo>
                    <a:pt x="3048" y="0"/>
                  </a:lnTo>
                  <a:lnTo>
                    <a:pt x="1524" y="0"/>
                  </a:lnTo>
                  <a:lnTo>
                    <a:pt x="3048" y="1523"/>
                  </a:lnTo>
                  <a:lnTo>
                    <a:pt x="0" y="1523"/>
                  </a:lnTo>
                  <a:lnTo>
                    <a:pt x="1524" y="4571"/>
                  </a:lnTo>
                  <a:close/>
                </a:path>
              </a:pathLst>
            </a:custGeom>
            <a:solidFill>
              <a:srgbClr val="00923E"/>
            </a:solidFill>
          </p:spPr>
          <p:txBody>
            <a:bodyPr wrap="square" lIns="0" tIns="0" rIns="0" bIns="0" rtlCol="0">
              <a:noAutofit/>
            </a:bodyPr>
            <a:lstStyle/>
            <a:p>
              <a:endParaRPr sz="700"/>
            </a:p>
          </p:txBody>
        </p:sp>
        <p:sp>
          <p:nvSpPr>
            <p:cNvPr id="972" name="object 1013"/>
            <p:cNvSpPr/>
            <p:nvPr/>
          </p:nvSpPr>
          <p:spPr>
            <a:xfrm>
              <a:off x="5461139" y="2780295"/>
              <a:ext cx="4105" cy="4051"/>
            </a:xfrm>
            <a:custGeom>
              <a:avLst/>
              <a:gdLst/>
              <a:ahLst/>
              <a:cxnLst/>
              <a:rect l="l" t="t" r="r" b="b"/>
              <a:pathLst>
                <a:path w="1524" h="1524">
                  <a:moveTo>
                    <a:pt x="1524" y="1524"/>
                  </a:moveTo>
                  <a:lnTo>
                    <a:pt x="0" y="0"/>
                  </a:lnTo>
                  <a:lnTo>
                    <a:pt x="0" y="1524"/>
                  </a:lnTo>
                  <a:lnTo>
                    <a:pt x="1524" y="1524"/>
                  </a:lnTo>
                  <a:close/>
                </a:path>
              </a:pathLst>
            </a:custGeom>
            <a:solidFill>
              <a:srgbClr val="00923E"/>
            </a:solidFill>
          </p:spPr>
          <p:txBody>
            <a:bodyPr wrap="square" lIns="0" tIns="0" rIns="0" bIns="0" rtlCol="0">
              <a:noAutofit/>
            </a:bodyPr>
            <a:lstStyle/>
            <a:p>
              <a:endParaRPr sz="700"/>
            </a:p>
          </p:txBody>
        </p:sp>
        <p:sp>
          <p:nvSpPr>
            <p:cNvPr id="973" name="object 1014"/>
            <p:cNvSpPr/>
            <p:nvPr/>
          </p:nvSpPr>
          <p:spPr>
            <a:xfrm>
              <a:off x="5469348" y="2711429"/>
              <a:ext cx="41048" cy="28355"/>
            </a:xfrm>
            <a:custGeom>
              <a:avLst/>
              <a:gdLst/>
              <a:ahLst/>
              <a:cxnLst/>
              <a:rect l="l" t="t" r="r" b="b"/>
              <a:pathLst>
                <a:path w="15240" h="10667">
                  <a:moveTo>
                    <a:pt x="10668" y="0"/>
                  </a:moveTo>
                  <a:lnTo>
                    <a:pt x="9143" y="0"/>
                  </a:lnTo>
                  <a:lnTo>
                    <a:pt x="9143" y="1524"/>
                  </a:lnTo>
                  <a:lnTo>
                    <a:pt x="0" y="1524"/>
                  </a:lnTo>
                  <a:lnTo>
                    <a:pt x="0" y="9144"/>
                  </a:lnTo>
                  <a:lnTo>
                    <a:pt x="1524" y="9144"/>
                  </a:lnTo>
                  <a:lnTo>
                    <a:pt x="1524" y="10668"/>
                  </a:lnTo>
                  <a:lnTo>
                    <a:pt x="13716" y="10668"/>
                  </a:lnTo>
                  <a:lnTo>
                    <a:pt x="13716" y="7620"/>
                  </a:lnTo>
                  <a:lnTo>
                    <a:pt x="15240" y="7620"/>
                  </a:lnTo>
                  <a:lnTo>
                    <a:pt x="15240" y="6096"/>
                  </a:lnTo>
                  <a:lnTo>
                    <a:pt x="13716" y="6096"/>
                  </a:lnTo>
                  <a:lnTo>
                    <a:pt x="13716" y="4572"/>
                  </a:lnTo>
                  <a:lnTo>
                    <a:pt x="12192" y="4572"/>
                  </a:lnTo>
                  <a:lnTo>
                    <a:pt x="12192" y="1524"/>
                  </a:lnTo>
                  <a:lnTo>
                    <a:pt x="10668" y="1524"/>
                  </a:lnTo>
                  <a:lnTo>
                    <a:pt x="10668" y="0"/>
                  </a:lnTo>
                  <a:close/>
                </a:path>
              </a:pathLst>
            </a:custGeom>
            <a:solidFill>
              <a:srgbClr val="9FD139"/>
            </a:solidFill>
          </p:spPr>
          <p:txBody>
            <a:bodyPr wrap="square" lIns="0" tIns="0" rIns="0" bIns="0" rtlCol="0">
              <a:noAutofit/>
            </a:bodyPr>
            <a:lstStyle/>
            <a:p>
              <a:endParaRPr sz="700"/>
            </a:p>
          </p:txBody>
        </p:sp>
        <p:sp>
          <p:nvSpPr>
            <p:cNvPr id="974" name="object 1015"/>
            <p:cNvSpPr/>
            <p:nvPr/>
          </p:nvSpPr>
          <p:spPr>
            <a:xfrm>
              <a:off x="5473453" y="2719531"/>
              <a:ext cx="28734" cy="40508"/>
            </a:xfrm>
            <a:custGeom>
              <a:avLst/>
              <a:gdLst/>
              <a:ahLst/>
              <a:cxnLst/>
              <a:rect l="l" t="t" r="r" b="b"/>
              <a:pathLst>
                <a:path w="10668" h="15240">
                  <a:moveTo>
                    <a:pt x="6095" y="6096"/>
                  </a:moveTo>
                  <a:lnTo>
                    <a:pt x="3048" y="6096"/>
                  </a:lnTo>
                  <a:lnTo>
                    <a:pt x="1524" y="4572"/>
                  </a:lnTo>
                  <a:lnTo>
                    <a:pt x="3048" y="1524"/>
                  </a:lnTo>
                  <a:lnTo>
                    <a:pt x="6095" y="1524"/>
                  </a:lnTo>
                  <a:lnTo>
                    <a:pt x="4572" y="0"/>
                  </a:lnTo>
                  <a:lnTo>
                    <a:pt x="1524" y="1524"/>
                  </a:lnTo>
                  <a:lnTo>
                    <a:pt x="0" y="7619"/>
                  </a:lnTo>
                  <a:lnTo>
                    <a:pt x="0" y="15239"/>
                  </a:lnTo>
                  <a:lnTo>
                    <a:pt x="1524" y="15239"/>
                  </a:lnTo>
                  <a:lnTo>
                    <a:pt x="10668" y="4572"/>
                  </a:lnTo>
                  <a:lnTo>
                    <a:pt x="9143" y="1524"/>
                  </a:lnTo>
                  <a:lnTo>
                    <a:pt x="7619" y="3048"/>
                  </a:lnTo>
                  <a:lnTo>
                    <a:pt x="6095" y="6096"/>
                  </a:lnTo>
                  <a:close/>
                </a:path>
              </a:pathLst>
            </a:custGeom>
            <a:solidFill>
              <a:srgbClr val="00923E"/>
            </a:solidFill>
          </p:spPr>
          <p:txBody>
            <a:bodyPr wrap="square" lIns="0" tIns="0" rIns="0" bIns="0" rtlCol="0">
              <a:noAutofit/>
            </a:bodyPr>
            <a:lstStyle/>
            <a:p>
              <a:endParaRPr sz="700"/>
            </a:p>
          </p:txBody>
        </p:sp>
        <p:sp>
          <p:nvSpPr>
            <p:cNvPr id="975" name="object 1016"/>
            <p:cNvSpPr/>
            <p:nvPr/>
          </p:nvSpPr>
          <p:spPr>
            <a:xfrm>
              <a:off x="5481663" y="2727633"/>
              <a:ext cx="8207" cy="4051"/>
            </a:xfrm>
            <a:custGeom>
              <a:avLst/>
              <a:gdLst/>
              <a:ahLst/>
              <a:cxnLst/>
              <a:rect l="l" t="t" r="r" b="b"/>
              <a:pathLst>
                <a:path w="3047" h="1524">
                  <a:moveTo>
                    <a:pt x="3047" y="0"/>
                  </a:moveTo>
                  <a:lnTo>
                    <a:pt x="1524" y="0"/>
                  </a:lnTo>
                  <a:lnTo>
                    <a:pt x="0" y="1524"/>
                  </a:lnTo>
                  <a:lnTo>
                    <a:pt x="1524" y="1524"/>
                  </a:lnTo>
                  <a:lnTo>
                    <a:pt x="3047" y="0"/>
                  </a:lnTo>
                  <a:close/>
                </a:path>
              </a:pathLst>
            </a:custGeom>
            <a:solidFill>
              <a:srgbClr val="00923E"/>
            </a:solidFill>
          </p:spPr>
          <p:txBody>
            <a:bodyPr wrap="square" lIns="0" tIns="0" rIns="0" bIns="0" rtlCol="0">
              <a:noAutofit/>
            </a:bodyPr>
            <a:lstStyle/>
            <a:p>
              <a:endParaRPr sz="700"/>
            </a:p>
          </p:txBody>
        </p:sp>
        <p:sp>
          <p:nvSpPr>
            <p:cNvPr id="976" name="object 1017"/>
            <p:cNvSpPr/>
            <p:nvPr/>
          </p:nvSpPr>
          <p:spPr>
            <a:xfrm>
              <a:off x="5452929" y="2691174"/>
              <a:ext cx="69782" cy="72917"/>
            </a:xfrm>
            <a:custGeom>
              <a:avLst/>
              <a:gdLst/>
              <a:ahLst/>
              <a:cxnLst/>
              <a:rect l="l" t="t" r="r" b="b"/>
              <a:pathLst>
                <a:path w="25908" h="27431">
                  <a:moveTo>
                    <a:pt x="3048" y="3047"/>
                  </a:moveTo>
                  <a:lnTo>
                    <a:pt x="1524" y="4571"/>
                  </a:lnTo>
                  <a:lnTo>
                    <a:pt x="1524" y="6095"/>
                  </a:lnTo>
                  <a:lnTo>
                    <a:pt x="0" y="7619"/>
                  </a:lnTo>
                  <a:lnTo>
                    <a:pt x="0" y="13715"/>
                  </a:lnTo>
                  <a:lnTo>
                    <a:pt x="1524" y="13715"/>
                  </a:lnTo>
                  <a:lnTo>
                    <a:pt x="1524" y="15239"/>
                  </a:lnTo>
                  <a:lnTo>
                    <a:pt x="3048" y="16763"/>
                  </a:lnTo>
                  <a:lnTo>
                    <a:pt x="3048" y="18287"/>
                  </a:lnTo>
                  <a:lnTo>
                    <a:pt x="4572" y="19811"/>
                  </a:lnTo>
                  <a:lnTo>
                    <a:pt x="4572" y="24383"/>
                  </a:lnTo>
                  <a:lnTo>
                    <a:pt x="7619" y="24383"/>
                  </a:lnTo>
                  <a:lnTo>
                    <a:pt x="6095" y="18287"/>
                  </a:lnTo>
                  <a:lnTo>
                    <a:pt x="7619" y="12191"/>
                  </a:lnTo>
                  <a:lnTo>
                    <a:pt x="13715" y="9143"/>
                  </a:lnTo>
                  <a:lnTo>
                    <a:pt x="15239" y="10667"/>
                  </a:lnTo>
                  <a:lnTo>
                    <a:pt x="18287" y="10667"/>
                  </a:lnTo>
                  <a:lnTo>
                    <a:pt x="19812" y="15239"/>
                  </a:lnTo>
                  <a:lnTo>
                    <a:pt x="10668" y="27431"/>
                  </a:lnTo>
                  <a:lnTo>
                    <a:pt x="12192" y="27431"/>
                  </a:lnTo>
                  <a:lnTo>
                    <a:pt x="12192" y="25907"/>
                  </a:lnTo>
                  <a:lnTo>
                    <a:pt x="13715" y="25907"/>
                  </a:lnTo>
                  <a:lnTo>
                    <a:pt x="13715" y="24383"/>
                  </a:lnTo>
                  <a:lnTo>
                    <a:pt x="15239" y="22859"/>
                  </a:lnTo>
                  <a:lnTo>
                    <a:pt x="18287" y="22859"/>
                  </a:lnTo>
                  <a:lnTo>
                    <a:pt x="18287" y="21335"/>
                  </a:lnTo>
                  <a:lnTo>
                    <a:pt x="21336" y="21335"/>
                  </a:lnTo>
                  <a:lnTo>
                    <a:pt x="22860" y="19811"/>
                  </a:lnTo>
                  <a:lnTo>
                    <a:pt x="24384" y="18287"/>
                  </a:lnTo>
                  <a:lnTo>
                    <a:pt x="25908" y="18287"/>
                  </a:lnTo>
                  <a:lnTo>
                    <a:pt x="25908" y="6095"/>
                  </a:lnTo>
                  <a:lnTo>
                    <a:pt x="24384" y="6095"/>
                  </a:lnTo>
                  <a:lnTo>
                    <a:pt x="24384" y="4571"/>
                  </a:lnTo>
                  <a:lnTo>
                    <a:pt x="22860" y="4571"/>
                  </a:lnTo>
                  <a:lnTo>
                    <a:pt x="22860" y="3047"/>
                  </a:lnTo>
                  <a:lnTo>
                    <a:pt x="21336" y="3047"/>
                  </a:lnTo>
                  <a:lnTo>
                    <a:pt x="21336" y="1523"/>
                  </a:lnTo>
                  <a:lnTo>
                    <a:pt x="19812" y="1523"/>
                  </a:lnTo>
                  <a:lnTo>
                    <a:pt x="18287" y="0"/>
                  </a:lnTo>
                  <a:lnTo>
                    <a:pt x="6095" y="0"/>
                  </a:lnTo>
                  <a:lnTo>
                    <a:pt x="6095" y="1523"/>
                  </a:lnTo>
                  <a:lnTo>
                    <a:pt x="4572" y="1523"/>
                  </a:lnTo>
                  <a:lnTo>
                    <a:pt x="3048" y="3047"/>
                  </a:lnTo>
                  <a:close/>
                </a:path>
              </a:pathLst>
            </a:custGeom>
            <a:solidFill>
              <a:srgbClr val="7DC523"/>
            </a:solidFill>
          </p:spPr>
          <p:txBody>
            <a:bodyPr wrap="square" lIns="0" tIns="0" rIns="0" bIns="0" rtlCol="0">
              <a:noAutofit/>
            </a:bodyPr>
            <a:lstStyle/>
            <a:p>
              <a:endParaRPr sz="700"/>
            </a:p>
          </p:txBody>
        </p:sp>
        <p:sp>
          <p:nvSpPr>
            <p:cNvPr id="977" name="object 1018"/>
            <p:cNvSpPr/>
            <p:nvPr/>
          </p:nvSpPr>
          <p:spPr>
            <a:xfrm>
              <a:off x="5461139" y="2691174"/>
              <a:ext cx="24626" cy="28355"/>
            </a:xfrm>
            <a:custGeom>
              <a:avLst/>
              <a:gdLst/>
              <a:ahLst/>
              <a:cxnLst/>
              <a:rect l="l" t="t" r="r" b="b"/>
              <a:pathLst>
                <a:path w="9143" h="10667">
                  <a:moveTo>
                    <a:pt x="1524" y="4571"/>
                  </a:moveTo>
                  <a:lnTo>
                    <a:pt x="0" y="6095"/>
                  </a:lnTo>
                  <a:lnTo>
                    <a:pt x="0" y="10667"/>
                  </a:lnTo>
                  <a:lnTo>
                    <a:pt x="1524" y="9143"/>
                  </a:lnTo>
                  <a:lnTo>
                    <a:pt x="1524" y="7619"/>
                  </a:lnTo>
                  <a:lnTo>
                    <a:pt x="3047" y="7619"/>
                  </a:lnTo>
                  <a:lnTo>
                    <a:pt x="3047" y="6095"/>
                  </a:lnTo>
                  <a:lnTo>
                    <a:pt x="4571" y="6095"/>
                  </a:lnTo>
                  <a:lnTo>
                    <a:pt x="4571" y="4571"/>
                  </a:lnTo>
                  <a:lnTo>
                    <a:pt x="7619" y="4571"/>
                  </a:lnTo>
                  <a:lnTo>
                    <a:pt x="9143" y="0"/>
                  </a:lnTo>
                  <a:lnTo>
                    <a:pt x="7619" y="1523"/>
                  </a:lnTo>
                  <a:lnTo>
                    <a:pt x="4571" y="1523"/>
                  </a:lnTo>
                  <a:lnTo>
                    <a:pt x="4571" y="3047"/>
                  </a:lnTo>
                  <a:lnTo>
                    <a:pt x="3047" y="3047"/>
                  </a:lnTo>
                  <a:lnTo>
                    <a:pt x="1524" y="4571"/>
                  </a:lnTo>
                  <a:close/>
                </a:path>
              </a:pathLst>
            </a:custGeom>
            <a:solidFill>
              <a:srgbClr val="FFFFFF"/>
            </a:solidFill>
          </p:spPr>
          <p:txBody>
            <a:bodyPr wrap="square" lIns="0" tIns="0" rIns="0" bIns="0" rtlCol="0">
              <a:noAutofit/>
            </a:bodyPr>
            <a:lstStyle/>
            <a:p>
              <a:endParaRPr sz="700"/>
            </a:p>
          </p:txBody>
        </p:sp>
        <p:sp>
          <p:nvSpPr>
            <p:cNvPr id="978" name="object 1019"/>
            <p:cNvSpPr/>
            <p:nvPr/>
          </p:nvSpPr>
          <p:spPr>
            <a:xfrm>
              <a:off x="5465243" y="2764093"/>
              <a:ext cx="12312" cy="4048"/>
            </a:xfrm>
            <a:custGeom>
              <a:avLst/>
              <a:gdLst/>
              <a:ahLst/>
              <a:cxnLst/>
              <a:rect l="l" t="t" r="r" b="b"/>
              <a:pathLst>
                <a:path w="4571" h="1524">
                  <a:moveTo>
                    <a:pt x="0" y="0"/>
                  </a:moveTo>
                  <a:lnTo>
                    <a:pt x="4571" y="1523"/>
                  </a:lnTo>
                  <a:lnTo>
                    <a:pt x="0" y="0"/>
                  </a:lnTo>
                  <a:close/>
                </a:path>
              </a:pathLst>
            </a:custGeom>
            <a:solidFill>
              <a:srgbClr val="00923E"/>
            </a:solidFill>
          </p:spPr>
          <p:txBody>
            <a:bodyPr wrap="square" lIns="0" tIns="0" rIns="0" bIns="0" rtlCol="0">
              <a:noAutofit/>
            </a:bodyPr>
            <a:lstStyle/>
            <a:p>
              <a:endParaRPr sz="700"/>
            </a:p>
          </p:txBody>
        </p:sp>
        <p:sp>
          <p:nvSpPr>
            <p:cNvPr id="979" name="object 1020"/>
            <p:cNvSpPr/>
            <p:nvPr/>
          </p:nvSpPr>
          <p:spPr>
            <a:xfrm>
              <a:off x="5465243" y="2768144"/>
              <a:ext cx="12312" cy="8102"/>
            </a:xfrm>
            <a:custGeom>
              <a:avLst/>
              <a:gdLst/>
              <a:ahLst/>
              <a:cxnLst/>
              <a:rect l="l" t="t" r="r" b="b"/>
              <a:pathLst>
                <a:path w="4571" h="3048">
                  <a:moveTo>
                    <a:pt x="0" y="0"/>
                  </a:moveTo>
                  <a:lnTo>
                    <a:pt x="0" y="1523"/>
                  </a:lnTo>
                  <a:lnTo>
                    <a:pt x="4571" y="3047"/>
                  </a:lnTo>
                  <a:lnTo>
                    <a:pt x="0" y="0"/>
                  </a:lnTo>
                  <a:close/>
                </a:path>
              </a:pathLst>
            </a:custGeom>
            <a:solidFill>
              <a:srgbClr val="00923E"/>
            </a:solidFill>
          </p:spPr>
          <p:txBody>
            <a:bodyPr wrap="square" lIns="0" tIns="0" rIns="0" bIns="0" rtlCol="0">
              <a:noAutofit/>
            </a:bodyPr>
            <a:lstStyle/>
            <a:p>
              <a:endParaRPr sz="700"/>
            </a:p>
          </p:txBody>
        </p:sp>
        <p:sp>
          <p:nvSpPr>
            <p:cNvPr id="980" name="object 1021"/>
            <p:cNvSpPr/>
            <p:nvPr/>
          </p:nvSpPr>
          <p:spPr>
            <a:xfrm>
              <a:off x="5461139" y="2772195"/>
              <a:ext cx="16417" cy="8099"/>
            </a:xfrm>
            <a:custGeom>
              <a:avLst/>
              <a:gdLst/>
              <a:ahLst/>
              <a:cxnLst/>
              <a:rect l="l" t="t" r="r" b="b"/>
              <a:pathLst>
                <a:path w="6095" h="3047">
                  <a:moveTo>
                    <a:pt x="0" y="0"/>
                  </a:moveTo>
                  <a:lnTo>
                    <a:pt x="0" y="1523"/>
                  </a:lnTo>
                  <a:lnTo>
                    <a:pt x="6095" y="3047"/>
                  </a:lnTo>
                  <a:lnTo>
                    <a:pt x="0" y="0"/>
                  </a:lnTo>
                  <a:close/>
                </a:path>
              </a:pathLst>
            </a:custGeom>
            <a:solidFill>
              <a:srgbClr val="00923E"/>
            </a:solidFill>
          </p:spPr>
          <p:txBody>
            <a:bodyPr wrap="square" lIns="0" tIns="0" rIns="0" bIns="0" rtlCol="0">
              <a:noAutofit/>
            </a:bodyPr>
            <a:lstStyle/>
            <a:p>
              <a:endParaRPr sz="700"/>
            </a:p>
          </p:txBody>
        </p:sp>
        <p:sp>
          <p:nvSpPr>
            <p:cNvPr id="981" name="object 1022"/>
            <p:cNvSpPr/>
            <p:nvPr/>
          </p:nvSpPr>
          <p:spPr>
            <a:xfrm>
              <a:off x="5465243" y="2764093"/>
              <a:ext cx="12312" cy="4048"/>
            </a:xfrm>
            <a:custGeom>
              <a:avLst/>
              <a:gdLst/>
              <a:ahLst/>
              <a:cxnLst/>
              <a:rect l="l" t="t" r="r" b="b"/>
              <a:pathLst>
                <a:path w="4571" h="1524">
                  <a:moveTo>
                    <a:pt x="0" y="0"/>
                  </a:moveTo>
                  <a:lnTo>
                    <a:pt x="4571" y="1523"/>
                  </a:lnTo>
                  <a:lnTo>
                    <a:pt x="0" y="0"/>
                  </a:lnTo>
                  <a:close/>
                </a:path>
              </a:pathLst>
            </a:custGeom>
            <a:solidFill>
              <a:srgbClr val="00923E"/>
            </a:solidFill>
          </p:spPr>
          <p:txBody>
            <a:bodyPr wrap="square" lIns="0" tIns="0" rIns="0" bIns="0" rtlCol="0">
              <a:noAutofit/>
            </a:bodyPr>
            <a:lstStyle/>
            <a:p>
              <a:endParaRPr sz="700"/>
            </a:p>
          </p:txBody>
        </p:sp>
        <p:sp>
          <p:nvSpPr>
            <p:cNvPr id="982" name="object 1023"/>
            <p:cNvSpPr/>
            <p:nvPr/>
          </p:nvSpPr>
          <p:spPr>
            <a:xfrm>
              <a:off x="5465243" y="2768144"/>
              <a:ext cx="12312" cy="8102"/>
            </a:xfrm>
            <a:custGeom>
              <a:avLst/>
              <a:gdLst/>
              <a:ahLst/>
              <a:cxnLst/>
              <a:rect l="l" t="t" r="r" b="b"/>
              <a:pathLst>
                <a:path w="4571" h="3048">
                  <a:moveTo>
                    <a:pt x="0" y="0"/>
                  </a:moveTo>
                  <a:lnTo>
                    <a:pt x="4571" y="3047"/>
                  </a:lnTo>
                  <a:lnTo>
                    <a:pt x="0" y="0"/>
                  </a:lnTo>
                  <a:close/>
                </a:path>
              </a:pathLst>
            </a:custGeom>
            <a:solidFill>
              <a:srgbClr val="00923E"/>
            </a:solidFill>
          </p:spPr>
          <p:txBody>
            <a:bodyPr wrap="square" lIns="0" tIns="0" rIns="0" bIns="0" rtlCol="0">
              <a:noAutofit/>
            </a:bodyPr>
            <a:lstStyle/>
            <a:p>
              <a:endParaRPr sz="700"/>
            </a:p>
          </p:txBody>
        </p:sp>
        <p:sp>
          <p:nvSpPr>
            <p:cNvPr id="983" name="object 1024"/>
            <p:cNvSpPr/>
            <p:nvPr/>
          </p:nvSpPr>
          <p:spPr>
            <a:xfrm>
              <a:off x="5461139" y="2772195"/>
              <a:ext cx="16417" cy="4048"/>
            </a:xfrm>
            <a:custGeom>
              <a:avLst/>
              <a:gdLst/>
              <a:ahLst/>
              <a:cxnLst/>
              <a:rect l="l" t="t" r="r" b="b"/>
              <a:pathLst>
                <a:path w="6095" h="1524">
                  <a:moveTo>
                    <a:pt x="0" y="0"/>
                  </a:moveTo>
                  <a:lnTo>
                    <a:pt x="0" y="1523"/>
                  </a:lnTo>
                  <a:lnTo>
                    <a:pt x="6095" y="1523"/>
                  </a:lnTo>
                  <a:lnTo>
                    <a:pt x="0" y="0"/>
                  </a:lnTo>
                  <a:close/>
                </a:path>
              </a:pathLst>
            </a:custGeom>
            <a:solidFill>
              <a:srgbClr val="00923E"/>
            </a:solidFill>
          </p:spPr>
          <p:txBody>
            <a:bodyPr wrap="square" lIns="0" tIns="0" rIns="0" bIns="0" rtlCol="0">
              <a:noAutofit/>
            </a:bodyPr>
            <a:lstStyle/>
            <a:p>
              <a:endParaRPr sz="700"/>
            </a:p>
          </p:txBody>
        </p:sp>
        <p:sp>
          <p:nvSpPr>
            <p:cNvPr id="984" name="object 1025"/>
            <p:cNvSpPr/>
            <p:nvPr/>
          </p:nvSpPr>
          <p:spPr>
            <a:xfrm>
              <a:off x="5485768" y="2674969"/>
              <a:ext cx="8207" cy="0"/>
            </a:xfrm>
            <a:custGeom>
              <a:avLst/>
              <a:gdLst/>
              <a:ahLst/>
              <a:cxnLst/>
              <a:rect l="l" t="t" r="r" b="b"/>
              <a:pathLst>
                <a:path w="3047">
                  <a:moveTo>
                    <a:pt x="0" y="0"/>
                  </a:moveTo>
                  <a:lnTo>
                    <a:pt x="1523" y="0"/>
                  </a:lnTo>
                  <a:lnTo>
                    <a:pt x="3047" y="0"/>
                  </a:lnTo>
                  <a:lnTo>
                    <a:pt x="0" y="0"/>
                  </a:lnTo>
                  <a:close/>
                </a:path>
              </a:pathLst>
            </a:custGeom>
            <a:solidFill>
              <a:srgbClr val="00923E"/>
            </a:solidFill>
          </p:spPr>
          <p:txBody>
            <a:bodyPr wrap="square" lIns="0" tIns="0" rIns="0" bIns="0" rtlCol="0">
              <a:noAutofit/>
            </a:bodyPr>
            <a:lstStyle/>
            <a:p>
              <a:endParaRPr sz="700"/>
            </a:p>
          </p:txBody>
        </p:sp>
        <p:sp>
          <p:nvSpPr>
            <p:cNvPr id="985" name="object 1026"/>
            <p:cNvSpPr/>
            <p:nvPr/>
          </p:nvSpPr>
          <p:spPr>
            <a:xfrm>
              <a:off x="5485768" y="2666867"/>
              <a:ext cx="8207" cy="0"/>
            </a:xfrm>
            <a:custGeom>
              <a:avLst/>
              <a:gdLst/>
              <a:ahLst/>
              <a:cxnLst/>
              <a:rect l="l" t="t" r="r" b="b"/>
              <a:pathLst>
                <a:path w="3047">
                  <a:moveTo>
                    <a:pt x="0" y="0"/>
                  </a:moveTo>
                  <a:lnTo>
                    <a:pt x="3047" y="0"/>
                  </a:lnTo>
                </a:path>
              </a:pathLst>
            </a:custGeom>
            <a:ln w="7366">
              <a:solidFill>
                <a:srgbClr val="00923E"/>
              </a:solidFill>
            </a:ln>
          </p:spPr>
          <p:txBody>
            <a:bodyPr wrap="square" lIns="0" tIns="0" rIns="0" bIns="0" rtlCol="0">
              <a:noAutofit/>
            </a:bodyPr>
            <a:lstStyle/>
            <a:p>
              <a:endParaRPr sz="700"/>
            </a:p>
          </p:txBody>
        </p:sp>
        <p:sp>
          <p:nvSpPr>
            <p:cNvPr id="986" name="object 1027"/>
            <p:cNvSpPr/>
            <p:nvPr/>
          </p:nvSpPr>
          <p:spPr>
            <a:xfrm>
              <a:off x="5485768" y="2654714"/>
              <a:ext cx="8207" cy="4048"/>
            </a:xfrm>
            <a:custGeom>
              <a:avLst/>
              <a:gdLst/>
              <a:ahLst/>
              <a:cxnLst/>
              <a:rect l="l" t="t" r="r" b="b"/>
              <a:pathLst>
                <a:path w="3047" h="1524">
                  <a:moveTo>
                    <a:pt x="3047" y="1523"/>
                  </a:moveTo>
                  <a:lnTo>
                    <a:pt x="1523" y="0"/>
                  </a:lnTo>
                  <a:lnTo>
                    <a:pt x="1523" y="1523"/>
                  </a:lnTo>
                  <a:lnTo>
                    <a:pt x="0" y="1523"/>
                  </a:lnTo>
                  <a:lnTo>
                    <a:pt x="3047" y="1523"/>
                  </a:lnTo>
                  <a:close/>
                </a:path>
              </a:pathLst>
            </a:custGeom>
            <a:solidFill>
              <a:srgbClr val="00923E"/>
            </a:solidFill>
          </p:spPr>
          <p:txBody>
            <a:bodyPr wrap="square" lIns="0" tIns="0" rIns="0" bIns="0" rtlCol="0">
              <a:noAutofit/>
            </a:bodyPr>
            <a:lstStyle/>
            <a:p>
              <a:endParaRPr sz="700"/>
            </a:p>
          </p:txBody>
        </p:sp>
        <p:sp>
          <p:nvSpPr>
            <p:cNvPr id="987" name="object 1028"/>
            <p:cNvSpPr/>
            <p:nvPr/>
          </p:nvSpPr>
          <p:spPr>
            <a:xfrm>
              <a:off x="5461139" y="2674969"/>
              <a:ext cx="4105" cy="4048"/>
            </a:xfrm>
            <a:custGeom>
              <a:avLst/>
              <a:gdLst/>
              <a:ahLst/>
              <a:cxnLst/>
              <a:rect l="l" t="t" r="r" b="b"/>
              <a:pathLst>
                <a:path w="1524" h="1524">
                  <a:moveTo>
                    <a:pt x="0" y="1523"/>
                  </a:move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988" name="object 1029"/>
            <p:cNvSpPr/>
            <p:nvPr/>
          </p:nvSpPr>
          <p:spPr>
            <a:xfrm>
              <a:off x="5452929" y="2662816"/>
              <a:ext cx="12314" cy="16202"/>
            </a:xfrm>
            <a:custGeom>
              <a:avLst/>
              <a:gdLst/>
              <a:ahLst/>
              <a:cxnLst/>
              <a:rect l="l" t="t" r="r" b="b"/>
              <a:pathLst>
                <a:path w="4572" h="6095">
                  <a:moveTo>
                    <a:pt x="0" y="1523"/>
                  </a:moveTo>
                  <a:lnTo>
                    <a:pt x="3048" y="6095"/>
                  </a:lnTo>
                  <a:lnTo>
                    <a:pt x="4572" y="4571"/>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989" name="object 1030"/>
            <p:cNvSpPr/>
            <p:nvPr/>
          </p:nvSpPr>
          <p:spPr>
            <a:xfrm>
              <a:off x="5452929" y="2662816"/>
              <a:ext cx="4105" cy="4048"/>
            </a:xfrm>
            <a:custGeom>
              <a:avLst/>
              <a:gdLst/>
              <a:ahLst/>
              <a:cxnLst/>
              <a:rect l="l" t="t" r="r" b="b"/>
              <a:pathLst>
                <a:path w="1524" h="1524">
                  <a:moveTo>
                    <a:pt x="1524" y="0"/>
                  </a:moveTo>
                  <a:lnTo>
                    <a:pt x="0" y="0"/>
                  </a:lnTo>
                  <a:lnTo>
                    <a:pt x="0" y="1523"/>
                  </a:lnTo>
                  <a:lnTo>
                    <a:pt x="1524" y="0"/>
                  </a:lnTo>
                  <a:close/>
                </a:path>
              </a:pathLst>
            </a:custGeom>
            <a:solidFill>
              <a:srgbClr val="00923E"/>
            </a:solidFill>
          </p:spPr>
          <p:txBody>
            <a:bodyPr wrap="square" lIns="0" tIns="0" rIns="0" bIns="0" rtlCol="0">
              <a:noAutofit/>
            </a:bodyPr>
            <a:lstStyle/>
            <a:p>
              <a:endParaRPr sz="700"/>
            </a:p>
          </p:txBody>
        </p:sp>
        <p:sp>
          <p:nvSpPr>
            <p:cNvPr id="990" name="object 1031"/>
            <p:cNvSpPr/>
            <p:nvPr/>
          </p:nvSpPr>
          <p:spPr>
            <a:xfrm>
              <a:off x="5440615" y="2691174"/>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991" name="object 1032"/>
            <p:cNvSpPr/>
            <p:nvPr/>
          </p:nvSpPr>
          <p:spPr>
            <a:xfrm>
              <a:off x="5428300" y="2687120"/>
              <a:ext cx="12314" cy="4051"/>
            </a:xfrm>
            <a:custGeom>
              <a:avLst/>
              <a:gdLst/>
              <a:ahLst/>
              <a:cxnLst/>
              <a:rect l="l" t="t" r="r" b="b"/>
              <a:pathLst>
                <a:path w="4572" h="1524">
                  <a:moveTo>
                    <a:pt x="0" y="0"/>
                  </a:moveTo>
                  <a:lnTo>
                    <a:pt x="0" y="1524"/>
                  </a:lnTo>
                  <a:lnTo>
                    <a:pt x="4572" y="1524"/>
                  </a:lnTo>
                  <a:lnTo>
                    <a:pt x="0" y="0"/>
                  </a:lnTo>
                  <a:close/>
                </a:path>
              </a:pathLst>
            </a:custGeom>
            <a:solidFill>
              <a:srgbClr val="00923E"/>
            </a:solidFill>
          </p:spPr>
          <p:txBody>
            <a:bodyPr wrap="square" lIns="0" tIns="0" rIns="0" bIns="0" rtlCol="0">
              <a:noAutofit/>
            </a:bodyPr>
            <a:lstStyle/>
            <a:p>
              <a:endParaRPr sz="700"/>
            </a:p>
          </p:txBody>
        </p:sp>
        <p:sp>
          <p:nvSpPr>
            <p:cNvPr id="992" name="object 1033"/>
            <p:cNvSpPr/>
            <p:nvPr/>
          </p:nvSpPr>
          <p:spPr>
            <a:xfrm>
              <a:off x="5424195" y="2689148"/>
              <a:ext cx="4102" cy="0"/>
            </a:xfrm>
            <a:custGeom>
              <a:avLst/>
              <a:gdLst/>
              <a:ahLst/>
              <a:cxnLst/>
              <a:rect l="l" t="t" r="r" b="b"/>
              <a:pathLst>
                <a:path w="1523">
                  <a:moveTo>
                    <a:pt x="0" y="0"/>
                  </a:moveTo>
                  <a:lnTo>
                    <a:pt x="1523" y="0"/>
                  </a:lnTo>
                </a:path>
              </a:pathLst>
            </a:custGeom>
            <a:ln w="2794">
              <a:solidFill>
                <a:srgbClr val="00923E"/>
              </a:solidFill>
            </a:ln>
          </p:spPr>
          <p:txBody>
            <a:bodyPr wrap="square" lIns="0" tIns="0" rIns="0" bIns="0" rtlCol="0">
              <a:noAutofit/>
            </a:bodyPr>
            <a:lstStyle/>
            <a:p>
              <a:endParaRPr sz="700"/>
            </a:p>
          </p:txBody>
        </p:sp>
        <p:sp>
          <p:nvSpPr>
            <p:cNvPr id="993" name="object 1034"/>
            <p:cNvSpPr/>
            <p:nvPr/>
          </p:nvSpPr>
          <p:spPr>
            <a:xfrm>
              <a:off x="5432405" y="2711429"/>
              <a:ext cx="4105" cy="4048"/>
            </a:xfrm>
            <a:custGeom>
              <a:avLst/>
              <a:gdLst/>
              <a:ahLst/>
              <a:cxnLst/>
              <a:rect l="l" t="t" r="r" b="b"/>
              <a:pathLst>
                <a:path w="1524" h="1524">
                  <a:moveTo>
                    <a:pt x="1524" y="1524"/>
                  </a:moveTo>
                  <a:lnTo>
                    <a:pt x="1524" y="0"/>
                  </a:lnTo>
                  <a:lnTo>
                    <a:pt x="0" y="0"/>
                  </a:lnTo>
                  <a:lnTo>
                    <a:pt x="1524" y="1524"/>
                  </a:lnTo>
                  <a:close/>
                </a:path>
              </a:pathLst>
            </a:custGeom>
            <a:solidFill>
              <a:srgbClr val="00923E"/>
            </a:solidFill>
          </p:spPr>
          <p:txBody>
            <a:bodyPr wrap="square" lIns="0" tIns="0" rIns="0" bIns="0" rtlCol="0">
              <a:noAutofit/>
            </a:bodyPr>
            <a:lstStyle/>
            <a:p>
              <a:endParaRPr sz="700"/>
            </a:p>
          </p:txBody>
        </p:sp>
        <p:sp>
          <p:nvSpPr>
            <p:cNvPr id="994" name="object 1035"/>
            <p:cNvSpPr/>
            <p:nvPr/>
          </p:nvSpPr>
          <p:spPr>
            <a:xfrm>
              <a:off x="5420091" y="2711429"/>
              <a:ext cx="16417" cy="4048"/>
            </a:xfrm>
            <a:custGeom>
              <a:avLst/>
              <a:gdLst/>
              <a:ahLst/>
              <a:cxnLst/>
              <a:rect l="l" t="t" r="r" b="b"/>
              <a:pathLst>
                <a:path w="6095" h="1524">
                  <a:moveTo>
                    <a:pt x="0" y="1524"/>
                  </a:moveTo>
                  <a:lnTo>
                    <a:pt x="6095" y="1524"/>
                  </a:lnTo>
                  <a:lnTo>
                    <a:pt x="4571" y="0"/>
                  </a:lnTo>
                  <a:lnTo>
                    <a:pt x="0" y="0"/>
                  </a:lnTo>
                  <a:lnTo>
                    <a:pt x="0" y="1524"/>
                  </a:lnTo>
                  <a:close/>
                </a:path>
              </a:pathLst>
            </a:custGeom>
            <a:solidFill>
              <a:srgbClr val="00923E"/>
            </a:solidFill>
          </p:spPr>
          <p:txBody>
            <a:bodyPr wrap="square" lIns="0" tIns="0" rIns="0" bIns="0" rtlCol="0">
              <a:noAutofit/>
            </a:bodyPr>
            <a:lstStyle/>
            <a:p>
              <a:endParaRPr sz="700"/>
            </a:p>
          </p:txBody>
        </p:sp>
        <p:sp>
          <p:nvSpPr>
            <p:cNvPr id="995" name="object 1036"/>
            <p:cNvSpPr/>
            <p:nvPr/>
          </p:nvSpPr>
          <p:spPr>
            <a:xfrm>
              <a:off x="5420091" y="2711429"/>
              <a:ext cx="0" cy="4048"/>
            </a:xfrm>
            <a:custGeom>
              <a:avLst/>
              <a:gdLst/>
              <a:ahLst/>
              <a:cxnLst/>
              <a:rect l="l" t="t" r="r" b="b"/>
              <a:pathLst>
                <a:path h="1524">
                  <a:moveTo>
                    <a:pt x="0" y="0"/>
                  </a:moveTo>
                  <a:lnTo>
                    <a:pt x="0" y="1524"/>
                  </a:lnTo>
                  <a:lnTo>
                    <a:pt x="0" y="0"/>
                  </a:lnTo>
                  <a:close/>
                </a:path>
              </a:pathLst>
            </a:custGeom>
            <a:solidFill>
              <a:srgbClr val="00923E"/>
            </a:solidFill>
          </p:spPr>
          <p:txBody>
            <a:bodyPr wrap="square" lIns="0" tIns="0" rIns="0" bIns="0" rtlCol="0">
              <a:noAutofit/>
            </a:bodyPr>
            <a:lstStyle/>
            <a:p>
              <a:endParaRPr sz="700"/>
            </a:p>
          </p:txBody>
        </p:sp>
        <p:sp>
          <p:nvSpPr>
            <p:cNvPr id="996" name="object 1037"/>
            <p:cNvSpPr/>
            <p:nvPr/>
          </p:nvSpPr>
          <p:spPr>
            <a:xfrm>
              <a:off x="5436510" y="2735735"/>
              <a:ext cx="4105" cy="4048"/>
            </a:xfrm>
            <a:custGeom>
              <a:avLst/>
              <a:gdLst/>
              <a:ahLst/>
              <a:cxnLst/>
              <a:rect l="l" t="t" r="r" b="b"/>
              <a:pathLst>
                <a:path w="1524" h="1524">
                  <a:moveTo>
                    <a:pt x="1524" y="1523"/>
                  </a:moveTo>
                  <a:lnTo>
                    <a:pt x="1524" y="0"/>
                  </a:lnTo>
                  <a:lnTo>
                    <a:pt x="0" y="0"/>
                  </a:lnTo>
                  <a:lnTo>
                    <a:pt x="1524" y="1523"/>
                  </a:lnTo>
                  <a:close/>
                </a:path>
              </a:pathLst>
            </a:custGeom>
            <a:solidFill>
              <a:srgbClr val="00923E"/>
            </a:solidFill>
          </p:spPr>
          <p:txBody>
            <a:bodyPr wrap="square" lIns="0" tIns="0" rIns="0" bIns="0" rtlCol="0">
              <a:noAutofit/>
            </a:bodyPr>
            <a:lstStyle/>
            <a:p>
              <a:endParaRPr sz="700"/>
            </a:p>
          </p:txBody>
        </p:sp>
        <p:sp>
          <p:nvSpPr>
            <p:cNvPr id="997" name="object 1038"/>
            <p:cNvSpPr/>
            <p:nvPr/>
          </p:nvSpPr>
          <p:spPr>
            <a:xfrm>
              <a:off x="5428300" y="2735735"/>
              <a:ext cx="12314" cy="12151"/>
            </a:xfrm>
            <a:custGeom>
              <a:avLst/>
              <a:gdLst/>
              <a:ahLst/>
              <a:cxnLst/>
              <a:rect l="l" t="t" r="r" b="b"/>
              <a:pathLst>
                <a:path w="4572" h="4572">
                  <a:moveTo>
                    <a:pt x="0" y="4571"/>
                  </a:moveTo>
                  <a:lnTo>
                    <a:pt x="1524" y="4571"/>
                  </a:lnTo>
                  <a:lnTo>
                    <a:pt x="4572" y="1523"/>
                  </a:lnTo>
                  <a:lnTo>
                    <a:pt x="3048" y="0"/>
                  </a:lnTo>
                  <a:lnTo>
                    <a:pt x="0" y="3048"/>
                  </a:lnTo>
                  <a:lnTo>
                    <a:pt x="0" y="4571"/>
                  </a:lnTo>
                  <a:close/>
                </a:path>
              </a:pathLst>
            </a:custGeom>
            <a:solidFill>
              <a:srgbClr val="00923E"/>
            </a:solidFill>
          </p:spPr>
          <p:txBody>
            <a:bodyPr wrap="square" lIns="0" tIns="0" rIns="0" bIns="0" rtlCol="0">
              <a:noAutofit/>
            </a:bodyPr>
            <a:lstStyle/>
            <a:p>
              <a:endParaRPr sz="700"/>
            </a:p>
          </p:txBody>
        </p:sp>
        <p:sp>
          <p:nvSpPr>
            <p:cNvPr id="998" name="object 1039"/>
            <p:cNvSpPr/>
            <p:nvPr/>
          </p:nvSpPr>
          <p:spPr>
            <a:xfrm>
              <a:off x="5428300" y="2743838"/>
              <a:ext cx="4105" cy="4048"/>
            </a:xfrm>
            <a:custGeom>
              <a:avLst/>
              <a:gdLst/>
              <a:ahLst/>
              <a:cxnLst/>
              <a:rect l="l" t="t" r="r" b="b"/>
              <a:pathLst>
                <a:path w="1524" h="1524">
                  <a:moveTo>
                    <a:pt x="0" y="0"/>
                  </a:moveTo>
                  <a:lnTo>
                    <a:pt x="0" y="1523"/>
                  </a:lnTo>
                  <a:lnTo>
                    <a:pt x="1524" y="1523"/>
                  </a:lnTo>
                  <a:lnTo>
                    <a:pt x="0" y="0"/>
                  </a:lnTo>
                  <a:close/>
                </a:path>
              </a:pathLst>
            </a:custGeom>
            <a:solidFill>
              <a:srgbClr val="00923E"/>
            </a:solidFill>
          </p:spPr>
          <p:txBody>
            <a:bodyPr wrap="square" lIns="0" tIns="0" rIns="0" bIns="0" rtlCol="0">
              <a:noAutofit/>
            </a:bodyPr>
            <a:lstStyle/>
            <a:p>
              <a:endParaRPr sz="700"/>
            </a:p>
          </p:txBody>
        </p:sp>
        <p:sp>
          <p:nvSpPr>
            <p:cNvPr id="999" name="object 1040"/>
            <p:cNvSpPr/>
            <p:nvPr/>
          </p:nvSpPr>
          <p:spPr>
            <a:xfrm>
              <a:off x="5514501" y="2679018"/>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1000" name="object 1041"/>
            <p:cNvSpPr/>
            <p:nvPr/>
          </p:nvSpPr>
          <p:spPr>
            <a:xfrm>
              <a:off x="5514501" y="2666867"/>
              <a:ext cx="12314" cy="12151"/>
            </a:xfrm>
            <a:custGeom>
              <a:avLst/>
              <a:gdLst/>
              <a:ahLst/>
              <a:cxnLst/>
              <a:rect l="l" t="t" r="r" b="b"/>
              <a:pathLst>
                <a:path w="4572" h="4572">
                  <a:moveTo>
                    <a:pt x="4572" y="0"/>
                  </a:moveTo>
                  <a:lnTo>
                    <a:pt x="3048" y="0"/>
                  </a:lnTo>
                  <a:lnTo>
                    <a:pt x="0" y="4571"/>
                  </a:lnTo>
                  <a:lnTo>
                    <a:pt x="1524" y="4571"/>
                  </a:lnTo>
                  <a:lnTo>
                    <a:pt x="4572" y="0"/>
                  </a:lnTo>
                  <a:close/>
                </a:path>
              </a:pathLst>
            </a:custGeom>
            <a:solidFill>
              <a:srgbClr val="00923E"/>
            </a:solidFill>
          </p:spPr>
          <p:txBody>
            <a:bodyPr wrap="square" lIns="0" tIns="0" rIns="0" bIns="0" rtlCol="0">
              <a:noAutofit/>
            </a:bodyPr>
            <a:lstStyle/>
            <a:p>
              <a:endParaRPr sz="700"/>
            </a:p>
          </p:txBody>
        </p:sp>
        <p:sp>
          <p:nvSpPr>
            <p:cNvPr id="1001" name="object 1042"/>
            <p:cNvSpPr/>
            <p:nvPr/>
          </p:nvSpPr>
          <p:spPr>
            <a:xfrm>
              <a:off x="5522711" y="2666867"/>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002" name="object 1043"/>
            <p:cNvSpPr/>
            <p:nvPr/>
          </p:nvSpPr>
          <p:spPr>
            <a:xfrm>
              <a:off x="5535025" y="2691174"/>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003" name="object 1044"/>
            <p:cNvSpPr/>
            <p:nvPr/>
          </p:nvSpPr>
          <p:spPr>
            <a:xfrm>
              <a:off x="5539130" y="2687120"/>
              <a:ext cx="20521" cy="4051"/>
            </a:xfrm>
            <a:custGeom>
              <a:avLst/>
              <a:gdLst/>
              <a:ahLst/>
              <a:cxnLst/>
              <a:rect l="l" t="t" r="r" b="b"/>
              <a:pathLst>
                <a:path w="7619" h="1524">
                  <a:moveTo>
                    <a:pt x="7619" y="0"/>
                  </a:moveTo>
                  <a:lnTo>
                    <a:pt x="6095" y="0"/>
                  </a:lnTo>
                  <a:lnTo>
                    <a:pt x="0" y="1524"/>
                  </a:lnTo>
                  <a:lnTo>
                    <a:pt x="7619" y="1524"/>
                  </a:lnTo>
                  <a:lnTo>
                    <a:pt x="7619" y="0"/>
                  </a:lnTo>
                  <a:close/>
                </a:path>
              </a:pathLst>
            </a:custGeom>
            <a:solidFill>
              <a:srgbClr val="00923E"/>
            </a:solidFill>
          </p:spPr>
          <p:txBody>
            <a:bodyPr wrap="square" lIns="0" tIns="0" rIns="0" bIns="0" rtlCol="0">
              <a:noAutofit/>
            </a:bodyPr>
            <a:lstStyle/>
            <a:p>
              <a:endParaRPr sz="700"/>
            </a:p>
          </p:txBody>
        </p:sp>
        <p:sp>
          <p:nvSpPr>
            <p:cNvPr id="1004" name="object 1045"/>
            <p:cNvSpPr/>
            <p:nvPr/>
          </p:nvSpPr>
          <p:spPr>
            <a:xfrm>
              <a:off x="5555549" y="2687120"/>
              <a:ext cx="4105" cy="4051"/>
            </a:xfrm>
            <a:custGeom>
              <a:avLst/>
              <a:gdLst/>
              <a:ahLst/>
              <a:cxnLst/>
              <a:rect l="l" t="t" r="r" b="b"/>
              <a:pathLst>
                <a:path w="1524" h="1524">
                  <a:moveTo>
                    <a:pt x="1524" y="1524"/>
                  </a:moveTo>
                  <a:lnTo>
                    <a:pt x="1524" y="0"/>
                  </a:lnTo>
                  <a:lnTo>
                    <a:pt x="0" y="0"/>
                  </a:lnTo>
                  <a:lnTo>
                    <a:pt x="1524" y="1524"/>
                  </a:lnTo>
                  <a:close/>
                </a:path>
              </a:pathLst>
            </a:custGeom>
            <a:solidFill>
              <a:srgbClr val="00923E"/>
            </a:solidFill>
          </p:spPr>
          <p:txBody>
            <a:bodyPr wrap="square" lIns="0" tIns="0" rIns="0" bIns="0" rtlCol="0">
              <a:noAutofit/>
            </a:bodyPr>
            <a:lstStyle/>
            <a:p>
              <a:endParaRPr sz="700"/>
            </a:p>
          </p:txBody>
        </p:sp>
        <p:sp>
          <p:nvSpPr>
            <p:cNvPr id="1005" name="object 1046"/>
            <p:cNvSpPr/>
            <p:nvPr/>
          </p:nvSpPr>
          <p:spPr>
            <a:xfrm>
              <a:off x="5547340" y="2715480"/>
              <a:ext cx="0" cy="4051"/>
            </a:xfrm>
            <a:custGeom>
              <a:avLst/>
              <a:gdLst/>
              <a:ahLst/>
              <a:cxnLst/>
              <a:rect l="l" t="t" r="r" b="b"/>
              <a:pathLst>
                <a:path h="1524">
                  <a:moveTo>
                    <a:pt x="0" y="0"/>
                  </a:moveTo>
                  <a:lnTo>
                    <a:pt x="0" y="1524"/>
                  </a:lnTo>
                  <a:lnTo>
                    <a:pt x="0" y="0"/>
                  </a:lnTo>
                  <a:close/>
                </a:path>
              </a:pathLst>
            </a:custGeom>
            <a:solidFill>
              <a:srgbClr val="00923E"/>
            </a:solidFill>
          </p:spPr>
          <p:txBody>
            <a:bodyPr wrap="square" lIns="0" tIns="0" rIns="0" bIns="0" rtlCol="0">
              <a:noAutofit/>
            </a:bodyPr>
            <a:lstStyle/>
            <a:p>
              <a:endParaRPr sz="700"/>
            </a:p>
          </p:txBody>
        </p:sp>
        <p:sp>
          <p:nvSpPr>
            <p:cNvPr id="1006" name="object 1047"/>
            <p:cNvSpPr/>
            <p:nvPr/>
          </p:nvSpPr>
          <p:spPr>
            <a:xfrm>
              <a:off x="5547340" y="2715480"/>
              <a:ext cx="16417" cy="12153"/>
            </a:xfrm>
            <a:custGeom>
              <a:avLst/>
              <a:gdLst/>
              <a:ahLst/>
              <a:cxnLst/>
              <a:rect l="l" t="t" r="r" b="b"/>
              <a:pathLst>
                <a:path w="6095" h="4572">
                  <a:moveTo>
                    <a:pt x="6095" y="3048"/>
                  </a:moveTo>
                  <a:lnTo>
                    <a:pt x="0" y="0"/>
                  </a:lnTo>
                  <a:lnTo>
                    <a:pt x="0" y="1524"/>
                  </a:lnTo>
                  <a:lnTo>
                    <a:pt x="6095" y="4572"/>
                  </a:lnTo>
                  <a:lnTo>
                    <a:pt x="6095" y="3048"/>
                  </a:lnTo>
                  <a:close/>
                </a:path>
              </a:pathLst>
            </a:custGeom>
            <a:solidFill>
              <a:srgbClr val="00923E"/>
            </a:solidFill>
          </p:spPr>
          <p:txBody>
            <a:bodyPr wrap="square" lIns="0" tIns="0" rIns="0" bIns="0" rtlCol="0">
              <a:noAutofit/>
            </a:bodyPr>
            <a:lstStyle/>
            <a:p>
              <a:endParaRPr sz="700"/>
            </a:p>
          </p:txBody>
        </p:sp>
        <p:sp>
          <p:nvSpPr>
            <p:cNvPr id="1007" name="object 1048"/>
            <p:cNvSpPr/>
            <p:nvPr/>
          </p:nvSpPr>
          <p:spPr>
            <a:xfrm>
              <a:off x="5563759" y="2725608"/>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1008" name="object 1049"/>
            <p:cNvSpPr/>
            <p:nvPr/>
          </p:nvSpPr>
          <p:spPr>
            <a:xfrm>
              <a:off x="5539130" y="2747889"/>
              <a:ext cx="4105" cy="4051"/>
            </a:xfrm>
            <a:custGeom>
              <a:avLst/>
              <a:gdLst/>
              <a:ahLst/>
              <a:cxnLst/>
              <a:rect l="l" t="t" r="r" b="b"/>
              <a:pathLst>
                <a:path w="1524" h="1524">
                  <a:moveTo>
                    <a:pt x="1524" y="0"/>
                  </a:moveTo>
                  <a:lnTo>
                    <a:pt x="0" y="0"/>
                  </a:lnTo>
                  <a:lnTo>
                    <a:pt x="0" y="1524"/>
                  </a:lnTo>
                  <a:lnTo>
                    <a:pt x="1524" y="0"/>
                  </a:lnTo>
                  <a:close/>
                </a:path>
              </a:pathLst>
            </a:custGeom>
            <a:solidFill>
              <a:srgbClr val="00923E"/>
            </a:solidFill>
          </p:spPr>
          <p:txBody>
            <a:bodyPr wrap="square" lIns="0" tIns="0" rIns="0" bIns="0" rtlCol="0">
              <a:noAutofit/>
            </a:bodyPr>
            <a:lstStyle/>
            <a:p>
              <a:endParaRPr sz="700"/>
            </a:p>
          </p:txBody>
        </p:sp>
        <p:sp>
          <p:nvSpPr>
            <p:cNvPr id="1009" name="object 1050"/>
            <p:cNvSpPr/>
            <p:nvPr/>
          </p:nvSpPr>
          <p:spPr>
            <a:xfrm>
              <a:off x="5539130" y="2747889"/>
              <a:ext cx="20521" cy="12151"/>
            </a:xfrm>
            <a:custGeom>
              <a:avLst/>
              <a:gdLst/>
              <a:ahLst/>
              <a:cxnLst/>
              <a:rect l="l" t="t" r="r" b="b"/>
              <a:pathLst>
                <a:path w="7619" h="4572">
                  <a:moveTo>
                    <a:pt x="6095" y="3047"/>
                  </a:moveTo>
                  <a:lnTo>
                    <a:pt x="7619" y="3047"/>
                  </a:lnTo>
                  <a:lnTo>
                    <a:pt x="1524" y="0"/>
                  </a:lnTo>
                  <a:lnTo>
                    <a:pt x="0" y="1524"/>
                  </a:lnTo>
                  <a:lnTo>
                    <a:pt x="6095" y="4571"/>
                  </a:lnTo>
                  <a:lnTo>
                    <a:pt x="6095" y="3047"/>
                  </a:lnTo>
                  <a:close/>
                </a:path>
              </a:pathLst>
            </a:custGeom>
            <a:solidFill>
              <a:srgbClr val="00923E"/>
            </a:solidFill>
          </p:spPr>
          <p:txBody>
            <a:bodyPr wrap="square" lIns="0" tIns="0" rIns="0" bIns="0" rtlCol="0">
              <a:noAutofit/>
            </a:bodyPr>
            <a:lstStyle/>
            <a:p>
              <a:endParaRPr sz="700"/>
            </a:p>
          </p:txBody>
        </p:sp>
        <p:sp>
          <p:nvSpPr>
            <p:cNvPr id="1010" name="object 1051"/>
            <p:cNvSpPr/>
            <p:nvPr/>
          </p:nvSpPr>
          <p:spPr>
            <a:xfrm>
              <a:off x="5555549" y="2755991"/>
              <a:ext cx="4105" cy="4048"/>
            </a:xfrm>
            <a:custGeom>
              <a:avLst/>
              <a:gdLst/>
              <a:ahLst/>
              <a:cxnLst/>
              <a:rect l="l" t="t" r="r" b="b"/>
              <a:pathLst>
                <a:path w="1524" h="1524">
                  <a:moveTo>
                    <a:pt x="0" y="1523"/>
                  </a:move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1011" name="object 1052"/>
            <p:cNvSpPr/>
            <p:nvPr/>
          </p:nvSpPr>
          <p:spPr>
            <a:xfrm>
              <a:off x="5514501" y="2760042"/>
              <a:ext cx="8210" cy="4051"/>
            </a:xfrm>
            <a:custGeom>
              <a:avLst/>
              <a:gdLst/>
              <a:ahLst/>
              <a:cxnLst/>
              <a:rect l="l" t="t" r="r" b="b"/>
              <a:pathLst>
                <a:path w="3048" h="1524">
                  <a:moveTo>
                    <a:pt x="3048" y="1523"/>
                  </a:moveTo>
                  <a:lnTo>
                    <a:pt x="1524" y="1523"/>
                  </a:lnTo>
                  <a:lnTo>
                    <a:pt x="1524" y="0"/>
                  </a:lnTo>
                  <a:lnTo>
                    <a:pt x="1524" y="1523"/>
                  </a:lnTo>
                  <a:lnTo>
                    <a:pt x="0" y="1523"/>
                  </a:lnTo>
                  <a:lnTo>
                    <a:pt x="3048" y="1523"/>
                  </a:lnTo>
                  <a:close/>
                </a:path>
              </a:pathLst>
            </a:custGeom>
            <a:solidFill>
              <a:srgbClr val="00923E"/>
            </a:solidFill>
          </p:spPr>
          <p:txBody>
            <a:bodyPr wrap="square" lIns="0" tIns="0" rIns="0" bIns="0" rtlCol="0">
              <a:noAutofit/>
            </a:bodyPr>
            <a:lstStyle/>
            <a:p>
              <a:endParaRPr sz="700"/>
            </a:p>
          </p:txBody>
        </p:sp>
        <p:sp>
          <p:nvSpPr>
            <p:cNvPr id="1012" name="object 1053"/>
            <p:cNvSpPr/>
            <p:nvPr/>
          </p:nvSpPr>
          <p:spPr>
            <a:xfrm>
              <a:off x="5514501" y="2764093"/>
              <a:ext cx="12314" cy="12151"/>
            </a:xfrm>
            <a:custGeom>
              <a:avLst/>
              <a:gdLst/>
              <a:ahLst/>
              <a:cxnLst/>
              <a:rect l="l" t="t" r="r" b="b"/>
              <a:pathLst>
                <a:path w="4572" h="4572">
                  <a:moveTo>
                    <a:pt x="4572" y="4571"/>
                  </a:moveTo>
                  <a:lnTo>
                    <a:pt x="4572" y="3047"/>
                  </a:lnTo>
                  <a:lnTo>
                    <a:pt x="3048" y="0"/>
                  </a:lnTo>
                  <a:lnTo>
                    <a:pt x="0" y="0"/>
                  </a:lnTo>
                  <a:lnTo>
                    <a:pt x="3048" y="4571"/>
                  </a:lnTo>
                  <a:lnTo>
                    <a:pt x="4572" y="4571"/>
                  </a:lnTo>
                  <a:close/>
                </a:path>
              </a:pathLst>
            </a:custGeom>
            <a:solidFill>
              <a:srgbClr val="00923E"/>
            </a:solidFill>
          </p:spPr>
          <p:txBody>
            <a:bodyPr wrap="square" lIns="0" tIns="0" rIns="0" bIns="0" rtlCol="0">
              <a:noAutofit/>
            </a:bodyPr>
            <a:lstStyle/>
            <a:p>
              <a:endParaRPr sz="700"/>
            </a:p>
          </p:txBody>
        </p:sp>
        <p:sp>
          <p:nvSpPr>
            <p:cNvPr id="1013" name="object 1054"/>
            <p:cNvSpPr/>
            <p:nvPr/>
          </p:nvSpPr>
          <p:spPr>
            <a:xfrm>
              <a:off x="5522711" y="2772195"/>
              <a:ext cx="4105" cy="4048"/>
            </a:xfrm>
            <a:custGeom>
              <a:avLst/>
              <a:gdLst/>
              <a:ahLst/>
              <a:cxnLst/>
              <a:rect l="l" t="t" r="r" b="b"/>
              <a:pathLst>
                <a:path w="1524" h="1524">
                  <a:moveTo>
                    <a:pt x="0" y="1523"/>
                  </a:move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1014" name="object 1055"/>
            <p:cNvSpPr/>
            <p:nvPr/>
          </p:nvSpPr>
          <p:spPr>
            <a:xfrm>
              <a:off x="5510396" y="2703327"/>
              <a:ext cx="4105" cy="8102"/>
            </a:xfrm>
            <a:custGeom>
              <a:avLst/>
              <a:gdLst/>
              <a:ahLst/>
              <a:cxnLst/>
              <a:rect l="l" t="t" r="r" b="b"/>
              <a:pathLst>
                <a:path w="1524" h="3048">
                  <a:moveTo>
                    <a:pt x="1524" y="1524"/>
                  </a:moveTo>
                  <a:lnTo>
                    <a:pt x="1524" y="0"/>
                  </a:lnTo>
                  <a:lnTo>
                    <a:pt x="0" y="0"/>
                  </a:lnTo>
                  <a:lnTo>
                    <a:pt x="0" y="3048"/>
                  </a:lnTo>
                  <a:lnTo>
                    <a:pt x="1524" y="1524"/>
                  </a:lnTo>
                  <a:close/>
                </a:path>
              </a:pathLst>
            </a:custGeom>
            <a:solidFill>
              <a:srgbClr val="C57B37"/>
            </a:solidFill>
          </p:spPr>
          <p:txBody>
            <a:bodyPr wrap="square" lIns="0" tIns="0" rIns="0" bIns="0" rtlCol="0">
              <a:noAutofit/>
            </a:bodyPr>
            <a:lstStyle/>
            <a:p>
              <a:endParaRPr sz="700"/>
            </a:p>
          </p:txBody>
        </p:sp>
        <p:sp>
          <p:nvSpPr>
            <p:cNvPr id="1015" name="object 1056"/>
            <p:cNvSpPr/>
            <p:nvPr/>
          </p:nvSpPr>
          <p:spPr>
            <a:xfrm>
              <a:off x="5510396" y="2707378"/>
              <a:ext cx="12314" cy="32409"/>
            </a:xfrm>
            <a:custGeom>
              <a:avLst/>
              <a:gdLst/>
              <a:ahLst/>
              <a:cxnLst/>
              <a:rect l="l" t="t" r="r" b="b"/>
              <a:pathLst>
                <a:path w="4572" h="12192">
                  <a:moveTo>
                    <a:pt x="0" y="1524"/>
                  </a:moveTo>
                  <a:lnTo>
                    <a:pt x="0" y="3048"/>
                  </a:lnTo>
                  <a:lnTo>
                    <a:pt x="1524" y="3048"/>
                  </a:lnTo>
                  <a:lnTo>
                    <a:pt x="1524" y="9144"/>
                  </a:lnTo>
                  <a:lnTo>
                    <a:pt x="0" y="10668"/>
                  </a:lnTo>
                  <a:lnTo>
                    <a:pt x="1524" y="12192"/>
                  </a:lnTo>
                  <a:lnTo>
                    <a:pt x="3048" y="10668"/>
                  </a:lnTo>
                  <a:lnTo>
                    <a:pt x="3048" y="9144"/>
                  </a:lnTo>
                  <a:lnTo>
                    <a:pt x="4572" y="9144"/>
                  </a:lnTo>
                  <a:lnTo>
                    <a:pt x="4572" y="3048"/>
                  </a:lnTo>
                  <a:lnTo>
                    <a:pt x="3048" y="1524"/>
                  </a:lnTo>
                  <a:lnTo>
                    <a:pt x="3048" y="0"/>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1016" name="object 1057"/>
            <p:cNvSpPr/>
            <p:nvPr/>
          </p:nvSpPr>
          <p:spPr>
            <a:xfrm>
              <a:off x="5510396" y="2707378"/>
              <a:ext cx="4105" cy="4051"/>
            </a:xfrm>
            <a:custGeom>
              <a:avLst/>
              <a:gdLst/>
              <a:ahLst/>
              <a:cxnLst/>
              <a:rect l="l" t="t" r="r" b="b"/>
              <a:pathLst>
                <a:path w="1524" h="1524">
                  <a:moveTo>
                    <a:pt x="0" y="0"/>
                  </a:moveTo>
                  <a:lnTo>
                    <a:pt x="0" y="1524"/>
                  </a:lnTo>
                  <a:lnTo>
                    <a:pt x="1524" y="1524"/>
                  </a:lnTo>
                  <a:lnTo>
                    <a:pt x="0" y="0"/>
                  </a:lnTo>
                  <a:close/>
                </a:path>
              </a:pathLst>
            </a:custGeom>
            <a:solidFill>
              <a:srgbClr val="00923E"/>
            </a:solidFill>
          </p:spPr>
          <p:txBody>
            <a:bodyPr wrap="square" lIns="0" tIns="0" rIns="0" bIns="0" rtlCol="0">
              <a:noAutofit/>
            </a:bodyPr>
            <a:lstStyle/>
            <a:p>
              <a:endParaRPr sz="700"/>
            </a:p>
          </p:txBody>
        </p:sp>
        <p:sp>
          <p:nvSpPr>
            <p:cNvPr id="1017" name="object 1058"/>
            <p:cNvSpPr/>
            <p:nvPr/>
          </p:nvSpPr>
          <p:spPr>
            <a:xfrm>
              <a:off x="5473453" y="2707378"/>
              <a:ext cx="36943" cy="20255"/>
            </a:xfrm>
            <a:custGeom>
              <a:avLst/>
              <a:gdLst/>
              <a:ahLst/>
              <a:cxnLst/>
              <a:rect l="l" t="t" r="r" b="b"/>
              <a:pathLst>
                <a:path w="13716" h="7620">
                  <a:moveTo>
                    <a:pt x="1524" y="3048"/>
                  </a:moveTo>
                  <a:lnTo>
                    <a:pt x="7619" y="3048"/>
                  </a:lnTo>
                  <a:lnTo>
                    <a:pt x="7619" y="4572"/>
                  </a:lnTo>
                  <a:lnTo>
                    <a:pt x="12192" y="4572"/>
                  </a:lnTo>
                  <a:lnTo>
                    <a:pt x="12192" y="7620"/>
                  </a:lnTo>
                  <a:lnTo>
                    <a:pt x="13716" y="7620"/>
                  </a:lnTo>
                  <a:lnTo>
                    <a:pt x="13716" y="3048"/>
                  </a:lnTo>
                  <a:lnTo>
                    <a:pt x="10668" y="3048"/>
                  </a:lnTo>
                  <a:lnTo>
                    <a:pt x="9143" y="1524"/>
                  </a:lnTo>
                  <a:lnTo>
                    <a:pt x="7619" y="1524"/>
                  </a:lnTo>
                  <a:lnTo>
                    <a:pt x="6095" y="0"/>
                  </a:lnTo>
                  <a:lnTo>
                    <a:pt x="1524" y="0"/>
                  </a:lnTo>
                  <a:lnTo>
                    <a:pt x="1524" y="1524"/>
                  </a:lnTo>
                  <a:lnTo>
                    <a:pt x="0" y="1524"/>
                  </a:lnTo>
                  <a:lnTo>
                    <a:pt x="0" y="3048"/>
                  </a:lnTo>
                  <a:lnTo>
                    <a:pt x="1524" y="3048"/>
                  </a:lnTo>
                  <a:close/>
                </a:path>
              </a:pathLst>
            </a:custGeom>
            <a:solidFill>
              <a:srgbClr val="00923E"/>
            </a:solidFill>
          </p:spPr>
          <p:txBody>
            <a:bodyPr wrap="square" lIns="0" tIns="0" rIns="0" bIns="0" rtlCol="0">
              <a:noAutofit/>
            </a:bodyPr>
            <a:lstStyle/>
            <a:p>
              <a:endParaRPr sz="700"/>
            </a:p>
          </p:txBody>
        </p:sp>
        <p:sp>
          <p:nvSpPr>
            <p:cNvPr id="1018" name="object 1059"/>
            <p:cNvSpPr/>
            <p:nvPr/>
          </p:nvSpPr>
          <p:spPr>
            <a:xfrm>
              <a:off x="5321575" y="2456212"/>
              <a:ext cx="4102" cy="0"/>
            </a:xfrm>
            <a:custGeom>
              <a:avLst/>
              <a:gdLst/>
              <a:ahLst/>
              <a:cxnLst/>
              <a:rect l="l" t="t" r="r" b="b"/>
              <a:pathLst>
                <a:path w="1523">
                  <a:moveTo>
                    <a:pt x="1523" y="0"/>
                  </a:moveTo>
                  <a:lnTo>
                    <a:pt x="0" y="0"/>
                  </a:lnTo>
                  <a:lnTo>
                    <a:pt x="1523" y="0"/>
                  </a:lnTo>
                  <a:close/>
                </a:path>
              </a:pathLst>
            </a:custGeom>
            <a:solidFill>
              <a:srgbClr val="475E5F"/>
            </a:solidFill>
          </p:spPr>
          <p:txBody>
            <a:bodyPr wrap="square" lIns="0" tIns="0" rIns="0" bIns="0" rtlCol="0">
              <a:noAutofit/>
            </a:bodyPr>
            <a:lstStyle/>
            <a:p>
              <a:endParaRPr sz="700"/>
            </a:p>
          </p:txBody>
        </p:sp>
        <p:sp>
          <p:nvSpPr>
            <p:cNvPr id="1019" name="object 1060"/>
            <p:cNvSpPr/>
            <p:nvPr/>
          </p:nvSpPr>
          <p:spPr>
            <a:xfrm>
              <a:off x="5325680" y="2458237"/>
              <a:ext cx="4105" cy="0"/>
            </a:xfrm>
            <a:custGeom>
              <a:avLst/>
              <a:gdLst/>
              <a:ahLst/>
              <a:cxnLst/>
              <a:rect l="l" t="t" r="r" b="b"/>
              <a:pathLst>
                <a:path w="1524">
                  <a:moveTo>
                    <a:pt x="0" y="0"/>
                  </a:moveTo>
                  <a:lnTo>
                    <a:pt x="1524" y="0"/>
                  </a:lnTo>
                </a:path>
              </a:pathLst>
            </a:custGeom>
            <a:ln w="2794">
              <a:solidFill>
                <a:srgbClr val="475E5F"/>
              </a:solidFill>
            </a:ln>
          </p:spPr>
          <p:txBody>
            <a:bodyPr wrap="square" lIns="0" tIns="0" rIns="0" bIns="0" rtlCol="0">
              <a:noAutofit/>
            </a:bodyPr>
            <a:lstStyle/>
            <a:p>
              <a:endParaRPr sz="700"/>
            </a:p>
          </p:txBody>
        </p:sp>
        <p:sp>
          <p:nvSpPr>
            <p:cNvPr id="1020" name="object 1061"/>
            <p:cNvSpPr/>
            <p:nvPr/>
          </p:nvSpPr>
          <p:spPr>
            <a:xfrm>
              <a:off x="5325680" y="2458237"/>
              <a:ext cx="4105" cy="0"/>
            </a:xfrm>
            <a:custGeom>
              <a:avLst/>
              <a:gdLst/>
              <a:ahLst/>
              <a:cxnLst/>
              <a:rect l="l" t="t" r="r" b="b"/>
              <a:pathLst>
                <a:path w="1524">
                  <a:moveTo>
                    <a:pt x="0" y="0"/>
                  </a:moveTo>
                  <a:lnTo>
                    <a:pt x="1524" y="0"/>
                  </a:lnTo>
                </a:path>
              </a:pathLst>
            </a:custGeom>
            <a:ln w="2794">
              <a:solidFill>
                <a:srgbClr val="46615F"/>
              </a:solidFill>
            </a:ln>
          </p:spPr>
          <p:txBody>
            <a:bodyPr wrap="square" lIns="0" tIns="0" rIns="0" bIns="0" rtlCol="0">
              <a:noAutofit/>
            </a:bodyPr>
            <a:lstStyle/>
            <a:p>
              <a:endParaRPr sz="700"/>
            </a:p>
          </p:txBody>
        </p:sp>
        <p:sp>
          <p:nvSpPr>
            <p:cNvPr id="1021" name="object 1062"/>
            <p:cNvSpPr/>
            <p:nvPr/>
          </p:nvSpPr>
          <p:spPr>
            <a:xfrm>
              <a:off x="5325680" y="2460263"/>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66461"/>
            </a:solidFill>
          </p:spPr>
          <p:txBody>
            <a:bodyPr wrap="square" lIns="0" tIns="0" rIns="0" bIns="0" rtlCol="0">
              <a:noAutofit/>
            </a:bodyPr>
            <a:lstStyle/>
            <a:p>
              <a:endParaRPr sz="700"/>
            </a:p>
          </p:txBody>
        </p:sp>
        <p:sp>
          <p:nvSpPr>
            <p:cNvPr id="1022" name="object 1063"/>
            <p:cNvSpPr/>
            <p:nvPr/>
          </p:nvSpPr>
          <p:spPr>
            <a:xfrm>
              <a:off x="5329785" y="2462288"/>
              <a:ext cx="8210" cy="0"/>
            </a:xfrm>
            <a:custGeom>
              <a:avLst/>
              <a:gdLst/>
              <a:ahLst/>
              <a:cxnLst/>
              <a:rect l="l" t="t" r="r" b="b"/>
              <a:pathLst>
                <a:path w="3048">
                  <a:moveTo>
                    <a:pt x="0" y="0"/>
                  </a:moveTo>
                  <a:lnTo>
                    <a:pt x="3048" y="0"/>
                  </a:lnTo>
                </a:path>
              </a:pathLst>
            </a:custGeom>
            <a:ln w="2793">
              <a:solidFill>
                <a:srgbClr val="456863"/>
              </a:solidFill>
            </a:ln>
          </p:spPr>
          <p:txBody>
            <a:bodyPr wrap="square" lIns="0" tIns="0" rIns="0" bIns="0" rtlCol="0">
              <a:noAutofit/>
            </a:bodyPr>
            <a:lstStyle/>
            <a:p>
              <a:endParaRPr sz="700"/>
            </a:p>
          </p:txBody>
        </p:sp>
        <p:sp>
          <p:nvSpPr>
            <p:cNvPr id="1023" name="object 1064"/>
            <p:cNvSpPr/>
            <p:nvPr/>
          </p:nvSpPr>
          <p:spPr>
            <a:xfrm>
              <a:off x="5329785" y="2462288"/>
              <a:ext cx="8210" cy="0"/>
            </a:xfrm>
            <a:custGeom>
              <a:avLst/>
              <a:gdLst/>
              <a:ahLst/>
              <a:cxnLst/>
              <a:rect l="l" t="t" r="r" b="b"/>
              <a:pathLst>
                <a:path w="3048">
                  <a:moveTo>
                    <a:pt x="0" y="0"/>
                  </a:moveTo>
                  <a:lnTo>
                    <a:pt x="3048" y="0"/>
                  </a:lnTo>
                </a:path>
              </a:pathLst>
            </a:custGeom>
            <a:ln w="2793">
              <a:solidFill>
                <a:srgbClr val="456B63"/>
              </a:solidFill>
            </a:ln>
          </p:spPr>
          <p:txBody>
            <a:bodyPr wrap="square" lIns="0" tIns="0" rIns="0" bIns="0" rtlCol="0">
              <a:noAutofit/>
            </a:bodyPr>
            <a:lstStyle/>
            <a:p>
              <a:endParaRPr sz="700"/>
            </a:p>
          </p:txBody>
        </p:sp>
        <p:sp>
          <p:nvSpPr>
            <p:cNvPr id="1024" name="object 1065"/>
            <p:cNvSpPr/>
            <p:nvPr/>
          </p:nvSpPr>
          <p:spPr>
            <a:xfrm>
              <a:off x="5329785" y="2466339"/>
              <a:ext cx="12314" cy="0"/>
            </a:xfrm>
            <a:custGeom>
              <a:avLst/>
              <a:gdLst/>
              <a:ahLst/>
              <a:cxnLst/>
              <a:rect l="l" t="t" r="r" b="b"/>
              <a:pathLst>
                <a:path w="4572">
                  <a:moveTo>
                    <a:pt x="0" y="0"/>
                  </a:moveTo>
                  <a:lnTo>
                    <a:pt x="4572" y="0"/>
                  </a:lnTo>
                </a:path>
              </a:pathLst>
            </a:custGeom>
            <a:ln w="2794">
              <a:solidFill>
                <a:srgbClr val="416E64"/>
              </a:solidFill>
            </a:ln>
          </p:spPr>
          <p:txBody>
            <a:bodyPr wrap="square" lIns="0" tIns="0" rIns="0" bIns="0" rtlCol="0">
              <a:noAutofit/>
            </a:bodyPr>
            <a:lstStyle/>
            <a:p>
              <a:endParaRPr sz="700"/>
            </a:p>
          </p:txBody>
        </p:sp>
        <p:sp>
          <p:nvSpPr>
            <p:cNvPr id="1025" name="object 1066"/>
            <p:cNvSpPr/>
            <p:nvPr/>
          </p:nvSpPr>
          <p:spPr>
            <a:xfrm>
              <a:off x="5329785" y="2466339"/>
              <a:ext cx="12314" cy="0"/>
            </a:xfrm>
            <a:custGeom>
              <a:avLst/>
              <a:gdLst/>
              <a:ahLst/>
              <a:cxnLst/>
              <a:rect l="l" t="t" r="r" b="b"/>
              <a:pathLst>
                <a:path w="4572">
                  <a:moveTo>
                    <a:pt x="0" y="0"/>
                  </a:moveTo>
                  <a:lnTo>
                    <a:pt x="4572" y="0"/>
                  </a:lnTo>
                </a:path>
              </a:pathLst>
            </a:custGeom>
            <a:ln w="2794">
              <a:solidFill>
                <a:srgbClr val="3B7063"/>
              </a:solidFill>
            </a:ln>
          </p:spPr>
          <p:txBody>
            <a:bodyPr wrap="square" lIns="0" tIns="0" rIns="0" bIns="0" rtlCol="0">
              <a:noAutofit/>
            </a:bodyPr>
            <a:lstStyle/>
            <a:p>
              <a:endParaRPr sz="700"/>
            </a:p>
          </p:txBody>
        </p:sp>
        <p:sp>
          <p:nvSpPr>
            <p:cNvPr id="1026" name="object 1067"/>
            <p:cNvSpPr/>
            <p:nvPr/>
          </p:nvSpPr>
          <p:spPr>
            <a:xfrm>
              <a:off x="5333889" y="2470390"/>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1027" name="object 1068"/>
            <p:cNvSpPr/>
            <p:nvPr/>
          </p:nvSpPr>
          <p:spPr>
            <a:xfrm>
              <a:off x="5333889" y="2470390"/>
              <a:ext cx="8210" cy="0"/>
            </a:xfrm>
            <a:custGeom>
              <a:avLst/>
              <a:gdLst/>
              <a:ahLst/>
              <a:cxnLst/>
              <a:rect l="l" t="t" r="r" b="b"/>
              <a:pathLst>
                <a:path w="3048">
                  <a:moveTo>
                    <a:pt x="0" y="0"/>
                  </a:moveTo>
                  <a:lnTo>
                    <a:pt x="3048" y="0"/>
                  </a:lnTo>
                </a:path>
              </a:pathLst>
            </a:custGeom>
            <a:ln w="2793">
              <a:solidFill>
                <a:srgbClr val="317863"/>
              </a:solidFill>
            </a:ln>
          </p:spPr>
          <p:txBody>
            <a:bodyPr wrap="square" lIns="0" tIns="0" rIns="0" bIns="0" rtlCol="0">
              <a:noAutofit/>
            </a:bodyPr>
            <a:lstStyle/>
            <a:p>
              <a:endParaRPr sz="700"/>
            </a:p>
          </p:txBody>
        </p:sp>
        <p:sp>
          <p:nvSpPr>
            <p:cNvPr id="1028" name="object 1069"/>
            <p:cNvSpPr/>
            <p:nvPr/>
          </p:nvSpPr>
          <p:spPr>
            <a:xfrm>
              <a:off x="5333889" y="2472416"/>
              <a:ext cx="12312" cy="0"/>
            </a:xfrm>
            <a:custGeom>
              <a:avLst/>
              <a:gdLst/>
              <a:ahLst/>
              <a:cxnLst/>
              <a:rect l="l" t="t" r="r" b="b"/>
              <a:pathLst>
                <a:path w="4571">
                  <a:moveTo>
                    <a:pt x="0" y="0"/>
                  </a:moveTo>
                  <a:lnTo>
                    <a:pt x="3048" y="0"/>
                  </a:lnTo>
                  <a:lnTo>
                    <a:pt x="4571" y="0"/>
                  </a:lnTo>
                  <a:lnTo>
                    <a:pt x="0" y="0"/>
                  </a:lnTo>
                  <a:close/>
                </a:path>
              </a:pathLst>
            </a:custGeom>
            <a:solidFill>
              <a:srgbClr val="287962"/>
            </a:solidFill>
          </p:spPr>
          <p:txBody>
            <a:bodyPr wrap="square" lIns="0" tIns="0" rIns="0" bIns="0" rtlCol="0">
              <a:noAutofit/>
            </a:bodyPr>
            <a:lstStyle/>
            <a:p>
              <a:endParaRPr sz="700"/>
            </a:p>
          </p:txBody>
        </p:sp>
        <p:sp>
          <p:nvSpPr>
            <p:cNvPr id="1029" name="object 1070"/>
            <p:cNvSpPr/>
            <p:nvPr/>
          </p:nvSpPr>
          <p:spPr>
            <a:xfrm>
              <a:off x="5333889" y="2474442"/>
              <a:ext cx="12312" cy="0"/>
            </a:xfrm>
            <a:custGeom>
              <a:avLst/>
              <a:gdLst/>
              <a:ahLst/>
              <a:cxnLst/>
              <a:rect l="l" t="t" r="r" b="b"/>
              <a:pathLst>
                <a:path w="4571">
                  <a:moveTo>
                    <a:pt x="0" y="0"/>
                  </a:moveTo>
                  <a:lnTo>
                    <a:pt x="4571" y="0"/>
                  </a:lnTo>
                </a:path>
              </a:pathLst>
            </a:custGeom>
            <a:ln w="2793">
              <a:solidFill>
                <a:srgbClr val="207B5F"/>
              </a:solidFill>
            </a:ln>
          </p:spPr>
          <p:txBody>
            <a:bodyPr wrap="square" lIns="0" tIns="0" rIns="0" bIns="0" rtlCol="0">
              <a:noAutofit/>
            </a:bodyPr>
            <a:lstStyle/>
            <a:p>
              <a:endParaRPr sz="700"/>
            </a:p>
          </p:txBody>
        </p:sp>
        <p:sp>
          <p:nvSpPr>
            <p:cNvPr id="1030" name="object 1071"/>
            <p:cNvSpPr/>
            <p:nvPr/>
          </p:nvSpPr>
          <p:spPr>
            <a:xfrm>
              <a:off x="5333889" y="2474442"/>
              <a:ext cx="12312" cy="0"/>
            </a:xfrm>
            <a:custGeom>
              <a:avLst/>
              <a:gdLst/>
              <a:ahLst/>
              <a:cxnLst/>
              <a:rect l="l" t="t" r="r" b="b"/>
              <a:pathLst>
                <a:path w="4571">
                  <a:moveTo>
                    <a:pt x="0" y="0"/>
                  </a:moveTo>
                  <a:lnTo>
                    <a:pt x="4571" y="0"/>
                  </a:lnTo>
                </a:path>
              </a:pathLst>
            </a:custGeom>
            <a:ln w="2793">
              <a:solidFill>
                <a:srgbClr val="167E5F"/>
              </a:solidFill>
            </a:ln>
          </p:spPr>
          <p:txBody>
            <a:bodyPr wrap="square" lIns="0" tIns="0" rIns="0" bIns="0" rtlCol="0">
              <a:noAutofit/>
            </a:bodyPr>
            <a:lstStyle/>
            <a:p>
              <a:endParaRPr sz="700"/>
            </a:p>
          </p:txBody>
        </p:sp>
        <p:sp>
          <p:nvSpPr>
            <p:cNvPr id="1031" name="object 1072"/>
            <p:cNvSpPr/>
            <p:nvPr/>
          </p:nvSpPr>
          <p:spPr>
            <a:xfrm>
              <a:off x="5337994" y="2478493"/>
              <a:ext cx="8207" cy="0"/>
            </a:xfrm>
            <a:custGeom>
              <a:avLst/>
              <a:gdLst/>
              <a:ahLst/>
              <a:cxnLst/>
              <a:rect l="l" t="t" r="r" b="b"/>
              <a:pathLst>
                <a:path w="3047">
                  <a:moveTo>
                    <a:pt x="0" y="0"/>
                  </a:moveTo>
                  <a:lnTo>
                    <a:pt x="3047" y="0"/>
                  </a:lnTo>
                </a:path>
              </a:pathLst>
            </a:custGeom>
            <a:ln w="2794">
              <a:solidFill>
                <a:srgbClr val="10835C"/>
              </a:solidFill>
            </a:ln>
          </p:spPr>
          <p:txBody>
            <a:bodyPr wrap="square" lIns="0" tIns="0" rIns="0" bIns="0" rtlCol="0">
              <a:noAutofit/>
            </a:bodyPr>
            <a:lstStyle/>
            <a:p>
              <a:endParaRPr sz="700"/>
            </a:p>
          </p:txBody>
        </p:sp>
        <p:sp>
          <p:nvSpPr>
            <p:cNvPr id="1032" name="object 1073"/>
            <p:cNvSpPr/>
            <p:nvPr/>
          </p:nvSpPr>
          <p:spPr>
            <a:xfrm>
              <a:off x="5337994" y="2478493"/>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1033" name="object 1074"/>
            <p:cNvSpPr/>
            <p:nvPr/>
          </p:nvSpPr>
          <p:spPr>
            <a:xfrm>
              <a:off x="5337994" y="2482544"/>
              <a:ext cx="8207" cy="0"/>
            </a:xfrm>
            <a:custGeom>
              <a:avLst/>
              <a:gdLst/>
              <a:ahLst/>
              <a:cxnLst/>
              <a:rect l="l" t="t" r="r" b="b"/>
              <a:pathLst>
                <a:path w="3047">
                  <a:moveTo>
                    <a:pt x="0" y="0"/>
                  </a:moveTo>
                  <a:lnTo>
                    <a:pt x="3047" y="0"/>
                  </a:lnTo>
                </a:path>
              </a:pathLst>
            </a:custGeom>
            <a:ln w="2793">
              <a:solidFill>
                <a:srgbClr val="048656"/>
              </a:solidFill>
            </a:ln>
          </p:spPr>
          <p:txBody>
            <a:bodyPr wrap="square" lIns="0" tIns="0" rIns="0" bIns="0" rtlCol="0">
              <a:noAutofit/>
            </a:bodyPr>
            <a:lstStyle/>
            <a:p>
              <a:endParaRPr sz="700"/>
            </a:p>
          </p:txBody>
        </p:sp>
        <p:sp>
          <p:nvSpPr>
            <p:cNvPr id="1034" name="object 1075"/>
            <p:cNvSpPr/>
            <p:nvPr/>
          </p:nvSpPr>
          <p:spPr>
            <a:xfrm>
              <a:off x="5337994" y="2482544"/>
              <a:ext cx="8207" cy="0"/>
            </a:xfrm>
            <a:custGeom>
              <a:avLst/>
              <a:gdLst/>
              <a:ahLst/>
              <a:cxnLst/>
              <a:rect l="l" t="t" r="r" b="b"/>
              <a:pathLst>
                <a:path w="3047">
                  <a:moveTo>
                    <a:pt x="0" y="0"/>
                  </a:moveTo>
                  <a:lnTo>
                    <a:pt x="3047" y="0"/>
                  </a:lnTo>
                </a:path>
              </a:pathLst>
            </a:custGeom>
            <a:ln w="2793">
              <a:solidFill>
                <a:srgbClr val="008A53"/>
              </a:solidFill>
            </a:ln>
          </p:spPr>
          <p:txBody>
            <a:bodyPr wrap="square" lIns="0" tIns="0" rIns="0" bIns="0" rtlCol="0">
              <a:noAutofit/>
            </a:bodyPr>
            <a:lstStyle/>
            <a:p>
              <a:endParaRPr sz="700"/>
            </a:p>
          </p:txBody>
        </p:sp>
        <p:sp>
          <p:nvSpPr>
            <p:cNvPr id="1035" name="object 1076"/>
            <p:cNvSpPr/>
            <p:nvPr/>
          </p:nvSpPr>
          <p:spPr>
            <a:xfrm>
              <a:off x="5337994" y="2484567"/>
              <a:ext cx="12312" cy="0"/>
            </a:xfrm>
            <a:custGeom>
              <a:avLst/>
              <a:gdLst/>
              <a:ahLst/>
              <a:cxnLst/>
              <a:rect l="l" t="t" r="r" b="b"/>
              <a:pathLst>
                <a:path w="4571">
                  <a:moveTo>
                    <a:pt x="0" y="0"/>
                  </a:moveTo>
                  <a:lnTo>
                    <a:pt x="4571" y="0"/>
                  </a:lnTo>
                  <a:lnTo>
                    <a:pt x="0" y="0"/>
                  </a:lnTo>
                  <a:close/>
                </a:path>
              </a:pathLst>
            </a:custGeom>
            <a:solidFill>
              <a:srgbClr val="008D50"/>
            </a:solidFill>
          </p:spPr>
          <p:txBody>
            <a:bodyPr wrap="square" lIns="0" tIns="0" rIns="0" bIns="0" rtlCol="0">
              <a:noAutofit/>
            </a:bodyPr>
            <a:lstStyle/>
            <a:p>
              <a:endParaRPr sz="700"/>
            </a:p>
          </p:txBody>
        </p:sp>
        <p:sp>
          <p:nvSpPr>
            <p:cNvPr id="1036" name="object 1077"/>
            <p:cNvSpPr/>
            <p:nvPr/>
          </p:nvSpPr>
          <p:spPr>
            <a:xfrm>
              <a:off x="5337994" y="2486595"/>
              <a:ext cx="12312" cy="0"/>
            </a:xfrm>
            <a:custGeom>
              <a:avLst/>
              <a:gdLst/>
              <a:ahLst/>
              <a:cxnLst/>
              <a:rect l="l" t="t" r="r" b="b"/>
              <a:pathLst>
                <a:path w="4571">
                  <a:moveTo>
                    <a:pt x="0" y="0"/>
                  </a:moveTo>
                  <a:lnTo>
                    <a:pt x="4571" y="0"/>
                  </a:lnTo>
                </a:path>
              </a:pathLst>
            </a:custGeom>
            <a:ln w="2794">
              <a:solidFill>
                <a:srgbClr val="008F4D"/>
              </a:solidFill>
            </a:ln>
          </p:spPr>
          <p:txBody>
            <a:bodyPr wrap="square" lIns="0" tIns="0" rIns="0" bIns="0" rtlCol="0">
              <a:noAutofit/>
            </a:bodyPr>
            <a:lstStyle/>
            <a:p>
              <a:endParaRPr sz="700"/>
            </a:p>
          </p:txBody>
        </p:sp>
        <p:sp>
          <p:nvSpPr>
            <p:cNvPr id="1037" name="object 1078"/>
            <p:cNvSpPr/>
            <p:nvPr/>
          </p:nvSpPr>
          <p:spPr>
            <a:xfrm>
              <a:off x="5337994" y="2486595"/>
              <a:ext cx="12312" cy="0"/>
            </a:xfrm>
            <a:custGeom>
              <a:avLst/>
              <a:gdLst/>
              <a:ahLst/>
              <a:cxnLst/>
              <a:rect l="l" t="t" r="r" b="b"/>
              <a:pathLst>
                <a:path w="4571">
                  <a:moveTo>
                    <a:pt x="0" y="0"/>
                  </a:moveTo>
                  <a:lnTo>
                    <a:pt x="4571" y="0"/>
                  </a:lnTo>
                </a:path>
              </a:pathLst>
            </a:custGeom>
            <a:ln w="2794">
              <a:solidFill>
                <a:srgbClr val="009146"/>
              </a:solidFill>
            </a:ln>
          </p:spPr>
          <p:txBody>
            <a:bodyPr wrap="square" lIns="0" tIns="0" rIns="0" bIns="0" rtlCol="0">
              <a:noAutofit/>
            </a:bodyPr>
            <a:lstStyle/>
            <a:p>
              <a:endParaRPr sz="700"/>
            </a:p>
          </p:txBody>
        </p:sp>
        <p:sp>
          <p:nvSpPr>
            <p:cNvPr id="1038" name="object 1079"/>
            <p:cNvSpPr/>
            <p:nvPr/>
          </p:nvSpPr>
          <p:spPr>
            <a:xfrm>
              <a:off x="5337994" y="2490646"/>
              <a:ext cx="12312" cy="0"/>
            </a:xfrm>
            <a:custGeom>
              <a:avLst/>
              <a:gdLst/>
              <a:ahLst/>
              <a:cxnLst/>
              <a:rect l="l" t="t" r="r" b="b"/>
              <a:pathLst>
                <a:path w="4571">
                  <a:moveTo>
                    <a:pt x="0" y="0"/>
                  </a:moveTo>
                  <a:lnTo>
                    <a:pt x="4571" y="0"/>
                  </a:lnTo>
                </a:path>
              </a:pathLst>
            </a:custGeom>
            <a:ln w="2793">
              <a:solidFill>
                <a:srgbClr val="00923E"/>
              </a:solidFill>
            </a:ln>
          </p:spPr>
          <p:txBody>
            <a:bodyPr wrap="square" lIns="0" tIns="0" rIns="0" bIns="0" rtlCol="0">
              <a:noAutofit/>
            </a:bodyPr>
            <a:lstStyle/>
            <a:p>
              <a:endParaRPr sz="700"/>
            </a:p>
          </p:txBody>
        </p:sp>
        <p:sp>
          <p:nvSpPr>
            <p:cNvPr id="1039" name="object 1080"/>
            <p:cNvSpPr/>
            <p:nvPr/>
          </p:nvSpPr>
          <p:spPr>
            <a:xfrm>
              <a:off x="5337994" y="2490646"/>
              <a:ext cx="12312" cy="0"/>
            </a:xfrm>
            <a:custGeom>
              <a:avLst/>
              <a:gdLst/>
              <a:ahLst/>
              <a:cxnLst/>
              <a:rect l="l" t="t" r="r" b="b"/>
              <a:pathLst>
                <a:path w="4571">
                  <a:moveTo>
                    <a:pt x="0" y="0"/>
                  </a:moveTo>
                  <a:lnTo>
                    <a:pt x="4571" y="0"/>
                  </a:lnTo>
                </a:path>
              </a:pathLst>
            </a:custGeom>
            <a:ln w="2793">
              <a:solidFill>
                <a:srgbClr val="009145"/>
              </a:solidFill>
            </a:ln>
          </p:spPr>
          <p:txBody>
            <a:bodyPr wrap="square" lIns="0" tIns="0" rIns="0" bIns="0" rtlCol="0">
              <a:noAutofit/>
            </a:bodyPr>
            <a:lstStyle/>
            <a:p>
              <a:endParaRPr sz="700"/>
            </a:p>
          </p:txBody>
        </p:sp>
        <p:sp>
          <p:nvSpPr>
            <p:cNvPr id="1040" name="object 1081"/>
            <p:cNvSpPr/>
            <p:nvPr/>
          </p:nvSpPr>
          <p:spPr>
            <a:xfrm>
              <a:off x="5342099" y="2494697"/>
              <a:ext cx="8207" cy="0"/>
            </a:xfrm>
            <a:custGeom>
              <a:avLst/>
              <a:gdLst/>
              <a:ahLst/>
              <a:cxnLst/>
              <a:rect l="l" t="t" r="r" b="b"/>
              <a:pathLst>
                <a:path w="3047">
                  <a:moveTo>
                    <a:pt x="0" y="0"/>
                  </a:moveTo>
                  <a:lnTo>
                    <a:pt x="3047" y="0"/>
                  </a:lnTo>
                </a:path>
              </a:pathLst>
            </a:custGeom>
            <a:ln w="2793">
              <a:solidFill>
                <a:srgbClr val="00904A"/>
              </a:solidFill>
            </a:ln>
          </p:spPr>
          <p:txBody>
            <a:bodyPr wrap="square" lIns="0" tIns="0" rIns="0" bIns="0" rtlCol="0">
              <a:noAutofit/>
            </a:bodyPr>
            <a:lstStyle/>
            <a:p>
              <a:endParaRPr sz="700"/>
            </a:p>
          </p:txBody>
        </p:sp>
        <p:sp>
          <p:nvSpPr>
            <p:cNvPr id="1041" name="object 1082"/>
            <p:cNvSpPr/>
            <p:nvPr/>
          </p:nvSpPr>
          <p:spPr>
            <a:xfrm>
              <a:off x="5342099" y="2494697"/>
              <a:ext cx="8207" cy="0"/>
            </a:xfrm>
            <a:custGeom>
              <a:avLst/>
              <a:gdLst/>
              <a:ahLst/>
              <a:cxnLst/>
              <a:rect l="l" t="t" r="r" b="b"/>
              <a:pathLst>
                <a:path w="3047">
                  <a:moveTo>
                    <a:pt x="0" y="0"/>
                  </a:moveTo>
                  <a:lnTo>
                    <a:pt x="3047" y="0"/>
                  </a:lnTo>
                </a:path>
              </a:pathLst>
            </a:custGeom>
            <a:ln w="2793">
              <a:solidFill>
                <a:srgbClr val="008E50"/>
              </a:solidFill>
            </a:ln>
          </p:spPr>
          <p:txBody>
            <a:bodyPr wrap="square" lIns="0" tIns="0" rIns="0" bIns="0" rtlCol="0">
              <a:noAutofit/>
            </a:bodyPr>
            <a:lstStyle/>
            <a:p>
              <a:endParaRPr sz="700"/>
            </a:p>
          </p:txBody>
        </p:sp>
        <p:sp>
          <p:nvSpPr>
            <p:cNvPr id="1042" name="object 1083"/>
            <p:cNvSpPr/>
            <p:nvPr/>
          </p:nvSpPr>
          <p:spPr>
            <a:xfrm>
              <a:off x="5342099" y="2496720"/>
              <a:ext cx="12312" cy="0"/>
            </a:xfrm>
            <a:custGeom>
              <a:avLst/>
              <a:gdLst/>
              <a:ahLst/>
              <a:cxnLst/>
              <a:rect l="l" t="t" r="r" b="b"/>
              <a:pathLst>
                <a:path w="4571">
                  <a:moveTo>
                    <a:pt x="0" y="0"/>
                  </a:moveTo>
                  <a:lnTo>
                    <a:pt x="3047" y="0"/>
                  </a:lnTo>
                  <a:lnTo>
                    <a:pt x="4571" y="0"/>
                  </a:lnTo>
                  <a:lnTo>
                    <a:pt x="0" y="0"/>
                  </a:lnTo>
                  <a:close/>
                </a:path>
              </a:pathLst>
            </a:custGeom>
            <a:solidFill>
              <a:srgbClr val="008A52"/>
            </a:solidFill>
          </p:spPr>
          <p:txBody>
            <a:bodyPr wrap="square" lIns="0" tIns="0" rIns="0" bIns="0" rtlCol="0">
              <a:noAutofit/>
            </a:bodyPr>
            <a:lstStyle/>
            <a:p>
              <a:endParaRPr sz="700"/>
            </a:p>
          </p:txBody>
        </p:sp>
        <p:sp>
          <p:nvSpPr>
            <p:cNvPr id="1043" name="object 1084"/>
            <p:cNvSpPr/>
            <p:nvPr/>
          </p:nvSpPr>
          <p:spPr>
            <a:xfrm>
              <a:off x="5342099" y="2498748"/>
              <a:ext cx="12312" cy="0"/>
            </a:xfrm>
            <a:custGeom>
              <a:avLst/>
              <a:gdLst/>
              <a:ahLst/>
              <a:cxnLst/>
              <a:rect l="l" t="t" r="r" b="b"/>
              <a:pathLst>
                <a:path w="4571">
                  <a:moveTo>
                    <a:pt x="0" y="0"/>
                  </a:moveTo>
                  <a:lnTo>
                    <a:pt x="4571" y="0"/>
                  </a:lnTo>
                </a:path>
              </a:pathLst>
            </a:custGeom>
            <a:ln w="2794">
              <a:solidFill>
                <a:srgbClr val="018857"/>
              </a:solidFill>
            </a:ln>
          </p:spPr>
          <p:txBody>
            <a:bodyPr wrap="square" lIns="0" tIns="0" rIns="0" bIns="0" rtlCol="0">
              <a:noAutofit/>
            </a:bodyPr>
            <a:lstStyle/>
            <a:p>
              <a:endParaRPr sz="700"/>
            </a:p>
          </p:txBody>
        </p:sp>
        <p:sp>
          <p:nvSpPr>
            <p:cNvPr id="1044" name="object 1085"/>
            <p:cNvSpPr/>
            <p:nvPr/>
          </p:nvSpPr>
          <p:spPr>
            <a:xfrm>
              <a:off x="5342099" y="2498748"/>
              <a:ext cx="12312" cy="0"/>
            </a:xfrm>
            <a:custGeom>
              <a:avLst/>
              <a:gdLst/>
              <a:ahLst/>
              <a:cxnLst/>
              <a:rect l="l" t="t" r="r" b="b"/>
              <a:pathLst>
                <a:path w="4571">
                  <a:moveTo>
                    <a:pt x="0" y="0"/>
                  </a:moveTo>
                  <a:lnTo>
                    <a:pt x="4571" y="0"/>
                  </a:lnTo>
                </a:path>
              </a:pathLst>
            </a:custGeom>
            <a:ln w="2794">
              <a:solidFill>
                <a:srgbClr val="06855A"/>
              </a:solidFill>
            </a:ln>
          </p:spPr>
          <p:txBody>
            <a:bodyPr wrap="square" lIns="0" tIns="0" rIns="0" bIns="0" rtlCol="0">
              <a:noAutofit/>
            </a:bodyPr>
            <a:lstStyle/>
            <a:p>
              <a:endParaRPr sz="700"/>
            </a:p>
          </p:txBody>
        </p:sp>
        <p:sp>
          <p:nvSpPr>
            <p:cNvPr id="1045" name="object 1086"/>
            <p:cNvSpPr/>
            <p:nvPr/>
          </p:nvSpPr>
          <p:spPr>
            <a:xfrm>
              <a:off x="5346204" y="2502799"/>
              <a:ext cx="8210" cy="0"/>
            </a:xfrm>
            <a:custGeom>
              <a:avLst/>
              <a:gdLst/>
              <a:ahLst/>
              <a:cxnLst/>
              <a:rect l="l" t="t" r="r" b="b"/>
              <a:pathLst>
                <a:path w="3048">
                  <a:moveTo>
                    <a:pt x="0" y="0"/>
                  </a:moveTo>
                  <a:lnTo>
                    <a:pt x="3048" y="0"/>
                  </a:lnTo>
                </a:path>
              </a:pathLst>
            </a:custGeom>
            <a:ln w="2793">
              <a:solidFill>
                <a:srgbClr val="0F835D"/>
              </a:solidFill>
            </a:ln>
          </p:spPr>
          <p:txBody>
            <a:bodyPr wrap="square" lIns="0" tIns="0" rIns="0" bIns="0" rtlCol="0">
              <a:noAutofit/>
            </a:bodyPr>
            <a:lstStyle/>
            <a:p>
              <a:endParaRPr sz="700"/>
            </a:p>
          </p:txBody>
        </p:sp>
        <p:sp>
          <p:nvSpPr>
            <p:cNvPr id="1046" name="object 1087"/>
            <p:cNvSpPr/>
            <p:nvPr/>
          </p:nvSpPr>
          <p:spPr>
            <a:xfrm>
              <a:off x="5346204" y="2502799"/>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1047" name="object 1088"/>
            <p:cNvSpPr/>
            <p:nvPr/>
          </p:nvSpPr>
          <p:spPr>
            <a:xfrm>
              <a:off x="5346204" y="2506850"/>
              <a:ext cx="12314" cy="0"/>
            </a:xfrm>
            <a:custGeom>
              <a:avLst/>
              <a:gdLst/>
              <a:ahLst/>
              <a:cxnLst/>
              <a:rect l="l" t="t" r="r" b="b"/>
              <a:pathLst>
                <a:path w="4572">
                  <a:moveTo>
                    <a:pt x="0" y="0"/>
                  </a:moveTo>
                  <a:lnTo>
                    <a:pt x="4572" y="0"/>
                  </a:lnTo>
                </a:path>
              </a:pathLst>
            </a:custGeom>
            <a:ln w="2794">
              <a:solidFill>
                <a:srgbClr val="207B60"/>
              </a:solidFill>
            </a:ln>
          </p:spPr>
          <p:txBody>
            <a:bodyPr wrap="square" lIns="0" tIns="0" rIns="0" bIns="0" rtlCol="0">
              <a:noAutofit/>
            </a:bodyPr>
            <a:lstStyle/>
            <a:p>
              <a:endParaRPr sz="700"/>
            </a:p>
          </p:txBody>
        </p:sp>
        <p:sp>
          <p:nvSpPr>
            <p:cNvPr id="1048" name="object 1089"/>
            <p:cNvSpPr/>
            <p:nvPr/>
          </p:nvSpPr>
          <p:spPr>
            <a:xfrm>
              <a:off x="5346204" y="2506850"/>
              <a:ext cx="12314" cy="0"/>
            </a:xfrm>
            <a:custGeom>
              <a:avLst/>
              <a:gdLst/>
              <a:ahLst/>
              <a:cxnLst/>
              <a:rect l="l" t="t" r="r" b="b"/>
              <a:pathLst>
                <a:path w="4572">
                  <a:moveTo>
                    <a:pt x="0" y="0"/>
                  </a:moveTo>
                  <a:lnTo>
                    <a:pt x="4572" y="0"/>
                  </a:lnTo>
                </a:path>
              </a:pathLst>
            </a:custGeom>
            <a:ln w="2794">
              <a:solidFill>
                <a:srgbClr val="2B7962"/>
              </a:solidFill>
            </a:ln>
          </p:spPr>
          <p:txBody>
            <a:bodyPr wrap="square" lIns="0" tIns="0" rIns="0" bIns="0" rtlCol="0">
              <a:noAutofit/>
            </a:bodyPr>
            <a:lstStyle/>
            <a:p>
              <a:endParaRPr sz="700"/>
            </a:p>
          </p:txBody>
        </p:sp>
        <p:sp>
          <p:nvSpPr>
            <p:cNvPr id="1049" name="object 1090"/>
            <p:cNvSpPr/>
            <p:nvPr/>
          </p:nvSpPr>
          <p:spPr>
            <a:xfrm>
              <a:off x="5346204" y="2508876"/>
              <a:ext cx="12314" cy="0"/>
            </a:xfrm>
            <a:custGeom>
              <a:avLst/>
              <a:gdLst/>
              <a:ahLst/>
              <a:cxnLst/>
              <a:rect l="l" t="t" r="r" b="b"/>
              <a:pathLst>
                <a:path w="4572">
                  <a:moveTo>
                    <a:pt x="0" y="0"/>
                  </a:moveTo>
                  <a:lnTo>
                    <a:pt x="4572" y="0"/>
                  </a:lnTo>
                  <a:lnTo>
                    <a:pt x="1524" y="0"/>
                  </a:lnTo>
                  <a:lnTo>
                    <a:pt x="0" y="0"/>
                  </a:lnTo>
                  <a:close/>
                </a:path>
              </a:pathLst>
            </a:custGeom>
            <a:solidFill>
              <a:srgbClr val="317863"/>
            </a:solidFill>
          </p:spPr>
          <p:txBody>
            <a:bodyPr wrap="square" lIns="0" tIns="0" rIns="0" bIns="0" rtlCol="0">
              <a:noAutofit/>
            </a:bodyPr>
            <a:lstStyle/>
            <a:p>
              <a:endParaRPr sz="700"/>
            </a:p>
          </p:txBody>
        </p:sp>
        <p:sp>
          <p:nvSpPr>
            <p:cNvPr id="1050" name="object 1091"/>
            <p:cNvSpPr/>
            <p:nvPr/>
          </p:nvSpPr>
          <p:spPr>
            <a:xfrm>
              <a:off x="5350309" y="2510901"/>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1051" name="object 1092"/>
            <p:cNvSpPr/>
            <p:nvPr/>
          </p:nvSpPr>
          <p:spPr>
            <a:xfrm>
              <a:off x="5350309" y="2510901"/>
              <a:ext cx="8210" cy="0"/>
            </a:xfrm>
            <a:custGeom>
              <a:avLst/>
              <a:gdLst/>
              <a:ahLst/>
              <a:cxnLst/>
              <a:rect l="l" t="t" r="r" b="b"/>
              <a:pathLst>
                <a:path w="3048">
                  <a:moveTo>
                    <a:pt x="0" y="0"/>
                  </a:moveTo>
                  <a:lnTo>
                    <a:pt x="3048" y="0"/>
                  </a:lnTo>
                </a:path>
              </a:pathLst>
            </a:custGeom>
            <a:ln w="2793">
              <a:solidFill>
                <a:srgbClr val="3B7064"/>
              </a:solidFill>
            </a:ln>
          </p:spPr>
          <p:txBody>
            <a:bodyPr wrap="square" lIns="0" tIns="0" rIns="0" bIns="0" rtlCol="0">
              <a:noAutofit/>
            </a:bodyPr>
            <a:lstStyle/>
            <a:p>
              <a:endParaRPr sz="700"/>
            </a:p>
          </p:txBody>
        </p:sp>
        <p:sp>
          <p:nvSpPr>
            <p:cNvPr id="1052" name="object 1093"/>
            <p:cNvSpPr/>
            <p:nvPr/>
          </p:nvSpPr>
          <p:spPr>
            <a:xfrm>
              <a:off x="5354413" y="2512927"/>
              <a:ext cx="8210" cy="4051"/>
            </a:xfrm>
            <a:custGeom>
              <a:avLst/>
              <a:gdLst/>
              <a:ahLst/>
              <a:cxnLst/>
              <a:rect l="l" t="t" r="r" b="b"/>
              <a:pathLst>
                <a:path w="3048" h="1524">
                  <a:moveTo>
                    <a:pt x="3048" y="0"/>
                  </a:moveTo>
                  <a:lnTo>
                    <a:pt x="0" y="0"/>
                  </a:lnTo>
                  <a:lnTo>
                    <a:pt x="1524" y="1524"/>
                  </a:lnTo>
                  <a:lnTo>
                    <a:pt x="3048" y="1524"/>
                  </a:lnTo>
                  <a:lnTo>
                    <a:pt x="3048" y="0"/>
                  </a:lnTo>
                  <a:close/>
                </a:path>
              </a:pathLst>
            </a:custGeom>
            <a:solidFill>
              <a:srgbClr val="426D64"/>
            </a:solidFill>
          </p:spPr>
          <p:txBody>
            <a:bodyPr wrap="square" lIns="0" tIns="0" rIns="0" bIns="0" rtlCol="0">
              <a:noAutofit/>
            </a:bodyPr>
            <a:lstStyle/>
            <a:p>
              <a:endParaRPr sz="700"/>
            </a:p>
          </p:txBody>
        </p:sp>
        <p:sp>
          <p:nvSpPr>
            <p:cNvPr id="1053" name="object 1094"/>
            <p:cNvSpPr/>
            <p:nvPr/>
          </p:nvSpPr>
          <p:spPr>
            <a:xfrm>
              <a:off x="5354413" y="2512927"/>
              <a:ext cx="8210" cy="4051"/>
            </a:xfrm>
            <a:custGeom>
              <a:avLst/>
              <a:gdLst/>
              <a:ahLst/>
              <a:cxnLst/>
              <a:rect l="l" t="t" r="r" b="b"/>
              <a:pathLst>
                <a:path w="3048" h="1524">
                  <a:moveTo>
                    <a:pt x="3048" y="0"/>
                  </a:moveTo>
                  <a:lnTo>
                    <a:pt x="0" y="0"/>
                  </a:lnTo>
                  <a:lnTo>
                    <a:pt x="1524" y="1524"/>
                  </a:lnTo>
                  <a:lnTo>
                    <a:pt x="3048" y="1524"/>
                  </a:lnTo>
                  <a:lnTo>
                    <a:pt x="3048" y="0"/>
                  </a:lnTo>
                  <a:close/>
                </a:path>
              </a:pathLst>
            </a:custGeom>
            <a:solidFill>
              <a:srgbClr val="446C64"/>
            </a:solidFill>
          </p:spPr>
          <p:txBody>
            <a:bodyPr wrap="square" lIns="0" tIns="0" rIns="0" bIns="0" rtlCol="0">
              <a:noAutofit/>
            </a:bodyPr>
            <a:lstStyle/>
            <a:p>
              <a:endParaRPr sz="700"/>
            </a:p>
          </p:txBody>
        </p:sp>
        <p:sp>
          <p:nvSpPr>
            <p:cNvPr id="1054" name="object 1095"/>
            <p:cNvSpPr/>
            <p:nvPr/>
          </p:nvSpPr>
          <p:spPr>
            <a:xfrm>
              <a:off x="5358518" y="2516978"/>
              <a:ext cx="12312" cy="0"/>
            </a:xfrm>
            <a:custGeom>
              <a:avLst/>
              <a:gdLst/>
              <a:ahLst/>
              <a:cxnLst/>
              <a:rect l="l" t="t" r="r" b="b"/>
              <a:pathLst>
                <a:path w="4571">
                  <a:moveTo>
                    <a:pt x="0" y="0"/>
                  </a:moveTo>
                  <a:lnTo>
                    <a:pt x="3047" y="0"/>
                  </a:lnTo>
                  <a:lnTo>
                    <a:pt x="4571" y="0"/>
                  </a:lnTo>
                  <a:lnTo>
                    <a:pt x="3047"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1055" name="object 1096"/>
            <p:cNvSpPr/>
            <p:nvPr/>
          </p:nvSpPr>
          <p:spPr>
            <a:xfrm>
              <a:off x="5362623" y="2516978"/>
              <a:ext cx="8207" cy="0"/>
            </a:xfrm>
            <a:custGeom>
              <a:avLst/>
              <a:gdLst/>
              <a:ahLst/>
              <a:cxnLst/>
              <a:rect l="l" t="t" r="r" b="b"/>
              <a:pathLst>
                <a:path w="3047">
                  <a:moveTo>
                    <a:pt x="0" y="0"/>
                  </a:moveTo>
                  <a:lnTo>
                    <a:pt x="1523" y="0"/>
                  </a:lnTo>
                  <a:lnTo>
                    <a:pt x="3047" y="0"/>
                  </a:lnTo>
                  <a:lnTo>
                    <a:pt x="1523" y="0"/>
                  </a:lnTo>
                  <a:lnTo>
                    <a:pt x="0" y="0"/>
                  </a:lnTo>
                  <a:close/>
                </a:path>
              </a:pathLst>
            </a:custGeom>
            <a:solidFill>
              <a:srgbClr val="475E5F"/>
            </a:solidFill>
          </p:spPr>
          <p:txBody>
            <a:bodyPr wrap="square" lIns="0" tIns="0" rIns="0" bIns="0" rtlCol="0">
              <a:noAutofit/>
            </a:bodyPr>
            <a:lstStyle/>
            <a:p>
              <a:endParaRPr sz="700"/>
            </a:p>
          </p:txBody>
        </p:sp>
        <p:sp>
          <p:nvSpPr>
            <p:cNvPr id="1056" name="object 1097"/>
            <p:cNvSpPr/>
            <p:nvPr/>
          </p:nvSpPr>
          <p:spPr>
            <a:xfrm>
              <a:off x="5321575" y="2456212"/>
              <a:ext cx="49255" cy="60766"/>
            </a:xfrm>
            <a:custGeom>
              <a:avLst/>
              <a:gdLst/>
              <a:ahLst/>
              <a:cxnLst/>
              <a:rect l="l" t="t" r="r" b="b"/>
              <a:pathLst>
                <a:path w="18287" h="22859">
                  <a:moveTo>
                    <a:pt x="18287" y="22859"/>
                  </a:moveTo>
                  <a:lnTo>
                    <a:pt x="13715" y="22859"/>
                  </a:lnTo>
                  <a:lnTo>
                    <a:pt x="12191" y="21335"/>
                  </a:lnTo>
                  <a:lnTo>
                    <a:pt x="10667" y="19811"/>
                  </a:lnTo>
                  <a:lnTo>
                    <a:pt x="9143" y="18287"/>
                  </a:lnTo>
                  <a:lnTo>
                    <a:pt x="7619" y="16763"/>
                  </a:lnTo>
                  <a:lnTo>
                    <a:pt x="7619" y="13715"/>
                  </a:lnTo>
                  <a:lnTo>
                    <a:pt x="6095" y="10667"/>
                  </a:lnTo>
                  <a:lnTo>
                    <a:pt x="6095" y="9143"/>
                  </a:lnTo>
                  <a:lnTo>
                    <a:pt x="4571" y="6095"/>
                  </a:lnTo>
                  <a:lnTo>
                    <a:pt x="4571" y="4571"/>
                  </a:lnTo>
                  <a:lnTo>
                    <a:pt x="3047" y="3047"/>
                  </a:lnTo>
                  <a:lnTo>
                    <a:pt x="3047" y="1523"/>
                  </a:lnTo>
                  <a:lnTo>
                    <a:pt x="1523" y="1523"/>
                  </a:lnTo>
                  <a:lnTo>
                    <a:pt x="0" y="0"/>
                  </a:lnTo>
                  <a:lnTo>
                    <a:pt x="1523" y="0"/>
                  </a:lnTo>
                  <a:lnTo>
                    <a:pt x="3047" y="1523"/>
                  </a:lnTo>
                  <a:lnTo>
                    <a:pt x="4571" y="1523"/>
                  </a:lnTo>
                  <a:lnTo>
                    <a:pt x="6095" y="3047"/>
                  </a:lnTo>
                  <a:lnTo>
                    <a:pt x="7619" y="4571"/>
                  </a:lnTo>
                  <a:lnTo>
                    <a:pt x="9143" y="6095"/>
                  </a:lnTo>
                  <a:lnTo>
                    <a:pt x="9143" y="9143"/>
                  </a:lnTo>
                  <a:lnTo>
                    <a:pt x="10667" y="10667"/>
                  </a:lnTo>
                  <a:lnTo>
                    <a:pt x="10667" y="13715"/>
                  </a:lnTo>
                  <a:lnTo>
                    <a:pt x="12191" y="16763"/>
                  </a:lnTo>
                  <a:lnTo>
                    <a:pt x="12191" y="18287"/>
                  </a:lnTo>
                  <a:lnTo>
                    <a:pt x="13715" y="19811"/>
                  </a:lnTo>
                  <a:lnTo>
                    <a:pt x="15239" y="21335"/>
                  </a:lnTo>
                  <a:lnTo>
                    <a:pt x="15239" y="22859"/>
                  </a:lnTo>
                  <a:lnTo>
                    <a:pt x="18287" y="22859"/>
                  </a:lnTo>
                </a:path>
              </a:pathLst>
            </a:custGeom>
            <a:ln w="1523">
              <a:solidFill>
                <a:srgbClr val="1E1A16"/>
              </a:solidFill>
            </a:ln>
          </p:spPr>
          <p:txBody>
            <a:bodyPr wrap="square" lIns="0" tIns="0" rIns="0" bIns="0" rtlCol="0">
              <a:noAutofit/>
            </a:bodyPr>
            <a:lstStyle/>
            <a:p>
              <a:endParaRPr sz="700"/>
            </a:p>
          </p:txBody>
        </p:sp>
        <p:sp>
          <p:nvSpPr>
            <p:cNvPr id="1057" name="object 1098"/>
            <p:cNvSpPr/>
            <p:nvPr/>
          </p:nvSpPr>
          <p:spPr>
            <a:xfrm>
              <a:off x="5231269" y="2456212"/>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1058" name="object 1099"/>
            <p:cNvSpPr/>
            <p:nvPr/>
          </p:nvSpPr>
          <p:spPr>
            <a:xfrm>
              <a:off x="5235374" y="2458237"/>
              <a:ext cx="4105" cy="0"/>
            </a:xfrm>
            <a:custGeom>
              <a:avLst/>
              <a:gdLst/>
              <a:ahLst/>
              <a:cxnLst/>
              <a:rect l="l" t="t" r="r" b="b"/>
              <a:pathLst>
                <a:path w="1524">
                  <a:moveTo>
                    <a:pt x="0" y="0"/>
                  </a:moveTo>
                  <a:lnTo>
                    <a:pt x="1524" y="0"/>
                  </a:lnTo>
                </a:path>
              </a:pathLst>
            </a:custGeom>
            <a:ln w="2794">
              <a:solidFill>
                <a:srgbClr val="475E5F"/>
              </a:solidFill>
            </a:ln>
          </p:spPr>
          <p:txBody>
            <a:bodyPr wrap="square" lIns="0" tIns="0" rIns="0" bIns="0" rtlCol="0">
              <a:noAutofit/>
            </a:bodyPr>
            <a:lstStyle/>
            <a:p>
              <a:endParaRPr sz="700"/>
            </a:p>
          </p:txBody>
        </p:sp>
        <p:sp>
          <p:nvSpPr>
            <p:cNvPr id="1059" name="object 1100"/>
            <p:cNvSpPr/>
            <p:nvPr/>
          </p:nvSpPr>
          <p:spPr>
            <a:xfrm>
              <a:off x="5235374" y="2458237"/>
              <a:ext cx="4105" cy="0"/>
            </a:xfrm>
            <a:custGeom>
              <a:avLst/>
              <a:gdLst/>
              <a:ahLst/>
              <a:cxnLst/>
              <a:rect l="l" t="t" r="r" b="b"/>
              <a:pathLst>
                <a:path w="1524">
                  <a:moveTo>
                    <a:pt x="0" y="0"/>
                  </a:moveTo>
                  <a:lnTo>
                    <a:pt x="1524" y="0"/>
                  </a:lnTo>
                </a:path>
              </a:pathLst>
            </a:custGeom>
            <a:ln w="2794">
              <a:solidFill>
                <a:srgbClr val="46615F"/>
              </a:solidFill>
            </a:ln>
          </p:spPr>
          <p:txBody>
            <a:bodyPr wrap="square" lIns="0" tIns="0" rIns="0" bIns="0" rtlCol="0">
              <a:noAutofit/>
            </a:bodyPr>
            <a:lstStyle/>
            <a:p>
              <a:endParaRPr sz="700"/>
            </a:p>
          </p:txBody>
        </p:sp>
        <p:sp>
          <p:nvSpPr>
            <p:cNvPr id="1060" name="object 1101"/>
            <p:cNvSpPr/>
            <p:nvPr/>
          </p:nvSpPr>
          <p:spPr>
            <a:xfrm>
              <a:off x="5235374" y="2460263"/>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66461"/>
            </a:solidFill>
          </p:spPr>
          <p:txBody>
            <a:bodyPr wrap="square" lIns="0" tIns="0" rIns="0" bIns="0" rtlCol="0">
              <a:noAutofit/>
            </a:bodyPr>
            <a:lstStyle/>
            <a:p>
              <a:endParaRPr sz="700"/>
            </a:p>
          </p:txBody>
        </p:sp>
        <p:sp>
          <p:nvSpPr>
            <p:cNvPr id="1061" name="object 1102"/>
            <p:cNvSpPr/>
            <p:nvPr/>
          </p:nvSpPr>
          <p:spPr>
            <a:xfrm>
              <a:off x="5239479" y="2462288"/>
              <a:ext cx="8207" cy="0"/>
            </a:xfrm>
            <a:custGeom>
              <a:avLst/>
              <a:gdLst/>
              <a:ahLst/>
              <a:cxnLst/>
              <a:rect l="l" t="t" r="r" b="b"/>
              <a:pathLst>
                <a:path w="3047">
                  <a:moveTo>
                    <a:pt x="0" y="0"/>
                  </a:moveTo>
                  <a:lnTo>
                    <a:pt x="3047" y="0"/>
                  </a:lnTo>
                </a:path>
              </a:pathLst>
            </a:custGeom>
            <a:ln w="2793">
              <a:solidFill>
                <a:srgbClr val="456863"/>
              </a:solidFill>
            </a:ln>
          </p:spPr>
          <p:txBody>
            <a:bodyPr wrap="square" lIns="0" tIns="0" rIns="0" bIns="0" rtlCol="0">
              <a:noAutofit/>
            </a:bodyPr>
            <a:lstStyle/>
            <a:p>
              <a:endParaRPr sz="700"/>
            </a:p>
          </p:txBody>
        </p:sp>
        <p:sp>
          <p:nvSpPr>
            <p:cNvPr id="1062" name="object 1103"/>
            <p:cNvSpPr/>
            <p:nvPr/>
          </p:nvSpPr>
          <p:spPr>
            <a:xfrm>
              <a:off x="5239479" y="2462288"/>
              <a:ext cx="8207" cy="0"/>
            </a:xfrm>
            <a:custGeom>
              <a:avLst/>
              <a:gdLst/>
              <a:ahLst/>
              <a:cxnLst/>
              <a:rect l="l" t="t" r="r" b="b"/>
              <a:pathLst>
                <a:path w="3047">
                  <a:moveTo>
                    <a:pt x="0" y="0"/>
                  </a:moveTo>
                  <a:lnTo>
                    <a:pt x="3047" y="0"/>
                  </a:lnTo>
                </a:path>
              </a:pathLst>
            </a:custGeom>
            <a:ln w="2793">
              <a:solidFill>
                <a:srgbClr val="456B63"/>
              </a:solidFill>
            </a:ln>
          </p:spPr>
          <p:txBody>
            <a:bodyPr wrap="square" lIns="0" tIns="0" rIns="0" bIns="0" rtlCol="0">
              <a:noAutofit/>
            </a:bodyPr>
            <a:lstStyle/>
            <a:p>
              <a:endParaRPr sz="700"/>
            </a:p>
          </p:txBody>
        </p:sp>
        <p:sp>
          <p:nvSpPr>
            <p:cNvPr id="1063" name="object 1104"/>
            <p:cNvSpPr/>
            <p:nvPr/>
          </p:nvSpPr>
          <p:spPr>
            <a:xfrm>
              <a:off x="5239479" y="2466339"/>
              <a:ext cx="12312" cy="0"/>
            </a:xfrm>
            <a:custGeom>
              <a:avLst/>
              <a:gdLst/>
              <a:ahLst/>
              <a:cxnLst/>
              <a:rect l="l" t="t" r="r" b="b"/>
              <a:pathLst>
                <a:path w="4571">
                  <a:moveTo>
                    <a:pt x="0" y="0"/>
                  </a:moveTo>
                  <a:lnTo>
                    <a:pt x="4571" y="0"/>
                  </a:lnTo>
                </a:path>
              </a:pathLst>
            </a:custGeom>
            <a:ln w="2794">
              <a:solidFill>
                <a:srgbClr val="416E64"/>
              </a:solidFill>
            </a:ln>
          </p:spPr>
          <p:txBody>
            <a:bodyPr wrap="square" lIns="0" tIns="0" rIns="0" bIns="0" rtlCol="0">
              <a:noAutofit/>
            </a:bodyPr>
            <a:lstStyle/>
            <a:p>
              <a:endParaRPr sz="700"/>
            </a:p>
          </p:txBody>
        </p:sp>
        <p:sp>
          <p:nvSpPr>
            <p:cNvPr id="1064" name="object 1105"/>
            <p:cNvSpPr/>
            <p:nvPr/>
          </p:nvSpPr>
          <p:spPr>
            <a:xfrm>
              <a:off x="5239479" y="2466339"/>
              <a:ext cx="12312" cy="0"/>
            </a:xfrm>
            <a:custGeom>
              <a:avLst/>
              <a:gdLst/>
              <a:ahLst/>
              <a:cxnLst/>
              <a:rect l="l" t="t" r="r" b="b"/>
              <a:pathLst>
                <a:path w="4571">
                  <a:moveTo>
                    <a:pt x="0" y="0"/>
                  </a:moveTo>
                  <a:lnTo>
                    <a:pt x="4571" y="0"/>
                  </a:lnTo>
                </a:path>
              </a:pathLst>
            </a:custGeom>
            <a:ln w="2794">
              <a:solidFill>
                <a:srgbClr val="3B7063"/>
              </a:solidFill>
            </a:ln>
          </p:spPr>
          <p:txBody>
            <a:bodyPr wrap="square" lIns="0" tIns="0" rIns="0" bIns="0" rtlCol="0">
              <a:noAutofit/>
            </a:bodyPr>
            <a:lstStyle/>
            <a:p>
              <a:endParaRPr sz="700"/>
            </a:p>
          </p:txBody>
        </p:sp>
        <p:sp>
          <p:nvSpPr>
            <p:cNvPr id="1065" name="object 1106"/>
            <p:cNvSpPr/>
            <p:nvPr/>
          </p:nvSpPr>
          <p:spPr>
            <a:xfrm>
              <a:off x="5243583" y="2470390"/>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1066" name="object 1107"/>
            <p:cNvSpPr/>
            <p:nvPr/>
          </p:nvSpPr>
          <p:spPr>
            <a:xfrm>
              <a:off x="5243583" y="2470390"/>
              <a:ext cx="8210" cy="0"/>
            </a:xfrm>
            <a:custGeom>
              <a:avLst/>
              <a:gdLst/>
              <a:ahLst/>
              <a:cxnLst/>
              <a:rect l="l" t="t" r="r" b="b"/>
              <a:pathLst>
                <a:path w="3048">
                  <a:moveTo>
                    <a:pt x="0" y="0"/>
                  </a:moveTo>
                  <a:lnTo>
                    <a:pt x="3048" y="0"/>
                  </a:lnTo>
                </a:path>
              </a:pathLst>
            </a:custGeom>
            <a:ln w="2793">
              <a:solidFill>
                <a:srgbClr val="317863"/>
              </a:solidFill>
            </a:ln>
          </p:spPr>
          <p:txBody>
            <a:bodyPr wrap="square" lIns="0" tIns="0" rIns="0" bIns="0" rtlCol="0">
              <a:noAutofit/>
            </a:bodyPr>
            <a:lstStyle/>
            <a:p>
              <a:endParaRPr sz="700"/>
            </a:p>
          </p:txBody>
        </p:sp>
        <p:sp>
          <p:nvSpPr>
            <p:cNvPr id="1067" name="object 1108"/>
            <p:cNvSpPr/>
            <p:nvPr/>
          </p:nvSpPr>
          <p:spPr>
            <a:xfrm>
              <a:off x="5243583" y="2472416"/>
              <a:ext cx="12314" cy="0"/>
            </a:xfrm>
            <a:custGeom>
              <a:avLst/>
              <a:gdLst/>
              <a:ahLst/>
              <a:cxnLst/>
              <a:rect l="l" t="t" r="r" b="b"/>
              <a:pathLst>
                <a:path w="4572">
                  <a:moveTo>
                    <a:pt x="0" y="0"/>
                  </a:moveTo>
                  <a:lnTo>
                    <a:pt x="4572" y="0"/>
                  </a:lnTo>
                  <a:lnTo>
                    <a:pt x="0" y="0"/>
                  </a:lnTo>
                  <a:close/>
                </a:path>
              </a:pathLst>
            </a:custGeom>
            <a:solidFill>
              <a:srgbClr val="287962"/>
            </a:solidFill>
          </p:spPr>
          <p:txBody>
            <a:bodyPr wrap="square" lIns="0" tIns="0" rIns="0" bIns="0" rtlCol="0">
              <a:noAutofit/>
            </a:bodyPr>
            <a:lstStyle/>
            <a:p>
              <a:endParaRPr sz="700"/>
            </a:p>
          </p:txBody>
        </p:sp>
        <p:sp>
          <p:nvSpPr>
            <p:cNvPr id="1068" name="object 1109"/>
            <p:cNvSpPr/>
            <p:nvPr/>
          </p:nvSpPr>
          <p:spPr>
            <a:xfrm>
              <a:off x="5243583" y="2474442"/>
              <a:ext cx="12314" cy="0"/>
            </a:xfrm>
            <a:custGeom>
              <a:avLst/>
              <a:gdLst/>
              <a:ahLst/>
              <a:cxnLst/>
              <a:rect l="l" t="t" r="r" b="b"/>
              <a:pathLst>
                <a:path w="4572">
                  <a:moveTo>
                    <a:pt x="0" y="0"/>
                  </a:moveTo>
                  <a:lnTo>
                    <a:pt x="4572" y="0"/>
                  </a:lnTo>
                </a:path>
              </a:pathLst>
            </a:custGeom>
            <a:ln w="2793">
              <a:solidFill>
                <a:srgbClr val="207B5F"/>
              </a:solidFill>
            </a:ln>
          </p:spPr>
          <p:txBody>
            <a:bodyPr wrap="square" lIns="0" tIns="0" rIns="0" bIns="0" rtlCol="0">
              <a:noAutofit/>
            </a:bodyPr>
            <a:lstStyle/>
            <a:p>
              <a:endParaRPr sz="700"/>
            </a:p>
          </p:txBody>
        </p:sp>
        <p:sp>
          <p:nvSpPr>
            <p:cNvPr id="1069" name="object 1110"/>
            <p:cNvSpPr/>
            <p:nvPr/>
          </p:nvSpPr>
          <p:spPr>
            <a:xfrm>
              <a:off x="5243583" y="2474442"/>
              <a:ext cx="12314" cy="0"/>
            </a:xfrm>
            <a:custGeom>
              <a:avLst/>
              <a:gdLst/>
              <a:ahLst/>
              <a:cxnLst/>
              <a:rect l="l" t="t" r="r" b="b"/>
              <a:pathLst>
                <a:path w="4572">
                  <a:moveTo>
                    <a:pt x="0" y="0"/>
                  </a:moveTo>
                  <a:lnTo>
                    <a:pt x="4572" y="0"/>
                  </a:lnTo>
                </a:path>
              </a:pathLst>
            </a:custGeom>
            <a:ln w="2793">
              <a:solidFill>
                <a:srgbClr val="167E5F"/>
              </a:solidFill>
            </a:ln>
          </p:spPr>
          <p:txBody>
            <a:bodyPr wrap="square" lIns="0" tIns="0" rIns="0" bIns="0" rtlCol="0">
              <a:noAutofit/>
            </a:bodyPr>
            <a:lstStyle/>
            <a:p>
              <a:endParaRPr sz="700"/>
            </a:p>
          </p:txBody>
        </p:sp>
        <p:sp>
          <p:nvSpPr>
            <p:cNvPr id="1070" name="object 1111"/>
            <p:cNvSpPr/>
            <p:nvPr/>
          </p:nvSpPr>
          <p:spPr>
            <a:xfrm>
              <a:off x="5247688" y="2478493"/>
              <a:ext cx="8210" cy="0"/>
            </a:xfrm>
            <a:custGeom>
              <a:avLst/>
              <a:gdLst/>
              <a:ahLst/>
              <a:cxnLst/>
              <a:rect l="l" t="t" r="r" b="b"/>
              <a:pathLst>
                <a:path w="3048">
                  <a:moveTo>
                    <a:pt x="0" y="0"/>
                  </a:moveTo>
                  <a:lnTo>
                    <a:pt x="3048" y="0"/>
                  </a:lnTo>
                </a:path>
              </a:pathLst>
            </a:custGeom>
            <a:ln w="2794">
              <a:solidFill>
                <a:srgbClr val="10835C"/>
              </a:solidFill>
            </a:ln>
          </p:spPr>
          <p:txBody>
            <a:bodyPr wrap="square" lIns="0" tIns="0" rIns="0" bIns="0" rtlCol="0">
              <a:noAutofit/>
            </a:bodyPr>
            <a:lstStyle/>
            <a:p>
              <a:endParaRPr sz="700"/>
            </a:p>
          </p:txBody>
        </p:sp>
        <p:sp>
          <p:nvSpPr>
            <p:cNvPr id="1071" name="object 1112"/>
            <p:cNvSpPr/>
            <p:nvPr/>
          </p:nvSpPr>
          <p:spPr>
            <a:xfrm>
              <a:off x="5247688" y="2478493"/>
              <a:ext cx="8210" cy="0"/>
            </a:xfrm>
            <a:custGeom>
              <a:avLst/>
              <a:gdLst/>
              <a:ahLst/>
              <a:cxnLst/>
              <a:rect l="l" t="t" r="r" b="b"/>
              <a:pathLst>
                <a:path w="3048">
                  <a:moveTo>
                    <a:pt x="0" y="0"/>
                  </a:moveTo>
                  <a:lnTo>
                    <a:pt x="3048" y="0"/>
                  </a:lnTo>
                </a:path>
              </a:pathLst>
            </a:custGeom>
            <a:ln w="2794">
              <a:solidFill>
                <a:srgbClr val="06855A"/>
              </a:solidFill>
            </a:ln>
          </p:spPr>
          <p:txBody>
            <a:bodyPr wrap="square" lIns="0" tIns="0" rIns="0" bIns="0" rtlCol="0">
              <a:noAutofit/>
            </a:bodyPr>
            <a:lstStyle/>
            <a:p>
              <a:endParaRPr sz="700"/>
            </a:p>
          </p:txBody>
        </p:sp>
        <p:sp>
          <p:nvSpPr>
            <p:cNvPr id="1072" name="object 1113"/>
            <p:cNvSpPr/>
            <p:nvPr/>
          </p:nvSpPr>
          <p:spPr>
            <a:xfrm>
              <a:off x="5247688" y="2482544"/>
              <a:ext cx="12314" cy="0"/>
            </a:xfrm>
            <a:custGeom>
              <a:avLst/>
              <a:gdLst/>
              <a:ahLst/>
              <a:cxnLst/>
              <a:rect l="l" t="t" r="r" b="b"/>
              <a:pathLst>
                <a:path w="4572">
                  <a:moveTo>
                    <a:pt x="0" y="0"/>
                  </a:moveTo>
                  <a:lnTo>
                    <a:pt x="4572" y="0"/>
                  </a:lnTo>
                </a:path>
              </a:pathLst>
            </a:custGeom>
            <a:ln w="2793">
              <a:solidFill>
                <a:srgbClr val="048656"/>
              </a:solidFill>
            </a:ln>
          </p:spPr>
          <p:txBody>
            <a:bodyPr wrap="square" lIns="0" tIns="0" rIns="0" bIns="0" rtlCol="0">
              <a:noAutofit/>
            </a:bodyPr>
            <a:lstStyle/>
            <a:p>
              <a:endParaRPr sz="700"/>
            </a:p>
          </p:txBody>
        </p:sp>
        <p:sp>
          <p:nvSpPr>
            <p:cNvPr id="1073" name="object 1114"/>
            <p:cNvSpPr/>
            <p:nvPr/>
          </p:nvSpPr>
          <p:spPr>
            <a:xfrm>
              <a:off x="5247688" y="2482544"/>
              <a:ext cx="12314" cy="0"/>
            </a:xfrm>
            <a:custGeom>
              <a:avLst/>
              <a:gdLst/>
              <a:ahLst/>
              <a:cxnLst/>
              <a:rect l="l" t="t" r="r" b="b"/>
              <a:pathLst>
                <a:path w="4572">
                  <a:moveTo>
                    <a:pt x="0" y="0"/>
                  </a:moveTo>
                  <a:lnTo>
                    <a:pt x="4572" y="0"/>
                  </a:lnTo>
                </a:path>
              </a:pathLst>
            </a:custGeom>
            <a:ln w="2793">
              <a:solidFill>
                <a:srgbClr val="008A53"/>
              </a:solidFill>
            </a:ln>
          </p:spPr>
          <p:txBody>
            <a:bodyPr wrap="square" lIns="0" tIns="0" rIns="0" bIns="0" rtlCol="0">
              <a:noAutofit/>
            </a:bodyPr>
            <a:lstStyle/>
            <a:p>
              <a:endParaRPr sz="700"/>
            </a:p>
          </p:txBody>
        </p:sp>
        <p:sp>
          <p:nvSpPr>
            <p:cNvPr id="1074" name="object 1115"/>
            <p:cNvSpPr/>
            <p:nvPr/>
          </p:nvSpPr>
          <p:spPr>
            <a:xfrm>
              <a:off x="5247688" y="2484567"/>
              <a:ext cx="12314" cy="0"/>
            </a:xfrm>
            <a:custGeom>
              <a:avLst/>
              <a:gdLst/>
              <a:ahLst/>
              <a:cxnLst/>
              <a:rect l="l" t="t" r="r" b="b"/>
              <a:pathLst>
                <a:path w="4572">
                  <a:moveTo>
                    <a:pt x="0" y="0"/>
                  </a:moveTo>
                  <a:lnTo>
                    <a:pt x="4572" y="0"/>
                  </a:lnTo>
                  <a:lnTo>
                    <a:pt x="0" y="0"/>
                  </a:lnTo>
                  <a:close/>
                </a:path>
              </a:pathLst>
            </a:custGeom>
            <a:solidFill>
              <a:srgbClr val="008D50"/>
            </a:solidFill>
          </p:spPr>
          <p:txBody>
            <a:bodyPr wrap="square" lIns="0" tIns="0" rIns="0" bIns="0" rtlCol="0">
              <a:noAutofit/>
            </a:bodyPr>
            <a:lstStyle/>
            <a:p>
              <a:endParaRPr sz="700"/>
            </a:p>
          </p:txBody>
        </p:sp>
        <p:sp>
          <p:nvSpPr>
            <p:cNvPr id="1075" name="object 1116"/>
            <p:cNvSpPr/>
            <p:nvPr/>
          </p:nvSpPr>
          <p:spPr>
            <a:xfrm>
              <a:off x="5247688" y="2486595"/>
              <a:ext cx="12314" cy="0"/>
            </a:xfrm>
            <a:custGeom>
              <a:avLst/>
              <a:gdLst/>
              <a:ahLst/>
              <a:cxnLst/>
              <a:rect l="l" t="t" r="r" b="b"/>
              <a:pathLst>
                <a:path w="4572">
                  <a:moveTo>
                    <a:pt x="0" y="0"/>
                  </a:moveTo>
                  <a:lnTo>
                    <a:pt x="4572" y="0"/>
                  </a:lnTo>
                </a:path>
              </a:pathLst>
            </a:custGeom>
            <a:ln w="2794">
              <a:solidFill>
                <a:srgbClr val="008F4D"/>
              </a:solidFill>
            </a:ln>
          </p:spPr>
          <p:txBody>
            <a:bodyPr wrap="square" lIns="0" tIns="0" rIns="0" bIns="0" rtlCol="0">
              <a:noAutofit/>
            </a:bodyPr>
            <a:lstStyle/>
            <a:p>
              <a:endParaRPr sz="700"/>
            </a:p>
          </p:txBody>
        </p:sp>
        <p:sp>
          <p:nvSpPr>
            <p:cNvPr id="1076" name="object 1117"/>
            <p:cNvSpPr/>
            <p:nvPr/>
          </p:nvSpPr>
          <p:spPr>
            <a:xfrm>
              <a:off x="5247688" y="2486595"/>
              <a:ext cx="12314" cy="0"/>
            </a:xfrm>
            <a:custGeom>
              <a:avLst/>
              <a:gdLst/>
              <a:ahLst/>
              <a:cxnLst/>
              <a:rect l="l" t="t" r="r" b="b"/>
              <a:pathLst>
                <a:path w="4572">
                  <a:moveTo>
                    <a:pt x="0" y="0"/>
                  </a:moveTo>
                  <a:lnTo>
                    <a:pt x="4572" y="0"/>
                  </a:lnTo>
                </a:path>
              </a:pathLst>
            </a:custGeom>
            <a:ln w="2794">
              <a:solidFill>
                <a:srgbClr val="009146"/>
              </a:solidFill>
            </a:ln>
          </p:spPr>
          <p:txBody>
            <a:bodyPr wrap="square" lIns="0" tIns="0" rIns="0" bIns="0" rtlCol="0">
              <a:noAutofit/>
            </a:bodyPr>
            <a:lstStyle/>
            <a:p>
              <a:endParaRPr sz="700"/>
            </a:p>
          </p:txBody>
        </p:sp>
        <p:sp>
          <p:nvSpPr>
            <p:cNvPr id="1077" name="object 1118"/>
            <p:cNvSpPr/>
            <p:nvPr/>
          </p:nvSpPr>
          <p:spPr>
            <a:xfrm>
              <a:off x="5251793" y="2490646"/>
              <a:ext cx="8210" cy="0"/>
            </a:xfrm>
            <a:custGeom>
              <a:avLst/>
              <a:gdLst/>
              <a:ahLst/>
              <a:cxnLst/>
              <a:rect l="l" t="t" r="r" b="b"/>
              <a:pathLst>
                <a:path w="3048">
                  <a:moveTo>
                    <a:pt x="0" y="0"/>
                  </a:moveTo>
                  <a:lnTo>
                    <a:pt x="3048" y="0"/>
                  </a:lnTo>
                </a:path>
              </a:pathLst>
            </a:custGeom>
            <a:ln w="2793">
              <a:solidFill>
                <a:srgbClr val="00923E"/>
              </a:solidFill>
            </a:ln>
          </p:spPr>
          <p:txBody>
            <a:bodyPr wrap="square" lIns="0" tIns="0" rIns="0" bIns="0" rtlCol="0">
              <a:noAutofit/>
            </a:bodyPr>
            <a:lstStyle/>
            <a:p>
              <a:endParaRPr sz="700"/>
            </a:p>
          </p:txBody>
        </p:sp>
        <p:sp>
          <p:nvSpPr>
            <p:cNvPr id="1078" name="object 1119"/>
            <p:cNvSpPr/>
            <p:nvPr/>
          </p:nvSpPr>
          <p:spPr>
            <a:xfrm>
              <a:off x="5251793" y="2490646"/>
              <a:ext cx="8210" cy="0"/>
            </a:xfrm>
            <a:custGeom>
              <a:avLst/>
              <a:gdLst/>
              <a:ahLst/>
              <a:cxnLst/>
              <a:rect l="l" t="t" r="r" b="b"/>
              <a:pathLst>
                <a:path w="3048">
                  <a:moveTo>
                    <a:pt x="0" y="0"/>
                  </a:moveTo>
                  <a:lnTo>
                    <a:pt x="3048" y="0"/>
                  </a:lnTo>
                </a:path>
              </a:pathLst>
            </a:custGeom>
            <a:ln w="2793">
              <a:solidFill>
                <a:srgbClr val="009145"/>
              </a:solidFill>
            </a:ln>
          </p:spPr>
          <p:txBody>
            <a:bodyPr wrap="square" lIns="0" tIns="0" rIns="0" bIns="0" rtlCol="0">
              <a:noAutofit/>
            </a:bodyPr>
            <a:lstStyle/>
            <a:p>
              <a:endParaRPr sz="700"/>
            </a:p>
          </p:txBody>
        </p:sp>
        <p:sp>
          <p:nvSpPr>
            <p:cNvPr id="1079" name="object 1120"/>
            <p:cNvSpPr/>
            <p:nvPr/>
          </p:nvSpPr>
          <p:spPr>
            <a:xfrm>
              <a:off x="5251793" y="2494697"/>
              <a:ext cx="8210" cy="0"/>
            </a:xfrm>
            <a:custGeom>
              <a:avLst/>
              <a:gdLst/>
              <a:ahLst/>
              <a:cxnLst/>
              <a:rect l="l" t="t" r="r" b="b"/>
              <a:pathLst>
                <a:path w="3048">
                  <a:moveTo>
                    <a:pt x="0" y="0"/>
                  </a:moveTo>
                  <a:lnTo>
                    <a:pt x="3048" y="0"/>
                  </a:lnTo>
                </a:path>
              </a:pathLst>
            </a:custGeom>
            <a:ln w="2793">
              <a:solidFill>
                <a:srgbClr val="00904A"/>
              </a:solidFill>
            </a:ln>
          </p:spPr>
          <p:txBody>
            <a:bodyPr wrap="square" lIns="0" tIns="0" rIns="0" bIns="0" rtlCol="0">
              <a:noAutofit/>
            </a:bodyPr>
            <a:lstStyle/>
            <a:p>
              <a:endParaRPr sz="700"/>
            </a:p>
          </p:txBody>
        </p:sp>
        <p:sp>
          <p:nvSpPr>
            <p:cNvPr id="1080" name="object 1121"/>
            <p:cNvSpPr/>
            <p:nvPr/>
          </p:nvSpPr>
          <p:spPr>
            <a:xfrm>
              <a:off x="5251793" y="2494697"/>
              <a:ext cx="8210" cy="0"/>
            </a:xfrm>
            <a:custGeom>
              <a:avLst/>
              <a:gdLst/>
              <a:ahLst/>
              <a:cxnLst/>
              <a:rect l="l" t="t" r="r" b="b"/>
              <a:pathLst>
                <a:path w="3048">
                  <a:moveTo>
                    <a:pt x="0" y="0"/>
                  </a:moveTo>
                  <a:lnTo>
                    <a:pt x="3048" y="0"/>
                  </a:lnTo>
                </a:path>
              </a:pathLst>
            </a:custGeom>
            <a:ln w="2793">
              <a:solidFill>
                <a:srgbClr val="008E50"/>
              </a:solidFill>
            </a:ln>
          </p:spPr>
          <p:txBody>
            <a:bodyPr wrap="square" lIns="0" tIns="0" rIns="0" bIns="0" rtlCol="0">
              <a:noAutofit/>
            </a:bodyPr>
            <a:lstStyle/>
            <a:p>
              <a:endParaRPr sz="700"/>
            </a:p>
          </p:txBody>
        </p:sp>
        <p:sp>
          <p:nvSpPr>
            <p:cNvPr id="1081" name="object 1122"/>
            <p:cNvSpPr/>
            <p:nvPr/>
          </p:nvSpPr>
          <p:spPr>
            <a:xfrm>
              <a:off x="5251793" y="2496720"/>
              <a:ext cx="12312" cy="0"/>
            </a:xfrm>
            <a:custGeom>
              <a:avLst/>
              <a:gdLst/>
              <a:ahLst/>
              <a:cxnLst/>
              <a:rect l="l" t="t" r="r" b="b"/>
              <a:pathLst>
                <a:path w="4571">
                  <a:moveTo>
                    <a:pt x="0" y="0"/>
                  </a:moveTo>
                  <a:lnTo>
                    <a:pt x="4571" y="0"/>
                  </a:lnTo>
                  <a:lnTo>
                    <a:pt x="0" y="0"/>
                  </a:lnTo>
                  <a:close/>
                </a:path>
              </a:pathLst>
            </a:custGeom>
            <a:solidFill>
              <a:srgbClr val="008A52"/>
            </a:solidFill>
          </p:spPr>
          <p:txBody>
            <a:bodyPr wrap="square" lIns="0" tIns="0" rIns="0" bIns="0" rtlCol="0">
              <a:noAutofit/>
            </a:bodyPr>
            <a:lstStyle/>
            <a:p>
              <a:endParaRPr sz="700"/>
            </a:p>
          </p:txBody>
        </p:sp>
        <p:sp>
          <p:nvSpPr>
            <p:cNvPr id="1082" name="object 1123"/>
            <p:cNvSpPr/>
            <p:nvPr/>
          </p:nvSpPr>
          <p:spPr>
            <a:xfrm>
              <a:off x="5251793" y="2498748"/>
              <a:ext cx="12312" cy="0"/>
            </a:xfrm>
            <a:custGeom>
              <a:avLst/>
              <a:gdLst/>
              <a:ahLst/>
              <a:cxnLst/>
              <a:rect l="l" t="t" r="r" b="b"/>
              <a:pathLst>
                <a:path w="4571">
                  <a:moveTo>
                    <a:pt x="0" y="0"/>
                  </a:moveTo>
                  <a:lnTo>
                    <a:pt x="4571" y="0"/>
                  </a:lnTo>
                </a:path>
              </a:pathLst>
            </a:custGeom>
            <a:ln w="2794">
              <a:solidFill>
                <a:srgbClr val="018857"/>
              </a:solidFill>
            </a:ln>
          </p:spPr>
          <p:txBody>
            <a:bodyPr wrap="square" lIns="0" tIns="0" rIns="0" bIns="0" rtlCol="0">
              <a:noAutofit/>
            </a:bodyPr>
            <a:lstStyle/>
            <a:p>
              <a:endParaRPr sz="700"/>
            </a:p>
          </p:txBody>
        </p:sp>
        <p:sp>
          <p:nvSpPr>
            <p:cNvPr id="1083" name="object 1124"/>
            <p:cNvSpPr/>
            <p:nvPr/>
          </p:nvSpPr>
          <p:spPr>
            <a:xfrm>
              <a:off x="5251793" y="2498748"/>
              <a:ext cx="12312" cy="0"/>
            </a:xfrm>
            <a:custGeom>
              <a:avLst/>
              <a:gdLst/>
              <a:ahLst/>
              <a:cxnLst/>
              <a:rect l="l" t="t" r="r" b="b"/>
              <a:pathLst>
                <a:path w="4571">
                  <a:moveTo>
                    <a:pt x="0" y="0"/>
                  </a:moveTo>
                  <a:lnTo>
                    <a:pt x="4571" y="0"/>
                  </a:lnTo>
                </a:path>
              </a:pathLst>
            </a:custGeom>
            <a:ln w="2794">
              <a:solidFill>
                <a:srgbClr val="06855A"/>
              </a:solidFill>
            </a:ln>
          </p:spPr>
          <p:txBody>
            <a:bodyPr wrap="square" lIns="0" tIns="0" rIns="0" bIns="0" rtlCol="0">
              <a:noAutofit/>
            </a:bodyPr>
            <a:lstStyle/>
            <a:p>
              <a:endParaRPr sz="700"/>
            </a:p>
          </p:txBody>
        </p:sp>
        <p:sp>
          <p:nvSpPr>
            <p:cNvPr id="1084" name="object 1125"/>
            <p:cNvSpPr/>
            <p:nvPr/>
          </p:nvSpPr>
          <p:spPr>
            <a:xfrm>
              <a:off x="5255898" y="2502799"/>
              <a:ext cx="8207" cy="0"/>
            </a:xfrm>
            <a:custGeom>
              <a:avLst/>
              <a:gdLst/>
              <a:ahLst/>
              <a:cxnLst/>
              <a:rect l="l" t="t" r="r" b="b"/>
              <a:pathLst>
                <a:path w="3047">
                  <a:moveTo>
                    <a:pt x="0" y="0"/>
                  </a:moveTo>
                  <a:lnTo>
                    <a:pt x="3047" y="0"/>
                  </a:lnTo>
                </a:path>
              </a:pathLst>
            </a:custGeom>
            <a:ln w="2793">
              <a:solidFill>
                <a:srgbClr val="0F835D"/>
              </a:solidFill>
            </a:ln>
          </p:spPr>
          <p:txBody>
            <a:bodyPr wrap="square" lIns="0" tIns="0" rIns="0" bIns="0" rtlCol="0">
              <a:noAutofit/>
            </a:bodyPr>
            <a:lstStyle/>
            <a:p>
              <a:endParaRPr sz="700"/>
            </a:p>
          </p:txBody>
        </p:sp>
        <p:sp>
          <p:nvSpPr>
            <p:cNvPr id="1085" name="object 1126"/>
            <p:cNvSpPr/>
            <p:nvPr/>
          </p:nvSpPr>
          <p:spPr>
            <a:xfrm>
              <a:off x="5255898" y="2502799"/>
              <a:ext cx="8207" cy="0"/>
            </a:xfrm>
            <a:custGeom>
              <a:avLst/>
              <a:gdLst/>
              <a:ahLst/>
              <a:cxnLst/>
              <a:rect l="l" t="t" r="r" b="b"/>
              <a:pathLst>
                <a:path w="3047">
                  <a:moveTo>
                    <a:pt x="0" y="0"/>
                  </a:moveTo>
                  <a:lnTo>
                    <a:pt x="3047" y="0"/>
                  </a:lnTo>
                </a:path>
              </a:pathLst>
            </a:custGeom>
            <a:ln w="2793">
              <a:solidFill>
                <a:srgbClr val="137E5F"/>
              </a:solidFill>
            </a:ln>
          </p:spPr>
          <p:txBody>
            <a:bodyPr wrap="square" lIns="0" tIns="0" rIns="0" bIns="0" rtlCol="0">
              <a:noAutofit/>
            </a:bodyPr>
            <a:lstStyle/>
            <a:p>
              <a:endParaRPr sz="700"/>
            </a:p>
          </p:txBody>
        </p:sp>
        <p:sp>
          <p:nvSpPr>
            <p:cNvPr id="1086" name="object 1127"/>
            <p:cNvSpPr/>
            <p:nvPr/>
          </p:nvSpPr>
          <p:spPr>
            <a:xfrm>
              <a:off x="5255898" y="2506850"/>
              <a:ext cx="12312" cy="0"/>
            </a:xfrm>
            <a:custGeom>
              <a:avLst/>
              <a:gdLst/>
              <a:ahLst/>
              <a:cxnLst/>
              <a:rect l="l" t="t" r="r" b="b"/>
              <a:pathLst>
                <a:path w="4571">
                  <a:moveTo>
                    <a:pt x="0" y="0"/>
                  </a:moveTo>
                  <a:lnTo>
                    <a:pt x="4571" y="0"/>
                  </a:lnTo>
                </a:path>
              </a:pathLst>
            </a:custGeom>
            <a:ln w="2794">
              <a:solidFill>
                <a:srgbClr val="207B60"/>
              </a:solidFill>
            </a:ln>
          </p:spPr>
          <p:txBody>
            <a:bodyPr wrap="square" lIns="0" tIns="0" rIns="0" bIns="0" rtlCol="0">
              <a:noAutofit/>
            </a:bodyPr>
            <a:lstStyle/>
            <a:p>
              <a:endParaRPr sz="700"/>
            </a:p>
          </p:txBody>
        </p:sp>
        <p:sp>
          <p:nvSpPr>
            <p:cNvPr id="1087" name="object 1128"/>
            <p:cNvSpPr/>
            <p:nvPr/>
          </p:nvSpPr>
          <p:spPr>
            <a:xfrm>
              <a:off x="5255898" y="2506850"/>
              <a:ext cx="12312" cy="0"/>
            </a:xfrm>
            <a:custGeom>
              <a:avLst/>
              <a:gdLst/>
              <a:ahLst/>
              <a:cxnLst/>
              <a:rect l="l" t="t" r="r" b="b"/>
              <a:pathLst>
                <a:path w="4571">
                  <a:moveTo>
                    <a:pt x="0" y="0"/>
                  </a:moveTo>
                  <a:lnTo>
                    <a:pt x="4571" y="0"/>
                  </a:lnTo>
                </a:path>
              </a:pathLst>
            </a:custGeom>
            <a:ln w="2794">
              <a:solidFill>
                <a:srgbClr val="2B7962"/>
              </a:solidFill>
            </a:ln>
          </p:spPr>
          <p:txBody>
            <a:bodyPr wrap="square" lIns="0" tIns="0" rIns="0" bIns="0" rtlCol="0">
              <a:noAutofit/>
            </a:bodyPr>
            <a:lstStyle/>
            <a:p>
              <a:endParaRPr sz="700"/>
            </a:p>
          </p:txBody>
        </p:sp>
        <p:sp>
          <p:nvSpPr>
            <p:cNvPr id="1088" name="object 1129"/>
            <p:cNvSpPr/>
            <p:nvPr/>
          </p:nvSpPr>
          <p:spPr>
            <a:xfrm>
              <a:off x="5260003" y="2508876"/>
              <a:ext cx="8207" cy="0"/>
            </a:xfrm>
            <a:custGeom>
              <a:avLst/>
              <a:gdLst/>
              <a:ahLst/>
              <a:cxnLst/>
              <a:rect l="l" t="t" r="r" b="b"/>
              <a:pathLst>
                <a:path w="3047">
                  <a:moveTo>
                    <a:pt x="0" y="0"/>
                  </a:moveTo>
                  <a:lnTo>
                    <a:pt x="3047" y="0"/>
                  </a:lnTo>
                  <a:lnTo>
                    <a:pt x="0" y="0"/>
                  </a:lnTo>
                  <a:close/>
                </a:path>
              </a:pathLst>
            </a:custGeom>
            <a:solidFill>
              <a:srgbClr val="317863"/>
            </a:solidFill>
          </p:spPr>
          <p:txBody>
            <a:bodyPr wrap="square" lIns="0" tIns="0" rIns="0" bIns="0" rtlCol="0">
              <a:noAutofit/>
            </a:bodyPr>
            <a:lstStyle/>
            <a:p>
              <a:endParaRPr sz="700"/>
            </a:p>
          </p:txBody>
        </p:sp>
        <p:sp>
          <p:nvSpPr>
            <p:cNvPr id="1089" name="object 1130"/>
            <p:cNvSpPr/>
            <p:nvPr/>
          </p:nvSpPr>
          <p:spPr>
            <a:xfrm>
              <a:off x="5260003" y="2510901"/>
              <a:ext cx="12312" cy="0"/>
            </a:xfrm>
            <a:custGeom>
              <a:avLst/>
              <a:gdLst/>
              <a:ahLst/>
              <a:cxnLst/>
              <a:rect l="l" t="t" r="r" b="b"/>
              <a:pathLst>
                <a:path w="4571">
                  <a:moveTo>
                    <a:pt x="0" y="0"/>
                  </a:moveTo>
                  <a:lnTo>
                    <a:pt x="4571" y="0"/>
                  </a:lnTo>
                </a:path>
              </a:pathLst>
            </a:custGeom>
            <a:ln w="2793">
              <a:solidFill>
                <a:srgbClr val="387464"/>
              </a:solidFill>
            </a:ln>
          </p:spPr>
          <p:txBody>
            <a:bodyPr wrap="square" lIns="0" tIns="0" rIns="0" bIns="0" rtlCol="0">
              <a:noAutofit/>
            </a:bodyPr>
            <a:lstStyle/>
            <a:p>
              <a:endParaRPr sz="700"/>
            </a:p>
          </p:txBody>
        </p:sp>
        <p:sp>
          <p:nvSpPr>
            <p:cNvPr id="1090" name="object 1131"/>
            <p:cNvSpPr/>
            <p:nvPr/>
          </p:nvSpPr>
          <p:spPr>
            <a:xfrm>
              <a:off x="5260003" y="2510901"/>
              <a:ext cx="12312" cy="0"/>
            </a:xfrm>
            <a:custGeom>
              <a:avLst/>
              <a:gdLst/>
              <a:ahLst/>
              <a:cxnLst/>
              <a:rect l="l" t="t" r="r" b="b"/>
              <a:pathLst>
                <a:path w="4571">
                  <a:moveTo>
                    <a:pt x="0" y="0"/>
                  </a:moveTo>
                  <a:lnTo>
                    <a:pt x="4571" y="0"/>
                  </a:lnTo>
                </a:path>
              </a:pathLst>
            </a:custGeom>
            <a:ln w="2793">
              <a:solidFill>
                <a:srgbClr val="3B7064"/>
              </a:solidFill>
            </a:ln>
          </p:spPr>
          <p:txBody>
            <a:bodyPr wrap="square" lIns="0" tIns="0" rIns="0" bIns="0" rtlCol="0">
              <a:noAutofit/>
            </a:bodyPr>
            <a:lstStyle/>
            <a:p>
              <a:endParaRPr sz="700"/>
            </a:p>
          </p:txBody>
        </p:sp>
        <p:sp>
          <p:nvSpPr>
            <p:cNvPr id="1091" name="object 1132"/>
            <p:cNvSpPr/>
            <p:nvPr/>
          </p:nvSpPr>
          <p:spPr>
            <a:xfrm>
              <a:off x="5264108" y="2512927"/>
              <a:ext cx="8210" cy="4051"/>
            </a:xfrm>
            <a:custGeom>
              <a:avLst/>
              <a:gdLst/>
              <a:ahLst/>
              <a:cxnLst/>
              <a:rect l="l" t="t" r="r" b="b"/>
              <a:pathLst>
                <a:path w="3048" h="1524">
                  <a:moveTo>
                    <a:pt x="3048" y="0"/>
                  </a:moveTo>
                  <a:lnTo>
                    <a:pt x="0" y="0"/>
                  </a:lnTo>
                  <a:lnTo>
                    <a:pt x="1524" y="1524"/>
                  </a:lnTo>
                  <a:lnTo>
                    <a:pt x="3048" y="1524"/>
                  </a:lnTo>
                  <a:lnTo>
                    <a:pt x="3048" y="0"/>
                  </a:lnTo>
                  <a:close/>
                </a:path>
              </a:pathLst>
            </a:custGeom>
            <a:solidFill>
              <a:srgbClr val="426D64"/>
            </a:solidFill>
          </p:spPr>
          <p:txBody>
            <a:bodyPr wrap="square" lIns="0" tIns="0" rIns="0" bIns="0" rtlCol="0">
              <a:noAutofit/>
            </a:bodyPr>
            <a:lstStyle/>
            <a:p>
              <a:endParaRPr sz="700"/>
            </a:p>
          </p:txBody>
        </p:sp>
        <p:sp>
          <p:nvSpPr>
            <p:cNvPr id="1092" name="object 1133"/>
            <p:cNvSpPr/>
            <p:nvPr/>
          </p:nvSpPr>
          <p:spPr>
            <a:xfrm>
              <a:off x="5264108" y="2512927"/>
              <a:ext cx="8210" cy="4051"/>
            </a:xfrm>
            <a:custGeom>
              <a:avLst/>
              <a:gdLst/>
              <a:ahLst/>
              <a:cxnLst/>
              <a:rect l="l" t="t" r="r" b="b"/>
              <a:pathLst>
                <a:path w="3048" h="1524">
                  <a:moveTo>
                    <a:pt x="3048" y="0"/>
                  </a:moveTo>
                  <a:lnTo>
                    <a:pt x="0" y="0"/>
                  </a:lnTo>
                  <a:lnTo>
                    <a:pt x="1524" y="1524"/>
                  </a:lnTo>
                  <a:lnTo>
                    <a:pt x="3048" y="1524"/>
                  </a:lnTo>
                  <a:lnTo>
                    <a:pt x="3048" y="0"/>
                  </a:lnTo>
                  <a:close/>
                </a:path>
              </a:pathLst>
            </a:custGeom>
            <a:solidFill>
              <a:srgbClr val="446C64"/>
            </a:solidFill>
          </p:spPr>
          <p:txBody>
            <a:bodyPr wrap="square" lIns="0" tIns="0" rIns="0" bIns="0" rtlCol="0">
              <a:noAutofit/>
            </a:bodyPr>
            <a:lstStyle/>
            <a:p>
              <a:endParaRPr sz="700"/>
            </a:p>
          </p:txBody>
        </p:sp>
        <p:sp>
          <p:nvSpPr>
            <p:cNvPr id="1093" name="object 1134"/>
            <p:cNvSpPr/>
            <p:nvPr/>
          </p:nvSpPr>
          <p:spPr>
            <a:xfrm>
              <a:off x="5268212" y="2516978"/>
              <a:ext cx="12314" cy="0"/>
            </a:xfrm>
            <a:custGeom>
              <a:avLst/>
              <a:gdLst/>
              <a:ahLst/>
              <a:cxnLst/>
              <a:rect l="l" t="t" r="r" b="b"/>
              <a:pathLst>
                <a:path w="4572">
                  <a:moveTo>
                    <a:pt x="0" y="0"/>
                  </a:moveTo>
                  <a:lnTo>
                    <a:pt x="3048" y="0"/>
                  </a:lnTo>
                  <a:lnTo>
                    <a:pt x="4572" y="0"/>
                  </a:lnTo>
                  <a:lnTo>
                    <a:pt x="3048"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1094" name="object 1135"/>
            <p:cNvSpPr/>
            <p:nvPr/>
          </p:nvSpPr>
          <p:spPr>
            <a:xfrm>
              <a:off x="5272317" y="2516978"/>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1095" name="object 1136"/>
            <p:cNvSpPr/>
            <p:nvPr/>
          </p:nvSpPr>
          <p:spPr>
            <a:xfrm>
              <a:off x="5231269" y="2456212"/>
              <a:ext cx="49255" cy="60766"/>
            </a:xfrm>
            <a:custGeom>
              <a:avLst/>
              <a:gdLst/>
              <a:ahLst/>
              <a:cxnLst/>
              <a:rect l="l" t="t" r="r" b="b"/>
              <a:pathLst>
                <a:path w="18287" h="22859">
                  <a:moveTo>
                    <a:pt x="18287" y="22859"/>
                  </a:moveTo>
                  <a:lnTo>
                    <a:pt x="13715" y="22859"/>
                  </a:lnTo>
                  <a:lnTo>
                    <a:pt x="12191" y="21335"/>
                  </a:lnTo>
                  <a:lnTo>
                    <a:pt x="10668" y="19811"/>
                  </a:lnTo>
                  <a:lnTo>
                    <a:pt x="9143" y="18287"/>
                  </a:lnTo>
                  <a:lnTo>
                    <a:pt x="7619" y="16763"/>
                  </a:lnTo>
                  <a:lnTo>
                    <a:pt x="7619" y="13715"/>
                  </a:lnTo>
                  <a:lnTo>
                    <a:pt x="6095" y="12191"/>
                  </a:lnTo>
                  <a:lnTo>
                    <a:pt x="6095" y="9143"/>
                  </a:lnTo>
                  <a:lnTo>
                    <a:pt x="4571" y="6095"/>
                  </a:lnTo>
                  <a:lnTo>
                    <a:pt x="4571" y="4571"/>
                  </a:lnTo>
                  <a:lnTo>
                    <a:pt x="3048" y="3047"/>
                  </a:lnTo>
                  <a:lnTo>
                    <a:pt x="1524" y="1523"/>
                  </a:lnTo>
                  <a:lnTo>
                    <a:pt x="0" y="0"/>
                  </a:lnTo>
                  <a:lnTo>
                    <a:pt x="1524" y="0"/>
                  </a:lnTo>
                  <a:lnTo>
                    <a:pt x="3048" y="1523"/>
                  </a:lnTo>
                  <a:lnTo>
                    <a:pt x="4571" y="1523"/>
                  </a:lnTo>
                  <a:lnTo>
                    <a:pt x="6095" y="3047"/>
                  </a:lnTo>
                  <a:lnTo>
                    <a:pt x="7619" y="4571"/>
                  </a:lnTo>
                  <a:lnTo>
                    <a:pt x="9143" y="6095"/>
                  </a:lnTo>
                  <a:lnTo>
                    <a:pt x="10668" y="9143"/>
                  </a:lnTo>
                  <a:lnTo>
                    <a:pt x="10668" y="13715"/>
                  </a:lnTo>
                  <a:lnTo>
                    <a:pt x="12191" y="16763"/>
                  </a:lnTo>
                  <a:lnTo>
                    <a:pt x="13715" y="18287"/>
                  </a:lnTo>
                  <a:lnTo>
                    <a:pt x="13715" y="19811"/>
                  </a:lnTo>
                  <a:lnTo>
                    <a:pt x="15239" y="21335"/>
                  </a:lnTo>
                  <a:lnTo>
                    <a:pt x="16763" y="22859"/>
                  </a:lnTo>
                  <a:lnTo>
                    <a:pt x="18287" y="22859"/>
                  </a:lnTo>
                </a:path>
              </a:pathLst>
            </a:custGeom>
            <a:ln w="1524">
              <a:solidFill>
                <a:srgbClr val="1E1A16"/>
              </a:solidFill>
            </a:ln>
          </p:spPr>
          <p:txBody>
            <a:bodyPr wrap="square" lIns="0" tIns="0" rIns="0" bIns="0" rtlCol="0">
              <a:noAutofit/>
            </a:bodyPr>
            <a:lstStyle/>
            <a:p>
              <a:endParaRPr sz="700"/>
            </a:p>
          </p:txBody>
        </p:sp>
        <p:sp>
          <p:nvSpPr>
            <p:cNvPr id="1096" name="object 1137"/>
            <p:cNvSpPr/>
            <p:nvPr/>
          </p:nvSpPr>
          <p:spPr>
            <a:xfrm>
              <a:off x="5411881" y="2456212"/>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1097" name="object 1138"/>
            <p:cNvSpPr/>
            <p:nvPr/>
          </p:nvSpPr>
          <p:spPr>
            <a:xfrm>
              <a:off x="5411881" y="2456212"/>
              <a:ext cx="8210" cy="0"/>
            </a:xfrm>
            <a:custGeom>
              <a:avLst/>
              <a:gdLst/>
              <a:ahLst/>
              <a:cxnLst/>
              <a:rect l="l" t="t" r="r" b="b"/>
              <a:pathLst>
                <a:path w="3048">
                  <a:moveTo>
                    <a:pt x="3048" y="0"/>
                  </a:moveTo>
                  <a:lnTo>
                    <a:pt x="1524" y="0"/>
                  </a:ln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1098" name="object 1139"/>
            <p:cNvSpPr/>
            <p:nvPr/>
          </p:nvSpPr>
          <p:spPr>
            <a:xfrm>
              <a:off x="5415986" y="2456212"/>
              <a:ext cx="8210" cy="4051"/>
            </a:xfrm>
            <a:custGeom>
              <a:avLst/>
              <a:gdLst/>
              <a:ahLst/>
              <a:cxnLst/>
              <a:rect l="l" t="t" r="r" b="b"/>
              <a:pathLst>
                <a:path w="3048" h="1524">
                  <a:moveTo>
                    <a:pt x="0" y="0"/>
                  </a:moveTo>
                  <a:lnTo>
                    <a:pt x="0" y="1523"/>
                  </a:lnTo>
                  <a:lnTo>
                    <a:pt x="3048" y="1523"/>
                  </a:lnTo>
                  <a:lnTo>
                    <a:pt x="1524" y="0"/>
                  </a:lnTo>
                  <a:lnTo>
                    <a:pt x="0" y="0"/>
                  </a:lnTo>
                  <a:close/>
                </a:path>
              </a:pathLst>
            </a:custGeom>
            <a:solidFill>
              <a:srgbClr val="46615F"/>
            </a:solidFill>
          </p:spPr>
          <p:txBody>
            <a:bodyPr wrap="square" lIns="0" tIns="0" rIns="0" bIns="0" rtlCol="0">
              <a:noAutofit/>
            </a:bodyPr>
            <a:lstStyle/>
            <a:p>
              <a:endParaRPr sz="700"/>
            </a:p>
          </p:txBody>
        </p:sp>
        <p:sp>
          <p:nvSpPr>
            <p:cNvPr id="1099" name="object 1140"/>
            <p:cNvSpPr/>
            <p:nvPr/>
          </p:nvSpPr>
          <p:spPr>
            <a:xfrm>
              <a:off x="5415986" y="2456212"/>
              <a:ext cx="8210" cy="4051"/>
            </a:xfrm>
            <a:custGeom>
              <a:avLst/>
              <a:gdLst/>
              <a:ahLst/>
              <a:cxnLst/>
              <a:rect l="l" t="t" r="r" b="b"/>
              <a:pathLst>
                <a:path w="3048" h="1524">
                  <a:moveTo>
                    <a:pt x="1524" y="1523"/>
                  </a:moveTo>
                  <a:lnTo>
                    <a:pt x="3048" y="1523"/>
                  </a:lnTo>
                  <a:lnTo>
                    <a:pt x="1524" y="0"/>
                  </a:lnTo>
                  <a:lnTo>
                    <a:pt x="0" y="0"/>
                  </a:lnTo>
                  <a:lnTo>
                    <a:pt x="0" y="1523"/>
                  </a:lnTo>
                  <a:lnTo>
                    <a:pt x="1524" y="1523"/>
                  </a:lnTo>
                  <a:close/>
                </a:path>
              </a:pathLst>
            </a:custGeom>
            <a:solidFill>
              <a:srgbClr val="466461"/>
            </a:solidFill>
          </p:spPr>
          <p:txBody>
            <a:bodyPr wrap="square" lIns="0" tIns="0" rIns="0" bIns="0" rtlCol="0">
              <a:noAutofit/>
            </a:bodyPr>
            <a:lstStyle/>
            <a:p>
              <a:endParaRPr sz="700"/>
            </a:p>
          </p:txBody>
        </p:sp>
        <p:sp>
          <p:nvSpPr>
            <p:cNvPr id="1100" name="object 1141"/>
            <p:cNvSpPr/>
            <p:nvPr/>
          </p:nvSpPr>
          <p:spPr>
            <a:xfrm>
              <a:off x="5415986" y="2460263"/>
              <a:ext cx="12312" cy="0"/>
            </a:xfrm>
            <a:custGeom>
              <a:avLst/>
              <a:gdLst/>
              <a:ahLst/>
              <a:cxnLst/>
              <a:rect l="l" t="t" r="r" b="b"/>
              <a:pathLst>
                <a:path w="4571">
                  <a:moveTo>
                    <a:pt x="0" y="0"/>
                  </a:moveTo>
                  <a:lnTo>
                    <a:pt x="3048" y="0"/>
                  </a:lnTo>
                  <a:lnTo>
                    <a:pt x="4571" y="0"/>
                  </a:lnTo>
                  <a:lnTo>
                    <a:pt x="1524" y="0"/>
                  </a:lnTo>
                  <a:lnTo>
                    <a:pt x="0" y="0"/>
                  </a:lnTo>
                  <a:close/>
                </a:path>
              </a:pathLst>
            </a:custGeom>
            <a:solidFill>
              <a:srgbClr val="456863"/>
            </a:solidFill>
          </p:spPr>
          <p:txBody>
            <a:bodyPr wrap="square" lIns="0" tIns="0" rIns="0" bIns="0" rtlCol="0">
              <a:noAutofit/>
            </a:bodyPr>
            <a:lstStyle/>
            <a:p>
              <a:endParaRPr sz="700"/>
            </a:p>
          </p:txBody>
        </p:sp>
        <p:sp>
          <p:nvSpPr>
            <p:cNvPr id="1101" name="object 1142"/>
            <p:cNvSpPr/>
            <p:nvPr/>
          </p:nvSpPr>
          <p:spPr>
            <a:xfrm>
              <a:off x="5420091" y="2462288"/>
              <a:ext cx="8207" cy="0"/>
            </a:xfrm>
            <a:custGeom>
              <a:avLst/>
              <a:gdLst/>
              <a:ahLst/>
              <a:cxnLst/>
              <a:rect l="l" t="t" r="r" b="b"/>
              <a:pathLst>
                <a:path w="3047">
                  <a:moveTo>
                    <a:pt x="0" y="0"/>
                  </a:moveTo>
                  <a:lnTo>
                    <a:pt x="3047" y="0"/>
                  </a:lnTo>
                </a:path>
              </a:pathLst>
            </a:custGeom>
            <a:ln w="2793">
              <a:solidFill>
                <a:srgbClr val="456B63"/>
              </a:solidFill>
            </a:ln>
          </p:spPr>
          <p:txBody>
            <a:bodyPr wrap="square" lIns="0" tIns="0" rIns="0" bIns="0" rtlCol="0">
              <a:noAutofit/>
            </a:bodyPr>
            <a:lstStyle/>
            <a:p>
              <a:endParaRPr sz="700"/>
            </a:p>
          </p:txBody>
        </p:sp>
        <p:sp>
          <p:nvSpPr>
            <p:cNvPr id="1102" name="object 1143"/>
            <p:cNvSpPr/>
            <p:nvPr/>
          </p:nvSpPr>
          <p:spPr>
            <a:xfrm>
              <a:off x="5420091" y="2462288"/>
              <a:ext cx="8207" cy="0"/>
            </a:xfrm>
            <a:custGeom>
              <a:avLst/>
              <a:gdLst/>
              <a:ahLst/>
              <a:cxnLst/>
              <a:rect l="l" t="t" r="r" b="b"/>
              <a:pathLst>
                <a:path w="3047">
                  <a:moveTo>
                    <a:pt x="0" y="0"/>
                  </a:moveTo>
                  <a:lnTo>
                    <a:pt x="3047" y="0"/>
                  </a:lnTo>
                </a:path>
              </a:pathLst>
            </a:custGeom>
            <a:ln w="2793">
              <a:solidFill>
                <a:srgbClr val="416E64"/>
              </a:solidFill>
            </a:ln>
          </p:spPr>
          <p:txBody>
            <a:bodyPr wrap="square" lIns="0" tIns="0" rIns="0" bIns="0" rtlCol="0">
              <a:noAutofit/>
            </a:bodyPr>
            <a:lstStyle/>
            <a:p>
              <a:endParaRPr sz="700"/>
            </a:p>
          </p:txBody>
        </p:sp>
        <p:sp>
          <p:nvSpPr>
            <p:cNvPr id="1103" name="object 1144"/>
            <p:cNvSpPr/>
            <p:nvPr/>
          </p:nvSpPr>
          <p:spPr>
            <a:xfrm>
              <a:off x="5424195" y="2464314"/>
              <a:ext cx="8207" cy="4051"/>
            </a:xfrm>
            <a:custGeom>
              <a:avLst/>
              <a:gdLst/>
              <a:ahLst/>
              <a:cxnLst/>
              <a:rect l="l" t="t" r="r" b="b"/>
              <a:pathLst>
                <a:path w="3047" h="1524">
                  <a:moveTo>
                    <a:pt x="0" y="0"/>
                  </a:moveTo>
                  <a:lnTo>
                    <a:pt x="0" y="1523"/>
                  </a:lnTo>
                  <a:lnTo>
                    <a:pt x="3047" y="1523"/>
                  </a:lnTo>
                  <a:lnTo>
                    <a:pt x="1523" y="0"/>
                  </a:lnTo>
                  <a:lnTo>
                    <a:pt x="0" y="0"/>
                  </a:lnTo>
                  <a:close/>
                </a:path>
              </a:pathLst>
            </a:custGeom>
            <a:solidFill>
              <a:srgbClr val="3B7063"/>
            </a:solidFill>
          </p:spPr>
          <p:txBody>
            <a:bodyPr wrap="square" lIns="0" tIns="0" rIns="0" bIns="0" rtlCol="0">
              <a:noAutofit/>
            </a:bodyPr>
            <a:lstStyle/>
            <a:p>
              <a:endParaRPr sz="700"/>
            </a:p>
          </p:txBody>
        </p:sp>
        <p:sp>
          <p:nvSpPr>
            <p:cNvPr id="1104" name="object 1145"/>
            <p:cNvSpPr/>
            <p:nvPr/>
          </p:nvSpPr>
          <p:spPr>
            <a:xfrm>
              <a:off x="5424195" y="2464314"/>
              <a:ext cx="8207" cy="4051"/>
            </a:xfrm>
            <a:custGeom>
              <a:avLst/>
              <a:gdLst/>
              <a:ahLst/>
              <a:cxnLst/>
              <a:rect l="l" t="t" r="r" b="b"/>
              <a:pathLst>
                <a:path w="3047" h="1524">
                  <a:moveTo>
                    <a:pt x="0" y="0"/>
                  </a:moveTo>
                  <a:lnTo>
                    <a:pt x="0" y="1523"/>
                  </a:lnTo>
                  <a:lnTo>
                    <a:pt x="3047" y="1523"/>
                  </a:lnTo>
                  <a:lnTo>
                    <a:pt x="1523" y="0"/>
                  </a:lnTo>
                  <a:lnTo>
                    <a:pt x="0" y="0"/>
                  </a:lnTo>
                  <a:close/>
                </a:path>
              </a:pathLst>
            </a:custGeom>
            <a:solidFill>
              <a:srgbClr val="387464"/>
            </a:solidFill>
          </p:spPr>
          <p:txBody>
            <a:bodyPr wrap="square" lIns="0" tIns="0" rIns="0" bIns="0" rtlCol="0">
              <a:noAutofit/>
            </a:bodyPr>
            <a:lstStyle/>
            <a:p>
              <a:endParaRPr sz="700"/>
            </a:p>
          </p:txBody>
        </p:sp>
        <p:sp>
          <p:nvSpPr>
            <p:cNvPr id="1105" name="object 1146"/>
            <p:cNvSpPr/>
            <p:nvPr/>
          </p:nvSpPr>
          <p:spPr>
            <a:xfrm>
              <a:off x="5424195" y="2470390"/>
              <a:ext cx="8207" cy="0"/>
            </a:xfrm>
            <a:custGeom>
              <a:avLst/>
              <a:gdLst/>
              <a:ahLst/>
              <a:cxnLst/>
              <a:rect l="l" t="t" r="r" b="b"/>
              <a:pathLst>
                <a:path w="3047">
                  <a:moveTo>
                    <a:pt x="0" y="0"/>
                  </a:moveTo>
                  <a:lnTo>
                    <a:pt x="3047" y="0"/>
                  </a:lnTo>
                </a:path>
              </a:pathLst>
            </a:custGeom>
            <a:ln w="2793">
              <a:solidFill>
                <a:srgbClr val="317863"/>
              </a:solidFill>
            </a:ln>
          </p:spPr>
          <p:txBody>
            <a:bodyPr wrap="square" lIns="0" tIns="0" rIns="0" bIns="0" rtlCol="0">
              <a:noAutofit/>
            </a:bodyPr>
            <a:lstStyle/>
            <a:p>
              <a:endParaRPr sz="700"/>
            </a:p>
          </p:txBody>
        </p:sp>
        <p:sp>
          <p:nvSpPr>
            <p:cNvPr id="1106" name="object 1147"/>
            <p:cNvSpPr/>
            <p:nvPr/>
          </p:nvSpPr>
          <p:spPr>
            <a:xfrm>
              <a:off x="5424195" y="2470390"/>
              <a:ext cx="8207" cy="0"/>
            </a:xfrm>
            <a:custGeom>
              <a:avLst/>
              <a:gdLst/>
              <a:ahLst/>
              <a:cxnLst/>
              <a:rect l="l" t="t" r="r" b="b"/>
              <a:pathLst>
                <a:path w="3047">
                  <a:moveTo>
                    <a:pt x="0" y="0"/>
                  </a:moveTo>
                  <a:lnTo>
                    <a:pt x="3047" y="0"/>
                  </a:lnTo>
                </a:path>
              </a:pathLst>
            </a:custGeom>
            <a:ln w="2793">
              <a:solidFill>
                <a:srgbClr val="287962"/>
              </a:solidFill>
            </a:ln>
          </p:spPr>
          <p:txBody>
            <a:bodyPr wrap="square" lIns="0" tIns="0" rIns="0" bIns="0" rtlCol="0">
              <a:noAutofit/>
            </a:bodyPr>
            <a:lstStyle/>
            <a:p>
              <a:endParaRPr sz="700"/>
            </a:p>
          </p:txBody>
        </p:sp>
        <p:sp>
          <p:nvSpPr>
            <p:cNvPr id="1107" name="object 1148"/>
            <p:cNvSpPr/>
            <p:nvPr/>
          </p:nvSpPr>
          <p:spPr>
            <a:xfrm>
              <a:off x="5424195" y="2472416"/>
              <a:ext cx="12312" cy="0"/>
            </a:xfrm>
            <a:custGeom>
              <a:avLst/>
              <a:gdLst/>
              <a:ahLst/>
              <a:cxnLst/>
              <a:rect l="l" t="t" r="r" b="b"/>
              <a:pathLst>
                <a:path w="4571">
                  <a:moveTo>
                    <a:pt x="0" y="0"/>
                  </a:moveTo>
                  <a:lnTo>
                    <a:pt x="3047" y="0"/>
                  </a:lnTo>
                  <a:lnTo>
                    <a:pt x="4571" y="0"/>
                  </a:lnTo>
                  <a:lnTo>
                    <a:pt x="1523" y="0"/>
                  </a:lnTo>
                  <a:lnTo>
                    <a:pt x="0" y="0"/>
                  </a:lnTo>
                  <a:close/>
                </a:path>
              </a:pathLst>
            </a:custGeom>
            <a:solidFill>
              <a:srgbClr val="207B5F"/>
            </a:solidFill>
          </p:spPr>
          <p:txBody>
            <a:bodyPr wrap="square" lIns="0" tIns="0" rIns="0" bIns="0" rtlCol="0">
              <a:noAutofit/>
            </a:bodyPr>
            <a:lstStyle/>
            <a:p>
              <a:endParaRPr sz="700"/>
            </a:p>
          </p:txBody>
        </p:sp>
        <p:sp>
          <p:nvSpPr>
            <p:cNvPr id="1108" name="object 1149"/>
            <p:cNvSpPr/>
            <p:nvPr/>
          </p:nvSpPr>
          <p:spPr>
            <a:xfrm>
              <a:off x="5428300" y="2474442"/>
              <a:ext cx="8210" cy="0"/>
            </a:xfrm>
            <a:custGeom>
              <a:avLst/>
              <a:gdLst/>
              <a:ahLst/>
              <a:cxnLst/>
              <a:rect l="l" t="t" r="r" b="b"/>
              <a:pathLst>
                <a:path w="3048">
                  <a:moveTo>
                    <a:pt x="0" y="0"/>
                  </a:moveTo>
                  <a:lnTo>
                    <a:pt x="3048" y="0"/>
                  </a:lnTo>
                </a:path>
              </a:pathLst>
            </a:custGeom>
            <a:ln w="2793">
              <a:solidFill>
                <a:srgbClr val="167E5F"/>
              </a:solidFill>
            </a:ln>
          </p:spPr>
          <p:txBody>
            <a:bodyPr wrap="square" lIns="0" tIns="0" rIns="0" bIns="0" rtlCol="0">
              <a:noAutofit/>
            </a:bodyPr>
            <a:lstStyle/>
            <a:p>
              <a:endParaRPr sz="700"/>
            </a:p>
          </p:txBody>
        </p:sp>
        <p:sp>
          <p:nvSpPr>
            <p:cNvPr id="1109" name="object 1150"/>
            <p:cNvSpPr/>
            <p:nvPr/>
          </p:nvSpPr>
          <p:spPr>
            <a:xfrm>
              <a:off x="5428300" y="2474442"/>
              <a:ext cx="8210" cy="0"/>
            </a:xfrm>
            <a:custGeom>
              <a:avLst/>
              <a:gdLst/>
              <a:ahLst/>
              <a:cxnLst/>
              <a:rect l="l" t="t" r="r" b="b"/>
              <a:pathLst>
                <a:path w="3048">
                  <a:moveTo>
                    <a:pt x="0" y="0"/>
                  </a:moveTo>
                  <a:lnTo>
                    <a:pt x="3048" y="0"/>
                  </a:lnTo>
                </a:path>
              </a:pathLst>
            </a:custGeom>
            <a:ln w="2793">
              <a:solidFill>
                <a:srgbClr val="10835C"/>
              </a:solidFill>
            </a:ln>
          </p:spPr>
          <p:txBody>
            <a:bodyPr wrap="square" lIns="0" tIns="0" rIns="0" bIns="0" rtlCol="0">
              <a:noAutofit/>
            </a:bodyPr>
            <a:lstStyle/>
            <a:p>
              <a:endParaRPr sz="700"/>
            </a:p>
          </p:txBody>
        </p:sp>
        <p:sp>
          <p:nvSpPr>
            <p:cNvPr id="1110" name="object 1151"/>
            <p:cNvSpPr/>
            <p:nvPr/>
          </p:nvSpPr>
          <p:spPr>
            <a:xfrm>
              <a:off x="5428300" y="2478493"/>
              <a:ext cx="8210" cy="0"/>
            </a:xfrm>
            <a:custGeom>
              <a:avLst/>
              <a:gdLst/>
              <a:ahLst/>
              <a:cxnLst/>
              <a:rect l="l" t="t" r="r" b="b"/>
              <a:pathLst>
                <a:path w="3048">
                  <a:moveTo>
                    <a:pt x="0" y="0"/>
                  </a:moveTo>
                  <a:lnTo>
                    <a:pt x="3048" y="0"/>
                  </a:lnTo>
                </a:path>
              </a:pathLst>
            </a:custGeom>
            <a:ln w="2794">
              <a:solidFill>
                <a:srgbClr val="06855A"/>
              </a:solidFill>
            </a:ln>
          </p:spPr>
          <p:txBody>
            <a:bodyPr wrap="square" lIns="0" tIns="0" rIns="0" bIns="0" rtlCol="0">
              <a:noAutofit/>
            </a:bodyPr>
            <a:lstStyle/>
            <a:p>
              <a:endParaRPr sz="700"/>
            </a:p>
          </p:txBody>
        </p:sp>
        <p:sp>
          <p:nvSpPr>
            <p:cNvPr id="1111" name="object 1152"/>
            <p:cNvSpPr/>
            <p:nvPr/>
          </p:nvSpPr>
          <p:spPr>
            <a:xfrm>
              <a:off x="5428300" y="2478493"/>
              <a:ext cx="8210" cy="0"/>
            </a:xfrm>
            <a:custGeom>
              <a:avLst/>
              <a:gdLst/>
              <a:ahLst/>
              <a:cxnLst/>
              <a:rect l="l" t="t" r="r" b="b"/>
              <a:pathLst>
                <a:path w="3048">
                  <a:moveTo>
                    <a:pt x="0" y="0"/>
                  </a:moveTo>
                  <a:lnTo>
                    <a:pt x="3048" y="0"/>
                  </a:lnTo>
                </a:path>
              </a:pathLst>
            </a:custGeom>
            <a:ln w="2794">
              <a:solidFill>
                <a:srgbClr val="048656"/>
              </a:solidFill>
            </a:ln>
          </p:spPr>
          <p:txBody>
            <a:bodyPr wrap="square" lIns="0" tIns="0" rIns="0" bIns="0" rtlCol="0">
              <a:noAutofit/>
            </a:bodyPr>
            <a:lstStyle/>
            <a:p>
              <a:endParaRPr sz="700"/>
            </a:p>
          </p:txBody>
        </p:sp>
        <p:sp>
          <p:nvSpPr>
            <p:cNvPr id="1112" name="object 1153"/>
            <p:cNvSpPr/>
            <p:nvPr/>
          </p:nvSpPr>
          <p:spPr>
            <a:xfrm>
              <a:off x="5428300" y="2482544"/>
              <a:ext cx="8210" cy="0"/>
            </a:xfrm>
            <a:custGeom>
              <a:avLst/>
              <a:gdLst/>
              <a:ahLst/>
              <a:cxnLst/>
              <a:rect l="l" t="t" r="r" b="b"/>
              <a:pathLst>
                <a:path w="3048">
                  <a:moveTo>
                    <a:pt x="0" y="0"/>
                  </a:moveTo>
                  <a:lnTo>
                    <a:pt x="3048" y="0"/>
                  </a:lnTo>
                </a:path>
              </a:pathLst>
            </a:custGeom>
            <a:ln w="2793">
              <a:solidFill>
                <a:srgbClr val="008A53"/>
              </a:solidFill>
            </a:ln>
          </p:spPr>
          <p:txBody>
            <a:bodyPr wrap="square" lIns="0" tIns="0" rIns="0" bIns="0" rtlCol="0">
              <a:noAutofit/>
            </a:bodyPr>
            <a:lstStyle/>
            <a:p>
              <a:endParaRPr sz="700"/>
            </a:p>
          </p:txBody>
        </p:sp>
        <p:sp>
          <p:nvSpPr>
            <p:cNvPr id="1113" name="object 1154"/>
            <p:cNvSpPr/>
            <p:nvPr/>
          </p:nvSpPr>
          <p:spPr>
            <a:xfrm>
              <a:off x="5428300" y="2482544"/>
              <a:ext cx="8210" cy="0"/>
            </a:xfrm>
            <a:custGeom>
              <a:avLst/>
              <a:gdLst/>
              <a:ahLst/>
              <a:cxnLst/>
              <a:rect l="l" t="t" r="r" b="b"/>
              <a:pathLst>
                <a:path w="3048">
                  <a:moveTo>
                    <a:pt x="0" y="0"/>
                  </a:moveTo>
                  <a:lnTo>
                    <a:pt x="3048" y="0"/>
                  </a:lnTo>
                </a:path>
              </a:pathLst>
            </a:custGeom>
            <a:ln w="2793">
              <a:solidFill>
                <a:srgbClr val="008D50"/>
              </a:solidFill>
            </a:ln>
          </p:spPr>
          <p:txBody>
            <a:bodyPr wrap="square" lIns="0" tIns="0" rIns="0" bIns="0" rtlCol="0">
              <a:noAutofit/>
            </a:bodyPr>
            <a:lstStyle/>
            <a:p>
              <a:endParaRPr sz="700"/>
            </a:p>
          </p:txBody>
        </p:sp>
        <p:sp>
          <p:nvSpPr>
            <p:cNvPr id="1114" name="object 1155"/>
            <p:cNvSpPr/>
            <p:nvPr/>
          </p:nvSpPr>
          <p:spPr>
            <a:xfrm>
              <a:off x="5428300" y="2484567"/>
              <a:ext cx="12314" cy="0"/>
            </a:xfrm>
            <a:custGeom>
              <a:avLst/>
              <a:gdLst/>
              <a:ahLst/>
              <a:cxnLst/>
              <a:rect l="l" t="t" r="r" b="b"/>
              <a:pathLst>
                <a:path w="4572">
                  <a:moveTo>
                    <a:pt x="0" y="0"/>
                  </a:moveTo>
                  <a:lnTo>
                    <a:pt x="3048" y="0"/>
                  </a:lnTo>
                  <a:lnTo>
                    <a:pt x="4572" y="0"/>
                  </a:lnTo>
                  <a:lnTo>
                    <a:pt x="0" y="0"/>
                  </a:lnTo>
                  <a:close/>
                </a:path>
              </a:pathLst>
            </a:custGeom>
            <a:solidFill>
              <a:srgbClr val="008F4D"/>
            </a:solidFill>
          </p:spPr>
          <p:txBody>
            <a:bodyPr wrap="square" lIns="0" tIns="0" rIns="0" bIns="0" rtlCol="0">
              <a:noAutofit/>
            </a:bodyPr>
            <a:lstStyle/>
            <a:p>
              <a:endParaRPr sz="700"/>
            </a:p>
          </p:txBody>
        </p:sp>
        <p:sp>
          <p:nvSpPr>
            <p:cNvPr id="1115" name="object 1156"/>
            <p:cNvSpPr/>
            <p:nvPr/>
          </p:nvSpPr>
          <p:spPr>
            <a:xfrm>
              <a:off x="5428300" y="2486595"/>
              <a:ext cx="12314" cy="0"/>
            </a:xfrm>
            <a:custGeom>
              <a:avLst/>
              <a:gdLst/>
              <a:ahLst/>
              <a:cxnLst/>
              <a:rect l="l" t="t" r="r" b="b"/>
              <a:pathLst>
                <a:path w="4572">
                  <a:moveTo>
                    <a:pt x="0" y="0"/>
                  </a:moveTo>
                  <a:lnTo>
                    <a:pt x="4572" y="0"/>
                  </a:lnTo>
                </a:path>
              </a:pathLst>
            </a:custGeom>
            <a:ln w="2794">
              <a:solidFill>
                <a:srgbClr val="009146"/>
              </a:solidFill>
            </a:ln>
          </p:spPr>
          <p:txBody>
            <a:bodyPr wrap="square" lIns="0" tIns="0" rIns="0" bIns="0" rtlCol="0">
              <a:noAutofit/>
            </a:bodyPr>
            <a:lstStyle/>
            <a:p>
              <a:endParaRPr sz="700"/>
            </a:p>
          </p:txBody>
        </p:sp>
        <p:sp>
          <p:nvSpPr>
            <p:cNvPr id="1116" name="object 1157"/>
            <p:cNvSpPr/>
            <p:nvPr/>
          </p:nvSpPr>
          <p:spPr>
            <a:xfrm>
              <a:off x="5428300" y="2486595"/>
              <a:ext cx="12314" cy="0"/>
            </a:xfrm>
            <a:custGeom>
              <a:avLst/>
              <a:gdLst/>
              <a:ahLst/>
              <a:cxnLst/>
              <a:rect l="l" t="t" r="r" b="b"/>
              <a:pathLst>
                <a:path w="4572">
                  <a:moveTo>
                    <a:pt x="0" y="0"/>
                  </a:moveTo>
                  <a:lnTo>
                    <a:pt x="4572" y="0"/>
                  </a:lnTo>
                </a:path>
              </a:pathLst>
            </a:custGeom>
            <a:ln w="2794">
              <a:solidFill>
                <a:srgbClr val="00923E"/>
              </a:solidFill>
            </a:ln>
          </p:spPr>
          <p:txBody>
            <a:bodyPr wrap="square" lIns="0" tIns="0" rIns="0" bIns="0" rtlCol="0">
              <a:noAutofit/>
            </a:bodyPr>
            <a:lstStyle/>
            <a:p>
              <a:endParaRPr sz="700"/>
            </a:p>
          </p:txBody>
        </p:sp>
        <p:sp>
          <p:nvSpPr>
            <p:cNvPr id="1117" name="object 1158"/>
            <p:cNvSpPr/>
            <p:nvPr/>
          </p:nvSpPr>
          <p:spPr>
            <a:xfrm>
              <a:off x="5428300" y="2490646"/>
              <a:ext cx="12314" cy="0"/>
            </a:xfrm>
            <a:custGeom>
              <a:avLst/>
              <a:gdLst/>
              <a:ahLst/>
              <a:cxnLst/>
              <a:rect l="l" t="t" r="r" b="b"/>
              <a:pathLst>
                <a:path w="4572">
                  <a:moveTo>
                    <a:pt x="0" y="0"/>
                  </a:moveTo>
                  <a:lnTo>
                    <a:pt x="4572" y="0"/>
                  </a:lnTo>
                </a:path>
              </a:pathLst>
            </a:custGeom>
            <a:ln w="2793">
              <a:solidFill>
                <a:srgbClr val="009145"/>
              </a:solidFill>
            </a:ln>
          </p:spPr>
          <p:txBody>
            <a:bodyPr wrap="square" lIns="0" tIns="0" rIns="0" bIns="0" rtlCol="0">
              <a:noAutofit/>
            </a:bodyPr>
            <a:lstStyle/>
            <a:p>
              <a:endParaRPr sz="700"/>
            </a:p>
          </p:txBody>
        </p:sp>
        <p:sp>
          <p:nvSpPr>
            <p:cNvPr id="1118" name="object 1159"/>
            <p:cNvSpPr/>
            <p:nvPr/>
          </p:nvSpPr>
          <p:spPr>
            <a:xfrm>
              <a:off x="5428300" y="2490646"/>
              <a:ext cx="12314" cy="0"/>
            </a:xfrm>
            <a:custGeom>
              <a:avLst/>
              <a:gdLst/>
              <a:ahLst/>
              <a:cxnLst/>
              <a:rect l="l" t="t" r="r" b="b"/>
              <a:pathLst>
                <a:path w="4572">
                  <a:moveTo>
                    <a:pt x="0" y="0"/>
                  </a:moveTo>
                  <a:lnTo>
                    <a:pt x="4572" y="0"/>
                  </a:lnTo>
                </a:path>
              </a:pathLst>
            </a:custGeom>
            <a:ln w="2793">
              <a:solidFill>
                <a:srgbClr val="00904A"/>
              </a:solidFill>
            </a:ln>
          </p:spPr>
          <p:txBody>
            <a:bodyPr wrap="square" lIns="0" tIns="0" rIns="0" bIns="0" rtlCol="0">
              <a:noAutofit/>
            </a:bodyPr>
            <a:lstStyle/>
            <a:p>
              <a:endParaRPr sz="700"/>
            </a:p>
          </p:txBody>
        </p:sp>
        <p:sp>
          <p:nvSpPr>
            <p:cNvPr id="1119" name="object 1160"/>
            <p:cNvSpPr/>
            <p:nvPr/>
          </p:nvSpPr>
          <p:spPr>
            <a:xfrm>
              <a:off x="5428300" y="2494697"/>
              <a:ext cx="12314" cy="0"/>
            </a:xfrm>
            <a:custGeom>
              <a:avLst/>
              <a:gdLst/>
              <a:ahLst/>
              <a:cxnLst/>
              <a:rect l="l" t="t" r="r" b="b"/>
              <a:pathLst>
                <a:path w="4572">
                  <a:moveTo>
                    <a:pt x="0" y="0"/>
                  </a:moveTo>
                  <a:lnTo>
                    <a:pt x="4572" y="0"/>
                  </a:lnTo>
                </a:path>
              </a:pathLst>
            </a:custGeom>
            <a:ln w="2793">
              <a:solidFill>
                <a:srgbClr val="008E50"/>
              </a:solidFill>
            </a:ln>
          </p:spPr>
          <p:txBody>
            <a:bodyPr wrap="square" lIns="0" tIns="0" rIns="0" bIns="0" rtlCol="0">
              <a:noAutofit/>
            </a:bodyPr>
            <a:lstStyle/>
            <a:p>
              <a:endParaRPr sz="700"/>
            </a:p>
          </p:txBody>
        </p:sp>
        <p:sp>
          <p:nvSpPr>
            <p:cNvPr id="1120" name="object 1161"/>
            <p:cNvSpPr/>
            <p:nvPr/>
          </p:nvSpPr>
          <p:spPr>
            <a:xfrm>
              <a:off x="5428300" y="2492669"/>
              <a:ext cx="12314" cy="4048"/>
            </a:xfrm>
            <a:custGeom>
              <a:avLst/>
              <a:gdLst/>
              <a:ahLst/>
              <a:cxnLst/>
              <a:rect l="l" t="t" r="r" b="b"/>
              <a:pathLst>
                <a:path w="4572" h="1524">
                  <a:moveTo>
                    <a:pt x="0" y="0"/>
                  </a:moveTo>
                  <a:lnTo>
                    <a:pt x="1524" y="1524"/>
                  </a:lnTo>
                  <a:lnTo>
                    <a:pt x="4572" y="1524"/>
                  </a:lnTo>
                  <a:lnTo>
                    <a:pt x="4572" y="0"/>
                  </a:lnTo>
                  <a:lnTo>
                    <a:pt x="0" y="0"/>
                  </a:lnTo>
                  <a:close/>
                </a:path>
              </a:pathLst>
            </a:custGeom>
            <a:solidFill>
              <a:srgbClr val="008A52"/>
            </a:solidFill>
          </p:spPr>
          <p:txBody>
            <a:bodyPr wrap="square" lIns="0" tIns="0" rIns="0" bIns="0" rtlCol="0">
              <a:noAutofit/>
            </a:bodyPr>
            <a:lstStyle/>
            <a:p>
              <a:endParaRPr sz="700"/>
            </a:p>
          </p:txBody>
        </p:sp>
        <p:sp>
          <p:nvSpPr>
            <p:cNvPr id="1121" name="object 1162"/>
            <p:cNvSpPr/>
            <p:nvPr/>
          </p:nvSpPr>
          <p:spPr>
            <a:xfrm>
              <a:off x="5432405" y="2498748"/>
              <a:ext cx="12314" cy="0"/>
            </a:xfrm>
            <a:custGeom>
              <a:avLst/>
              <a:gdLst/>
              <a:ahLst/>
              <a:cxnLst/>
              <a:rect l="l" t="t" r="r" b="b"/>
              <a:pathLst>
                <a:path w="4572">
                  <a:moveTo>
                    <a:pt x="0" y="0"/>
                  </a:moveTo>
                  <a:lnTo>
                    <a:pt x="4572" y="0"/>
                  </a:lnTo>
                </a:path>
              </a:pathLst>
            </a:custGeom>
            <a:ln w="2794">
              <a:solidFill>
                <a:srgbClr val="018857"/>
              </a:solidFill>
            </a:ln>
          </p:spPr>
          <p:txBody>
            <a:bodyPr wrap="square" lIns="0" tIns="0" rIns="0" bIns="0" rtlCol="0">
              <a:noAutofit/>
            </a:bodyPr>
            <a:lstStyle/>
            <a:p>
              <a:endParaRPr sz="700"/>
            </a:p>
          </p:txBody>
        </p:sp>
        <p:sp>
          <p:nvSpPr>
            <p:cNvPr id="1122" name="object 1163"/>
            <p:cNvSpPr/>
            <p:nvPr/>
          </p:nvSpPr>
          <p:spPr>
            <a:xfrm>
              <a:off x="5432405" y="2498748"/>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1123" name="object 1164"/>
            <p:cNvSpPr/>
            <p:nvPr/>
          </p:nvSpPr>
          <p:spPr>
            <a:xfrm>
              <a:off x="5432405" y="2502799"/>
              <a:ext cx="12314" cy="0"/>
            </a:xfrm>
            <a:custGeom>
              <a:avLst/>
              <a:gdLst/>
              <a:ahLst/>
              <a:cxnLst/>
              <a:rect l="l" t="t" r="r" b="b"/>
              <a:pathLst>
                <a:path w="4572">
                  <a:moveTo>
                    <a:pt x="0" y="0"/>
                  </a:moveTo>
                  <a:lnTo>
                    <a:pt x="4572" y="0"/>
                  </a:lnTo>
                </a:path>
              </a:pathLst>
            </a:custGeom>
            <a:ln w="2793">
              <a:solidFill>
                <a:srgbClr val="0F835D"/>
              </a:solidFill>
            </a:ln>
          </p:spPr>
          <p:txBody>
            <a:bodyPr wrap="square" lIns="0" tIns="0" rIns="0" bIns="0" rtlCol="0">
              <a:noAutofit/>
            </a:bodyPr>
            <a:lstStyle/>
            <a:p>
              <a:endParaRPr sz="700"/>
            </a:p>
          </p:txBody>
        </p:sp>
        <p:sp>
          <p:nvSpPr>
            <p:cNvPr id="1124" name="object 1165"/>
            <p:cNvSpPr/>
            <p:nvPr/>
          </p:nvSpPr>
          <p:spPr>
            <a:xfrm>
              <a:off x="5432405" y="2502799"/>
              <a:ext cx="12314" cy="0"/>
            </a:xfrm>
            <a:custGeom>
              <a:avLst/>
              <a:gdLst/>
              <a:ahLst/>
              <a:cxnLst/>
              <a:rect l="l" t="t" r="r" b="b"/>
              <a:pathLst>
                <a:path w="4572">
                  <a:moveTo>
                    <a:pt x="0" y="0"/>
                  </a:moveTo>
                  <a:lnTo>
                    <a:pt x="4572" y="0"/>
                  </a:lnTo>
                </a:path>
              </a:pathLst>
            </a:custGeom>
            <a:ln w="2793">
              <a:solidFill>
                <a:srgbClr val="137E5F"/>
              </a:solidFill>
            </a:ln>
          </p:spPr>
          <p:txBody>
            <a:bodyPr wrap="square" lIns="0" tIns="0" rIns="0" bIns="0" rtlCol="0">
              <a:noAutofit/>
            </a:bodyPr>
            <a:lstStyle/>
            <a:p>
              <a:endParaRPr sz="700"/>
            </a:p>
          </p:txBody>
        </p:sp>
        <p:sp>
          <p:nvSpPr>
            <p:cNvPr id="1125" name="object 1166"/>
            <p:cNvSpPr/>
            <p:nvPr/>
          </p:nvSpPr>
          <p:spPr>
            <a:xfrm>
              <a:off x="5436510" y="2506850"/>
              <a:ext cx="8210" cy="0"/>
            </a:xfrm>
            <a:custGeom>
              <a:avLst/>
              <a:gdLst/>
              <a:ahLst/>
              <a:cxnLst/>
              <a:rect l="l" t="t" r="r" b="b"/>
              <a:pathLst>
                <a:path w="3048">
                  <a:moveTo>
                    <a:pt x="0" y="0"/>
                  </a:moveTo>
                  <a:lnTo>
                    <a:pt x="3048" y="0"/>
                  </a:lnTo>
                </a:path>
              </a:pathLst>
            </a:custGeom>
            <a:ln w="2794">
              <a:solidFill>
                <a:srgbClr val="207B60"/>
              </a:solidFill>
            </a:ln>
          </p:spPr>
          <p:txBody>
            <a:bodyPr wrap="square" lIns="0" tIns="0" rIns="0" bIns="0" rtlCol="0">
              <a:noAutofit/>
            </a:bodyPr>
            <a:lstStyle/>
            <a:p>
              <a:endParaRPr sz="700"/>
            </a:p>
          </p:txBody>
        </p:sp>
        <p:sp>
          <p:nvSpPr>
            <p:cNvPr id="1126" name="object 1167"/>
            <p:cNvSpPr/>
            <p:nvPr/>
          </p:nvSpPr>
          <p:spPr>
            <a:xfrm>
              <a:off x="5436510" y="2506850"/>
              <a:ext cx="8210" cy="0"/>
            </a:xfrm>
            <a:custGeom>
              <a:avLst/>
              <a:gdLst/>
              <a:ahLst/>
              <a:cxnLst/>
              <a:rect l="l" t="t" r="r" b="b"/>
              <a:pathLst>
                <a:path w="3048">
                  <a:moveTo>
                    <a:pt x="0" y="0"/>
                  </a:moveTo>
                  <a:lnTo>
                    <a:pt x="3048" y="0"/>
                  </a:lnTo>
                </a:path>
              </a:pathLst>
            </a:custGeom>
            <a:ln w="2794">
              <a:solidFill>
                <a:srgbClr val="2B7962"/>
              </a:solidFill>
            </a:ln>
          </p:spPr>
          <p:txBody>
            <a:bodyPr wrap="square" lIns="0" tIns="0" rIns="0" bIns="0" rtlCol="0">
              <a:noAutofit/>
            </a:bodyPr>
            <a:lstStyle/>
            <a:p>
              <a:endParaRPr sz="700"/>
            </a:p>
          </p:txBody>
        </p:sp>
        <p:sp>
          <p:nvSpPr>
            <p:cNvPr id="1127" name="object 1168"/>
            <p:cNvSpPr/>
            <p:nvPr/>
          </p:nvSpPr>
          <p:spPr>
            <a:xfrm>
              <a:off x="5436510" y="2508876"/>
              <a:ext cx="12312" cy="0"/>
            </a:xfrm>
            <a:custGeom>
              <a:avLst/>
              <a:gdLst/>
              <a:ahLst/>
              <a:cxnLst/>
              <a:rect l="l" t="t" r="r" b="b"/>
              <a:pathLst>
                <a:path w="4571">
                  <a:moveTo>
                    <a:pt x="0" y="0"/>
                  </a:moveTo>
                  <a:lnTo>
                    <a:pt x="4571" y="0"/>
                  </a:lnTo>
                  <a:lnTo>
                    <a:pt x="1524" y="0"/>
                  </a:lnTo>
                  <a:lnTo>
                    <a:pt x="0" y="0"/>
                  </a:lnTo>
                  <a:close/>
                </a:path>
              </a:pathLst>
            </a:custGeom>
            <a:solidFill>
              <a:srgbClr val="317863"/>
            </a:solidFill>
          </p:spPr>
          <p:txBody>
            <a:bodyPr wrap="square" lIns="0" tIns="0" rIns="0" bIns="0" rtlCol="0">
              <a:noAutofit/>
            </a:bodyPr>
            <a:lstStyle/>
            <a:p>
              <a:endParaRPr sz="700"/>
            </a:p>
          </p:txBody>
        </p:sp>
        <p:sp>
          <p:nvSpPr>
            <p:cNvPr id="1128" name="object 1169"/>
            <p:cNvSpPr/>
            <p:nvPr/>
          </p:nvSpPr>
          <p:spPr>
            <a:xfrm>
              <a:off x="5440615" y="2510901"/>
              <a:ext cx="8207" cy="0"/>
            </a:xfrm>
            <a:custGeom>
              <a:avLst/>
              <a:gdLst/>
              <a:ahLst/>
              <a:cxnLst/>
              <a:rect l="l" t="t" r="r" b="b"/>
              <a:pathLst>
                <a:path w="3047">
                  <a:moveTo>
                    <a:pt x="0" y="0"/>
                  </a:moveTo>
                  <a:lnTo>
                    <a:pt x="3047" y="0"/>
                  </a:lnTo>
                </a:path>
              </a:pathLst>
            </a:custGeom>
            <a:ln w="2793">
              <a:solidFill>
                <a:srgbClr val="387464"/>
              </a:solidFill>
            </a:ln>
          </p:spPr>
          <p:txBody>
            <a:bodyPr wrap="square" lIns="0" tIns="0" rIns="0" bIns="0" rtlCol="0">
              <a:noAutofit/>
            </a:bodyPr>
            <a:lstStyle/>
            <a:p>
              <a:endParaRPr sz="700"/>
            </a:p>
          </p:txBody>
        </p:sp>
        <p:sp>
          <p:nvSpPr>
            <p:cNvPr id="1129" name="object 1170"/>
            <p:cNvSpPr/>
            <p:nvPr/>
          </p:nvSpPr>
          <p:spPr>
            <a:xfrm>
              <a:off x="5440615" y="2510901"/>
              <a:ext cx="8207" cy="0"/>
            </a:xfrm>
            <a:custGeom>
              <a:avLst/>
              <a:gdLst/>
              <a:ahLst/>
              <a:cxnLst/>
              <a:rect l="l" t="t" r="r" b="b"/>
              <a:pathLst>
                <a:path w="3047">
                  <a:moveTo>
                    <a:pt x="0" y="0"/>
                  </a:moveTo>
                  <a:lnTo>
                    <a:pt x="3047" y="0"/>
                  </a:lnTo>
                </a:path>
              </a:pathLst>
            </a:custGeom>
            <a:ln w="2793">
              <a:solidFill>
                <a:srgbClr val="3B7064"/>
              </a:solidFill>
            </a:ln>
          </p:spPr>
          <p:txBody>
            <a:bodyPr wrap="square" lIns="0" tIns="0" rIns="0" bIns="0" rtlCol="0">
              <a:noAutofit/>
            </a:bodyPr>
            <a:lstStyle/>
            <a:p>
              <a:endParaRPr sz="700"/>
            </a:p>
          </p:txBody>
        </p:sp>
        <p:sp>
          <p:nvSpPr>
            <p:cNvPr id="1130" name="object 1171"/>
            <p:cNvSpPr/>
            <p:nvPr/>
          </p:nvSpPr>
          <p:spPr>
            <a:xfrm>
              <a:off x="5444719" y="2512927"/>
              <a:ext cx="8207" cy="4051"/>
            </a:xfrm>
            <a:custGeom>
              <a:avLst/>
              <a:gdLst/>
              <a:ahLst/>
              <a:cxnLst/>
              <a:rect l="l" t="t" r="r" b="b"/>
              <a:pathLst>
                <a:path w="3047" h="1524">
                  <a:moveTo>
                    <a:pt x="1523" y="0"/>
                  </a:moveTo>
                  <a:lnTo>
                    <a:pt x="0" y="0"/>
                  </a:lnTo>
                  <a:lnTo>
                    <a:pt x="1523" y="1524"/>
                  </a:lnTo>
                  <a:lnTo>
                    <a:pt x="3047" y="1524"/>
                  </a:lnTo>
                  <a:lnTo>
                    <a:pt x="3047" y="0"/>
                  </a:lnTo>
                  <a:lnTo>
                    <a:pt x="1523" y="0"/>
                  </a:lnTo>
                  <a:close/>
                </a:path>
              </a:pathLst>
            </a:custGeom>
            <a:solidFill>
              <a:srgbClr val="426D64"/>
            </a:solidFill>
          </p:spPr>
          <p:txBody>
            <a:bodyPr wrap="square" lIns="0" tIns="0" rIns="0" bIns="0" rtlCol="0">
              <a:noAutofit/>
            </a:bodyPr>
            <a:lstStyle/>
            <a:p>
              <a:endParaRPr sz="700"/>
            </a:p>
          </p:txBody>
        </p:sp>
        <p:sp>
          <p:nvSpPr>
            <p:cNvPr id="1131" name="object 1172"/>
            <p:cNvSpPr/>
            <p:nvPr/>
          </p:nvSpPr>
          <p:spPr>
            <a:xfrm>
              <a:off x="5444719" y="2512927"/>
              <a:ext cx="8207" cy="4051"/>
            </a:xfrm>
            <a:custGeom>
              <a:avLst/>
              <a:gdLst/>
              <a:ahLst/>
              <a:cxnLst/>
              <a:rect l="l" t="t" r="r" b="b"/>
              <a:pathLst>
                <a:path w="3047" h="1524">
                  <a:moveTo>
                    <a:pt x="3047" y="0"/>
                  </a:moveTo>
                  <a:lnTo>
                    <a:pt x="0" y="0"/>
                  </a:lnTo>
                  <a:lnTo>
                    <a:pt x="1523" y="1524"/>
                  </a:lnTo>
                  <a:lnTo>
                    <a:pt x="3047" y="1524"/>
                  </a:lnTo>
                  <a:lnTo>
                    <a:pt x="3047" y="0"/>
                  </a:lnTo>
                  <a:close/>
                </a:path>
              </a:pathLst>
            </a:custGeom>
            <a:solidFill>
              <a:srgbClr val="446C64"/>
            </a:solidFill>
          </p:spPr>
          <p:txBody>
            <a:bodyPr wrap="square" lIns="0" tIns="0" rIns="0" bIns="0" rtlCol="0">
              <a:noAutofit/>
            </a:bodyPr>
            <a:lstStyle/>
            <a:p>
              <a:endParaRPr sz="700"/>
            </a:p>
          </p:txBody>
        </p:sp>
        <p:sp>
          <p:nvSpPr>
            <p:cNvPr id="1132" name="object 1173"/>
            <p:cNvSpPr/>
            <p:nvPr/>
          </p:nvSpPr>
          <p:spPr>
            <a:xfrm>
              <a:off x="5448824" y="2516978"/>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1133" name="object 1174"/>
            <p:cNvSpPr/>
            <p:nvPr/>
          </p:nvSpPr>
          <p:spPr>
            <a:xfrm>
              <a:off x="5452929" y="2516978"/>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1134" name="object 1175"/>
            <p:cNvSpPr/>
            <p:nvPr/>
          </p:nvSpPr>
          <p:spPr>
            <a:xfrm>
              <a:off x="5411881" y="2456212"/>
              <a:ext cx="45150" cy="60766"/>
            </a:xfrm>
            <a:custGeom>
              <a:avLst/>
              <a:gdLst/>
              <a:ahLst/>
              <a:cxnLst/>
              <a:rect l="l" t="t" r="r" b="b"/>
              <a:pathLst>
                <a:path w="16763" h="22859">
                  <a:moveTo>
                    <a:pt x="16763" y="22859"/>
                  </a:moveTo>
                  <a:lnTo>
                    <a:pt x="13715" y="22859"/>
                  </a:lnTo>
                  <a:lnTo>
                    <a:pt x="12192" y="21335"/>
                  </a:lnTo>
                  <a:lnTo>
                    <a:pt x="10668" y="19811"/>
                  </a:lnTo>
                  <a:lnTo>
                    <a:pt x="9143" y="18287"/>
                  </a:lnTo>
                  <a:lnTo>
                    <a:pt x="7619" y="15239"/>
                  </a:lnTo>
                  <a:lnTo>
                    <a:pt x="6095" y="13715"/>
                  </a:lnTo>
                  <a:lnTo>
                    <a:pt x="6095" y="9143"/>
                  </a:lnTo>
                  <a:lnTo>
                    <a:pt x="4572" y="6095"/>
                  </a:lnTo>
                  <a:lnTo>
                    <a:pt x="4572" y="4571"/>
                  </a:lnTo>
                  <a:lnTo>
                    <a:pt x="3048" y="3047"/>
                  </a:lnTo>
                  <a:lnTo>
                    <a:pt x="1524" y="1523"/>
                  </a:lnTo>
                  <a:lnTo>
                    <a:pt x="1524" y="0"/>
                  </a:lnTo>
                  <a:lnTo>
                    <a:pt x="0" y="0"/>
                  </a:lnTo>
                  <a:lnTo>
                    <a:pt x="3048" y="0"/>
                  </a:lnTo>
                  <a:lnTo>
                    <a:pt x="4572" y="1523"/>
                  </a:lnTo>
                  <a:lnTo>
                    <a:pt x="6095" y="3047"/>
                  </a:lnTo>
                  <a:lnTo>
                    <a:pt x="7619" y="4571"/>
                  </a:lnTo>
                  <a:lnTo>
                    <a:pt x="9143" y="6095"/>
                  </a:lnTo>
                  <a:lnTo>
                    <a:pt x="9143" y="9143"/>
                  </a:lnTo>
                  <a:lnTo>
                    <a:pt x="10668" y="10667"/>
                  </a:lnTo>
                  <a:lnTo>
                    <a:pt x="10668" y="13715"/>
                  </a:lnTo>
                  <a:lnTo>
                    <a:pt x="12192" y="15239"/>
                  </a:lnTo>
                  <a:lnTo>
                    <a:pt x="12192" y="18287"/>
                  </a:lnTo>
                  <a:lnTo>
                    <a:pt x="13715" y="19811"/>
                  </a:lnTo>
                  <a:lnTo>
                    <a:pt x="15239" y="21335"/>
                  </a:lnTo>
                  <a:lnTo>
                    <a:pt x="15239" y="22859"/>
                  </a:lnTo>
                  <a:lnTo>
                    <a:pt x="16763" y="22859"/>
                  </a:lnTo>
                </a:path>
              </a:pathLst>
            </a:custGeom>
            <a:ln w="1524">
              <a:solidFill>
                <a:srgbClr val="1E1A16"/>
              </a:solidFill>
            </a:ln>
          </p:spPr>
          <p:txBody>
            <a:bodyPr wrap="square" lIns="0" tIns="0" rIns="0" bIns="0" rtlCol="0">
              <a:noAutofit/>
            </a:bodyPr>
            <a:lstStyle/>
            <a:p>
              <a:endParaRPr sz="700"/>
            </a:p>
          </p:txBody>
        </p:sp>
        <p:sp>
          <p:nvSpPr>
            <p:cNvPr id="1135" name="object 1176"/>
            <p:cNvSpPr/>
            <p:nvPr/>
          </p:nvSpPr>
          <p:spPr>
            <a:xfrm>
              <a:off x="5407776" y="2456212"/>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136" name="object 1177"/>
            <p:cNvSpPr/>
            <p:nvPr/>
          </p:nvSpPr>
          <p:spPr>
            <a:xfrm>
              <a:off x="5403671" y="2456212"/>
              <a:ext cx="12314" cy="0"/>
            </a:xfrm>
            <a:custGeom>
              <a:avLst/>
              <a:gdLst/>
              <a:ahLst/>
              <a:cxnLst/>
              <a:rect l="l" t="t" r="r" b="b"/>
              <a:pathLst>
                <a:path w="4572">
                  <a:moveTo>
                    <a:pt x="3048" y="0"/>
                  </a:moveTo>
                  <a:lnTo>
                    <a:pt x="0" y="0"/>
                  </a:lnTo>
                  <a:lnTo>
                    <a:pt x="1524" y="0"/>
                  </a:lnTo>
                  <a:lnTo>
                    <a:pt x="3048" y="0"/>
                  </a:lnTo>
                  <a:lnTo>
                    <a:pt x="4572" y="0"/>
                  </a:lnTo>
                  <a:lnTo>
                    <a:pt x="3048" y="0"/>
                  </a:lnTo>
                  <a:close/>
                </a:path>
              </a:pathLst>
            </a:custGeom>
            <a:solidFill>
              <a:srgbClr val="00923E"/>
            </a:solidFill>
          </p:spPr>
          <p:txBody>
            <a:bodyPr wrap="square" lIns="0" tIns="0" rIns="0" bIns="0" rtlCol="0">
              <a:noAutofit/>
            </a:bodyPr>
            <a:lstStyle/>
            <a:p>
              <a:endParaRPr sz="700"/>
            </a:p>
          </p:txBody>
        </p:sp>
        <p:sp>
          <p:nvSpPr>
            <p:cNvPr id="1137" name="object 1178"/>
            <p:cNvSpPr/>
            <p:nvPr/>
          </p:nvSpPr>
          <p:spPr>
            <a:xfrm>
              <a:off x="5403671" y="2456212"/>
              <a:ext cx="8210" cy="4051"/>
            </a:xfrm>
            <a:custGeom>
              <a:avLst/>
              <a:gdLst/>
              <a:ahLst/>
              <a:cxnLst/>
              <a:rect l="l" t="t" r="r" b="b"/>
              <a:pathLst>
                <a:path w="3048" h="1524">
                  <a:moveTo>
                    <a:pt x="1524" y="1523"/>
                  </a:moveTo>
                  <a:lnTo>
                    <a:pt x="3048" y="0"/>
                  </a:lnTo>
                  <a:lnTo>
                    <a:pt x="0" y="0"/>
                  </a:lnTo>
                  <a:lnTo>
                    <a:pt x="0" y="1523"/>
                  </a:lnTo>
                  <a:lnTo>
                    <a:pt x="1524" y="1523"/>
                  </a:lnTo>
                  <a:close/>
                </a:path>
              </a:pathLst>
            </a:custGeom>
            <a:solidFill>
              <a:srgbClr val="009343"/>
            </a:solidFill>
          </p:spPr>
          <p:txBody>
            <a:bodyPr wrap="square" lIns="0" tIns="0" rIns="0" bIns="0" rtlCol="0">
              <a:noAutofit/>
            </a:bodyPr>
            <a:lstStyle/>
            <a:p>
              <a:endParaRPr sz="700"/>
            </a:p>
          </p:txBody>
        </p:sp>
        <p:sp>
          <p:nvSpPr>
            <p:cNvPr id="1138" name="object 1179"/>
            <p:cNvSpPr/>
            <p:nvPr/>
          </p:nvSpPr>
          <p:spPr>
            <a:xfrm>
              <a:off x="5403671" y="2456212"/>
              <a:ext cx="8210" cy="4051"/>
            </a:xfrm>
            <a:custGeom>
              <a:avLst/>
              <a:gdLst/>
              <a:ahLst/>
              <a:cxnLst/>
              <a:rect l="l" t="t" r="r" b="b"/>
              <a:pathLst>
                <a:path w="3048" h="1524">
                  <a:moveTo>
                    <a:pt x="0" y="0"/>
                  </a:moveTo>
                  <a:lnTo>
                    <a:pt x="0" y="1523"/>
                  </a:lnTo>
                  <a:lnTo>
                    <a:pt x="1524" y="1523"/>
                  </a:lnTo>
                  <a:lnTo>
                    <a:pt x="3048" y="0"/>
                  </a:lnTo>
                  <a:lnTo>
                    <a:pt x="0" y="0"/>
                  </a:lnTo>
                  <a:close/>
                </a:path>
              </a:pathLst>
            </a:custGeom>
            <a:solidFill>
              <a:srgbClr val="009646"/>
            </a:solidFill>
          </p:spPr>
          <p:txBody>
            <a:bodyPr wrap="square" lIns="0" tIns="0" rIns="0" bIns="0" rtlCol="0">
              <a:noAutofit/>
            </a:bodyPr>
            <a:lstStyle/>
            <a:p>
              <a:endParaRPr sz="700"/>
            </a:p>
          </p:txBody>
        </p:sp>
        <p:sp>
          <p:nvSpPr>
            <p:cNvPr id="1139" name="object 1180"/>
            <p:cNvSpPr/>
            <p:nvPr/>
          </p:nvSpPr>
          <p:spPr>
            <a:xfrm>
              <a:off x="5395462" y="2460263"/>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94D"/>
            </a:solidFill>
          </p:spPr>
          <p:txBody>
            <a:bodyPr wrap="square" lIns="0" tIns="0" rIns="0" bIns="0" rtlCol="0">
              <a:noAutofit/>
            </a:bodyPr>
            <a:lstStyle/>
            <a:p>
              <a:endParaRPr sz="700"/>
            </a:p>
          </p:txBody>
        </p:sp>
        <p:sp>
          <p:nvSpPr>
            <p:cNvPr id="1140" name="object 1181"/>
            <p:cNvSpPr/>
            <p:nvPr/>
          </p:nvSpPr>
          <p:spPr>
            <a:xfrm>
              <a:off x="5395462" y="2462288"/>
              <a:ext cx="8210" cy="0"/>
            </a:xfrm>
            <a:custGeom>
              <a:avLst/>
              <a:gdLst/>
              <a:ahLst/>
              <a:cxnLst/>
              <a:rect l="l" t="t" r="r" b="b"/>
              <a:pathLst>
                <a:path w="3048">
                  <a:moveTo>
                    <a:pt x="0" y="0"/>
                  </a:moveTo>
                  <a:lnTo>
                    <a:pt x="3048" y="0"/>
                  </a:lnTo>
                </a:path>
              </a:pathLst>
            </a:custGeom>
            <a:ln w="2793">
              <a:solidFill>
                <a:srgbClr val="009B52"/>
              </a:solidFill>
            </a:ln>
          </p:spPr>
          <p:txBody>
            <a:bodyPr wrap="square" lIns="0" tIns="0" rIns="0" bIns="0" rtlCol="0">
              <a:noAutofit/>
            </a:bodyPr>
            <a:lstStyle/>
            <a:p>
              <a:endParaRPr sz="700"/>
            </a:p>
          </p:txBody>
        </p:sp>
        <p:sp>
          <p:nvSpPr>
            <p:cNvPr id="1141" name="object 1182"/>
            <p:cNvSpPr/>
            <p:nvPr/>
          </p:nvSpPr>
          <p:spPr>
            <a:xfrm>
              <a:off x="5395462" y="2462288"/>
              <a:ext cx="8210" cy="0"/>
            </a:xfrm>
            <a:custGeom>
              <a:avLst/>
              <a:gdLst/>
              <a:ahLst/>
              <a:cxnLst/>
              <a:rect l="l" t="t" r="r" b="b"/>
              <a:pathLst>
                <a:path w="3048">
                  <a:moveTo>
                    <a:pt x="0" y="0"/>
                  </a:moveTo>
                  <a:lnTo>
                    <a:pt x="3048" y="0"/>
                  </a:lnTo>
                </a:path>
              </a:pathLst>
            </a:custGeom>
            <a:ln w="2793">
              <a:solidFill>
                <a:srgbClr val="009C55"/>
              </a:solidFill>
            </a:ln>
          </p:spPr>
          <p:txBody>
            <a:bodyPr wrap="square" lIns="0" tIns="0" rIns="0" bIns="0" rtlCol="0">
              <a:noAutofit/>
            </a:bodyPr>
            <a:lstStyle/>
            <a:p>
              <a:endParaRPr sz="700"/>
            </a:p>
          </p:txBody>
        </p:sp>
        <p:sp>
          <p:nvSpPr>
            <p:cNvPr id="1142" name="object 1183"/>
            <p:cNvSpPr/>
            <p:nvPr/>
          </p:nvSpPr>
          <p:spPr>
            <a:xfrm>
              <a:off x="5391357" y="2466339"/>
              <a:ext cx="12314" cy="0"/>
            </a:xfrm>
            <a:custGeom>
              <a:avLst/>
              <a:gdLst/>
              <a:ahLst/>
              <a:cxnLst/>
              <a:rect l="l" t="t" r="r" b="b"/>
              <a:pathLst>
                <a:path w="4572">
                  <a:moveTo>
                    <a:pt x="0" y="0"/>
                  </a:moveTo>
                  <a:lnTo>
                    <a:pt x="4572" y="0"/>
                  </a:lnTo>
                </a:path>
              </a:pathLst>
            </a:custGeom>
            <a:ln w="2794">
              <a:solidFill>
                <a:srgbClr val="009F5A"/>
              </a:solidFill>
            </a:ln>
          </p:spPr>
          <p:txBody>
            <a:bodyPr wrap="square" lIns="0" tIns="0" rIns="0" bIns="0" rtlCol="0">
              <a:noAutofit/>
            </a:bodyPr>
            <a:lstStyle/>
            <a:p>
              <a:endParaRPr sz="700"/>
            </a:p>
          </p:txBody>
        </p:sp>
        <p:sp>
          <p:nvSpPr>
            <p:cNvPr id="1143" name="object 1184"/>
            <p:cNvSpPr/>
            <p:nvPr/>
          </p:nvSpPr>
          <p:spPr>
            <a:xfrm>
              <a:off x="5391357" y="2466339"/>
              <a:ext cx="12314" cy="0"/>
            </a:xfrm>
            <a:custGeom>
              <a:avLst/>
              <a:gdLst/>
              <a:ahLst/>
              <a:cxnLst/>
              <a:rect l="l" t="t" r="r" b="b"/>
              <a:pathLst>
                <a:path w="4572">
                  <a:moveTo>
                    <a:pt x="0" y="0"/>
                  </a:moveTo>
                  <a:lnTo>
                    <a:pt x="4572" y="0"/>
                  </a:lnTo>
                </a:path>
              </a:pathLst>
            </a:custGeom>
            <a:ln w="2794">
              <a:solidFill>
                <a:srgbClr val="00A15F"/>
              </a:solidFill>
            </a:ln>
          </p:spPr>
          <p:txBody>
            <a:bodyPr wrap="square" lIns="0" tIns="0" rIns="0" bIns="0" rtlCol="0">
              <a:noAutofit/>
            </a:bodyPr>
            <a:lstStyle/>
            <a:p>
              <a:endParaRPr sz="700"/>
            </a:p>
          </p:txBody>
        </p:sp>
        <p:sp>
          <p:nvSpPr>
            <p:cNvPr id="1144" name="object 1185"/>
            <p:cNvSpPr/>
            <p:nvPr/>
          </p:nvSpPr>
          <p:spPr>
            <a:xfrm>
              <a:off x="5391357" y="2470390"/>
              <a:ext cx="8210" cy="0"/>
            </a:xfrm>
            <a:custGeom>
              <a:avLst/>
              <a:gdLst/>
              <a:ahLst/>
              <a:cxnLst/>
              <a:rect l="l" t="t" r="r" b="b"/>
              <a:pathLst>
                <a:path w="3048">
                  <a:moveTo>
                    <a:pt x="0" y="0"/>
                  </a:moveTo>
                  <a:lnTo>
                    <a:pt x="3048" y="0"/>
                  </a:lnTo>
                </a:path>
              </a:pathLst>
            </a:custGeom>
            <a:ln w="2793">
              <a:solidFill>
                <a:srgbClr val="00A364"/>
              </a:solidFill>
            </a:ln>
          </p:spPr>
          <p:txBody>
            <a:bodyPr wrap="square" lIns="0" tIns="0" rIns="0" bIns="0" rtlCol="0">
              <a:noAutofit/>
            </a:bodyPr>
            <a:lstStyle/>
            <a:p>
              <a:endParaRPr sz="700"/>
            </a:p>
          </p:txBody>
        </p:sp>
        <p:sp>
          <p:nvSpPr>
            <p:cNvPr id="1145" name="object 1186"/>
            <p:cNvSpPr/>
            <p:nvPr/>
          </p:nvSpPr>
          <p:spPr>
            <a:xfrm>
              <a:off x="5391357" y="2470390"/>
              <a:ext cx="8210" cy="0"/>
            </a:xfrm>
            <a:custGeom>
              <a:avLst/>
              <a:gdLst/>
              <a:ahLst/>
              <a:cxnLst/>
              <a:rect l="l" t="t" r="r" b="b"/>
              <a:pathLst>
                <a:path w="3048">
                  <a:moveTo>
                    <a:pt x="0" y="0"/>
                  </a:moveTo>
                  <a:lnTo>
                    <a:pt x="3048" y="0"/>
                  </a:lnTo>
                </a:path>
              </a:pathLst>
            </a:custGeom>
            <a:ln w="2793">
              <a:solidFill>
                <a:srgbClr val="00A669"/>
              </a:solidFill>
            </a:ln>
          </p:spPr>
          <p:txBody>
            <a:bodyPr wrap="square" lIns="0" tIns="0" rIns="0" bIns="0" rtlCol="0">
              <a:noAutofit/>
            </a:bodyPr>
            <a:lstStyle/>
            <a:p>
              <a:endParaRPr sz="700"/>
            </a:p>
          </p:txBody>
        </p:sp>
        <p:sp>
          <p:nvSpPr>
            <p:cNvPr id="1146" name="object 1187"/>
            <p:cNvSpPr/>
            <p:nvPr/>
          </p:nvSpPr>
          <p:spPr>
            <a:xfrm>
              <a:off x="5387252" y="2472416"/>
              <a:ext cx="12314" cy="0"/>
            </a:xfrm>
            <a:custGeom>
              <a:avLst/>
              <a:gdLst/>
              <a:ahLst/>
              <a:cxnLst/>
              <a:rect l="l" t="t" r="r" b="b"/>
              <a:pathLst>
                <a:path w="4572">
                  <a:moveTo>
                    <a:pt x="1524" y="0"/>
                  </a:moveTo>
                  <a:lnTo>
                    <a:pt x="4572" y="0"/>
                  </a:lnTo>
                  <a:lnTo>
                    <a:pt x="0" y="0"/>
                  </a:lnTo>
                  <a:lnTo>
                    <a:pt x="1524" y="0"/>
                  </a:lnTo>
                  <a:close/>
                </a:path>
              </a:pathLst>
            </a:custGeom>
            <a:solidFill>
              <a:srgbClr val="00A76C"/>
            </a:solidFill>
          </p:spPr>
          <p:txBody>
            <a:bodyPr wrap="square" lIns="0" tIns="0" rIns="0" bIns="0" rtlCol="0">
              <a:noAutofit/>
            </a:bodyPr>
            <a:lstStyle/>
            <a:p>
              <a:endParaRPr sz="700"/>
            </a:p>
          </p:txBody>
        </p:sp>
        <p:sp>
          <p:nvSpPr>
            <p:cNvPr id="1147" name="object 1188"/>
            <p:cNvSpPr/>
            <p:nvPr/>
          </p:nvSpPr>
          <p:spPr>
            <a:xfrm>
              <a:off x="5387252" y="2474442"/>
              <a:ext cx="12314" cy="0"/>
            </a:xfrm>
            <a:custGeom>
              <a:avLst/>
              <a:gdLst/>
              <a:ahLst/>
              <a:cxnLst/>
              <a:rect l="l" t="t" r="r" b="b"/>
              <a:pathLst>
                <a:path w="4572">
                  <a:moveTo>
                    <a:pt x="0" y="0"/>
                  </a:moveTo>
                  <a:lnTo>
                    <a:pt x="4572" y="0"/>
                  </a:lnTo>
                </a:path>
              </a:pathLst>
            </a:custGeom>
            <a:ln w="2793">
              <a:solidFill>
                <a:srgbClr val="05AB70"/>
              </a:solidFill>
            </a:ln>
          </p:spPr>
          <p:txBody>
            <a:bodyPr wrap="square" lIns="0" tIns="0" rIns="0" bIns="0" rtlCol="0">
              <a:noAutofit/>
            </a:bodyPr>
            <a:lstStyle/>
            <a:p>
              <a:endParaRPr sz="700"/>
            </a:p>
          </p:txBody>
        </p:sp>
        <p:sp>
          <p:nvSpPr>
            <p:cNvPr id="1148" name="object 1189"/>
            <p:cNvSpPr/>
            <p:nvPr/>
          </p:nvSpPr>
          <p:spPr>
            <a:xfrm>
              <a:off x="5387252" y="2474442"/>
              <a:ext cx="12314" cy="0"/>
            </a:xfrm>
            <a:custGeom>
              <a:avLst/>
              <a:gdLst/>
              <a:ahLst/>
              <a:cxnLst/>
              <a:rect l="l" t="t" r="r" b="b"/>
              <a:pathLst>
                <a:path w="4572">
                  <a:moveTo>
                    <a:pt x="0" y="0"/>
                  </a:moveTo>
                  <a:lnTo>
                    <a:pt x="4572" y="0"/>
                  </a:lnTo>
                </a:path>
              </a:pathLst>
            </a:custGeom>
            <a:ln w="2793">
              <a:solidFill>
                <a:srgbClr val="13AC76"/>
              </a:solidFill>
            </a:ln>
          </p:spPr>
          <p:txBody>
            <a:bodyPr wrap="square" lIns="0" tIns="0" rIns="0" bIns="0" rtlCol="0">
              <a:noAutofit/>
            </a:bodyPr>
            <a:lstStyle/>
            <a:p>
              <a:endParaRPr sz="700"/>
            </a:p>
          </p:txBody>
        </p:sp>
        <p:sp>
          <p:nvSpPr>
            <p:cNvPr id="1149" name="object 1190"/>
            <p:cNvSpPr/>
            <p:nvPr/>
          </p:nvSpPr>
          <p:spPr>
            <a:xfrm>
              <a:off x="5387252" y="2478493"/>
              <a:ext cx="8210" cy="0"/>
            </a:xfrm>
            <a:custGeom>
              <a:avLst/>
              <a:gdLst/>
              <a:ahLst/>
              <a:cxnLst/>
              <a:rect l="l" t="t" r="r" b="b"/>
              <a:pathLst>
                <a:path w="3048">
                  <a:moveTo>
                    <a:pt x="0" y="0"/>
                  </a:moveTo>
                  <a:lnTo>
                    <a:pt x="3048" y="0"/>
                  </a:lnTo>
                </a:path>
              </a:pathLst>
            </a:custGeom>
            <a:ln w="2794">
              <a:solidFill>
                <a:srgbClr val="24AF79"/>
              </a:solidFill>
            </a:ln>
          </p:spPr>
          <p:txBody>
            <a:bodyPr wrap="square" lIns="0" tIns="0" rIns="0" bIns="0" rtlCol="0">
              <a:noAutofit/>
            </a:bodyPr>
            <a:lstStyle/>
            <a:p>
              <a:endParaRPr sz="700"/>
            </a:p>
          </p:txBody>
        </p:sp>
        <p:sp>
          <p:nvSpPr>
            <p:cNvPr id="1150" name="object 1191"/>
            <p:cNvSpPr/>
            <p:nvPr/>
          </p:nvSpPr>
          <p:spPr>
            <a:xfrm>
              <a:off x="5387252" y="2478493"/>
              <a:ext cx="8210" cy="0"/>
            </a:xfrm>
            <a:custGeom>
              <a:avLst/>
              <a:gdLst/>
              <a:ahLst/>
              <a:cxnLst/>
              <a:rect l="l" t="t" r="r" b="b"/>
              <a:pathLst>
                <a:path w="3048">
                  <a:moveTo>
                    <a:pt x="0" y="0"/>
                  </a:moveTo>
                  <a:lnTo>
                    <a:pt x="3048" y="0"/>
                  </a:lnTo>
                </a:path>
              </a:pathLst>
            </a:custGeom>
            <a:ln w="2794">
              <a:solidFill>
                <a:srgbClr val="2DAF7C"/>
              </a:solidFill>
            </a:ln>
          </p:spPr>
          <p:txBody>
            <a:bodyPr wrap="square" lIns="0" tIns="0" rIns="0" bIns="0" rtlCol="0">
              <a:noAutofit/>
            </a:bodyPr>
            <a:lstStyle/>
            <a:p>
              <a:endParaRPr sz="700"/>
            </a:p>
          </p:txBody>
        </p:sp>
        <p:sp>
          <p:nvSpPr>
            <p:cNvPr id="1151" name="object 1192"/>
            <p:cNvSpPr/>
            <p:nvPr/>
          </p:nvSpPr>
          <p:spPr>
            <a:xfrm>
              <a:off x="5387252" y="2482544"/>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1152" name="object 1193"/>
            <p:cNvSpPr/>
            <p:nvPr/>
          </p:nvSpPr>
          <p:spPr>
            <a:xfrm>
              <a:off x="5387252" y="2482544"/>
              <a:ext cx="8210" cy="0"/>
            </a:xfrm>
            <a:custGeom>
              <a:avLst/>
              <a:gdLst/>
              <a:ahLst/>
              <a:cxnLst/>
              <a:rect l="l" t="t" r="r" b="b"/>
              <a:pathLst>
                <a:path w="3048">
                  <a:moveTo>
                    <a:pt x="0" y="0"/>
                  </a:moveTo>
                  <a:lnTo>
                    <a:pt x="3048" y="0"/>
                  </a:lnTo>
                </a:path>
              </a:pathLst>
            </a:custGeom>
            <a:ln w="2793">
              <a:solidFill>
                <a:srgbClr val="47B686"/>
              </a:solidFill>
            </a:ln>
          </p:spPr>
          <p:txBody>
            <a:bodyPr wrap="square" lIns="0" tIns="0" rIns="0" bIns="0" rtlCol="0">
              <a:noAutofit/>
            </a:bodyPr>
            <a:lstStyle/>
            <a:p>
              <a:endParaRPr sz="700"/>
            </a:p>
          </p:txBody>
        </p:sp>
        <p:sp>
          <p:nvSpPr>
            <p:cNvPr id="1153" name="object 1194"/>
            <p:cNvSpPr/>
            <p:nvPr/>
          </p:nvSpPr>
          <p:spPr>
            <a:xfrm>
              <a:off x="5383147" y="2484567"/>
              <a:ext cx="12312" cy="0"/>
            </a:xfrm>
            <a:custGeom>
              <a:avLst/>
              <a:gdLst/>
              <a:ahLst/>
              <a:cxnLst/>
              <a:rect l="l" t="t" r="r" b="b"/>
              <a:pathLst>
                <a:path w="4571">
                  <a:moveTo>
                    <a:pt x="0" y="0"/>
                  </a:moveTo>
                  <a:lnTo>
                    <a:pt x="4571" y="0"/>
                  </a:lnTo>
                  <a:lnTo>
                    <a:pt x="0" y="0"/>
                  </a:lnTo>
                  <a:close/>
                </a:path>
              </a:pathLst>
            </a:custGeom>
            <a:solidFill>
              <a:srgbClr val="51B88D"/>
            </a:solidFill>
          </p:spPr>
          <p:txBody>
            <a:bodyPr wrap="square" lIns="0" tIns="0" rIns="0" bIns="0" rtlCol="0">
              <a:noAutofit/>
            </a:bodyPr>
            <a:lstStyle/>
            <a:p>
              <a:endParaRPr sz="700"/>
            </a:p>
          </p:txBody>
        </p:sp>
        <p:sp>
          <p:nvSpPr>
            <p:cNvPr id="1154" name="object 1195"/>
            <p:cNvSpPr/>
            <p:nvPr/>
          </p:nvSpPr>
          <p:spPr>
            <a:xfrm>
              <a:off x="5383147" y="2486595"/>
              <a:ext cx="12312" cy="0"/>
            </a:xfrm>
            <a:custGeom>
              <a:avLst/>
              <a:gdLst/>
              <a:ahLst/>
              <a:cxnLst/>
              <a:rect l="l" t="t" r="r" b="b"/>
              <a:pathLst>
                <a:path w="4571">
                  <a:moveTo>
                    <a:pt x="0" y="0"/>
                  </a:moveTo>
                  <a:lnTo>
                    <a:pt x="4571" y="0"/>
                  </a:lnTo>
                </a:path>
              </a:pathLst>
            </a:custGeom>
            <a:ln w="2794">
              <a:solidFill>
                <a:srgbClr val="5ABA90"/>
              </a:solidFill>
            </a:ln>
          </p:spPr>
          <p:txBody>
            <a:bodyPr wrap="square" lIns="0" tIns="0" rIns="0" bIns="0" rtlCol="0">
              <a:noAutofit/>
            </a:bodyPr>
            <a:lstStyle/>
            <a:p>
              <a:endParaRPr sz="700"/>
            </a:p>
          </p:txBody>
        </p:sp>
        <p:sp>
          <p:nvSpPr>
            <p:cNvPr id="1155" name="object 1196"/>
            <p:cNvSpPr/>
            <p:nvPr/>
          </p:nvSpPr>
          <p:spPr>
            <a:xfrm>
              <a:off x="5383147" y="2486595"/>
              <a:ext cx="12312" cy="0"/>
            </a:xfrm>
            <a:custGeom>
              <a:avLst/>
              <a:gdLst/>
              <a:ahLst/>
              <a:cxnLst/>
              <a:rect l="l" t="t" r="r" b="b"/>
              <a:pathLst>
                <a:path w="4571">
                  <a:moveTo>
                    <a:pt x="0" y="0"/>
                  </a:moveTo>
                  <a:lnTo>
                    <a:pt x="4571" y="0"/>
                  </a:lnTo>
                </a:path>
              </a:pathLst>
            </a:custGeom>
            <a:ln w="2794">
              <a:solidFill>
                <a:srgbClr val="61BC93"/>
              </a:solidFill>
            </a:ln>
          </p:spPr>
          <p:txBody>
            <a:bodyPr wrap="square" lIns="0" tIns="0" rIns="0" bIns="0" rtlCol="0">
              <a:noAutofit/>
            </a:bodyPr>
            <a:lstStyle/>
            <a:p>
              <a:endParaRPr sz="700"/>
            </a:p>
          </p:txBody>
        </p:sp>
        <p:sp>
          <p:nvSpPr>
            <p:cNvPr id="1156" name="object 1197"/>
            <p:cNvSpPr/>
            <p:nvPr/>
          </p:nvSpPr>
          <p:spPr>
            <a:xfrm>
              <a:off x="5383147" y="2490646"/>
              <a:ext cx="12312" cy="0"/>
            </a:xfrm>
            <a:custGeom>
              <a:avLst/>
              <a:gdLst/>
              <a:ahLst/>
              <a:cxnLst/>
              <a:rect l="l" t="t" r="r" b="b"/>
              <a:pathLst>
                <a:path w="4571">
                  <a:moveTo>
                    <a:pt x="0" y="0"/>
                  </a:moveTo>
                  <a:lnTo>
                    <a:pt x="4571" y="0"/>
                  </a:lnTo>
                </a:path>
              </a:pathLst>
            </a:custGeom>
            <a:ln w="2793">
              <a:solidFill>
                <a:srgbClr val="69BE99"/>
              </a:solidFill>
            </a:ln>
          </p:spPr>
          <p:txBody>
            <a:bodyPr wrap="square" lIns="0" tIns="0" rIns="0" bIns="0" rtlCol="0">
              <a:noAutofit/>
            </a:bodyPr>
            <a:lstStyle/>
            <a:p>
              <a:endParaRPr sz="700"/>
            </a:p>
          </p:txBody>
        </p:sp>
        <p:sp>
          <p:nvSpPr>
            <p:cNvPr id="1157" name="object 1198"/>
            <p:cNvSpPr/>
            <p:nvPr/>
          </p:nvSpPr>
          <p:spPr>
            <a:xfrm>
              <a:off x="5383147" y="2490646"/>
              <a:ext cx="12312" cy="0"/>
            </a:xfrm>
            <a:custGeom>
              <a:avLst/>
              <a:gdLst/>
              <a:ahLst/>
              <a:cxnLst/>
              <a:rect l="l" t="t" r="r" b="b"/>
              <a:pathLst>
                <a:path w="4571">
                  <a:moveTo>
                    <a:pt x="0" y="0"/>
                  </a:moveTo>
                  <a:lnTo>
                    <a:pt x="4571" y="0"/>
                  </a:lnTo>
                </a:path>
              </a:pathLst>
            </a:custGeom>
            <a:ln w="2793">
              <a:solidFill>
                <a:srgbClr val="71C39D"/>
              </a:solidFill>
            </a:ln>
          </p:spPr>
          <p:txBody>
            <a:bodyPr wrap="square" lIns="0" tIns="0" rIns="0" bIns="0" rtlCol="0">
              <a:noAutofit/>
            </a:bodyPr>
            <a:lstStyle/>
            <a:p>
              <a:endParaRPr sz="700"/>
            </a:p>
          </p:txBody>
        </p:sp>
        <p:sp>
          <p:nvSpPr>
            <p:cNvPr id="1158" name="object 1199"/>
            <p:cNvSpPr/>
            <p:nvPr/>
          </p:nvSpPr>
          <p:spPr>
            <a:xfrm>
              <a:off x="5383147" y="2494697"/>
              <a:ext cx="8207" cy="0"/>
            </a:xfrm>
            <a:custGeom>
              <a:avLst/>
              <a:gdLst/>
              <a:ahLst/>
              <a:cxnLst/>
              <a:rect l="l" t="t" r="r" b="b"/>
              <a:pathLst>
                <a:path w="3047">
                  <a:moveTo>
                    <a:pt x="0" y="0"/>
                  </a:moveTo>
                  <a:lnTo>
                    <a:pt x="3047" y="0"/>
                  </a:lnTo>
                </a:path>
              </a:pathLst>
            </a:custGeom>
            <a:ln w="2793">
              <a:solidFill>
                <a:srgbClr val="7AC5A3"/>
              </a:solidFill>
            </a:ln>
          </p:spPr>
          <p:txBody>
            <a:bodyPr wrap="square" lIns="0" tIns="0" rIns="0" bIns="0" rtlCol="0">
              <a:noAutofit/>
            </a:bodyPr>
            <a:lstStyle/>
            <a:p>
              <a:endParaRPr sz="700"/>
            </a:p>
          </p:txBody>
        </p:sp>
        <p:sp>
          <p:nvSpPr>
            <p:cNvPr id="1159" name="object 1200"/>
            <p:cNvSpPr/>
            <p:nvPr/>
          </p:nvSpPr>
          <p:spPr>
            <a:xfrm>
              <a:off x="5383147" y="2494697"/>
              <a:ext cx="8207" cy="0"/>
            </a:xfrm>
            <a:custGeom>
              <a:avLst/>
              <a:gdLst/>
              <a:ahLst/>
              <a:cxnLst/>
              <a:rect l="l" t="t" r="r" b="b"/>
              <a:pathLst>
                <a:path w="3047">
                  <a:moveTo>
                    <a:pt x="0" y="0"/>
                  </a:moveTo>
                  <a:lnTo>
                    <a:pt x="3047" y="0"/>
                  </a:lnTo>
                </a:path>
              </a:pathLst>
            </a:custGeom>
            <a:ln w="2793">
              <a:solidFill>
                <a:srgbClr val="82C7A6"/>
              </a:solidFill>
            </a:ln>
          </p:spPr>
          <p:txBody>
            <a:bodyPr wrap="square" lIns="0" tIns="0" rIns="0" bIns="0" rtlCol="0">
              <a:noAutofit/>
            </a:bodyPr>
            <a:lstStyle/>
            <a:p>
              <a:endParaRPr sz="700"/>
            </a:p>
          </p:txBody>
        </p:sp>
        <p:sp>
          <p:nvSpPr>
            <p:cNvPr id="1160" name="object 1201"/>
            <p:cNvSpPr/>
            <p:nvPr/>
          </p:nvSpPr>
          <p:spPr>
            <a:xfrm>
              <a:off x="5379042" y="2498748"/>
              <a:ext cx="12312" cy="0"/>
            </a:xfrm>
            <a:custGeom>
              <a:avLst/>
              <a:gdLst/>
              <a:ahLst/>
              <a:cxnLst/>
              <a:rect l="l" t="t" r="r" b="b"/>
              <a:pathLst>
                <a:path w="4571">
                  <a:moveTo>
                    <a:pt x="0" y="0"/>
                  </a:moveTo>
                  <a:lnTo>
                    <a:pt x="4571" y="0"/>
                  </a:lnTo>
                </a:path>
              </a:pathLst>
            </a:custGeom>
            <a:ln w="2794">
              <a:solidFill>
                <a:srgbClr val="88CCAC"/>
              </a:solidFill>
            </a:ln>
          </p:spPr>
          <p:txBody>
            <a:bodyPr wrap="square" lIns="0" tIns="0" rIns="0" bIns="0" rtlCol="0">
              <a:noAutofit/>
            </a:bodyPr>
            <a:lstStyle/>
            <a:p>
              <a:endParaRPr sz="700"/>
            </a:p>
          </p:txBody>
        </p:sp>
        <p:sp>
          <p:nvSpPr>
            <p:cNvPr id="1161" name="object 1202"/>
            <p:cNvSpPr/>
            <p:nvPr/>
          </p:nvSpPr>
          <p:spPr>
            <a:xfrm>
              <a:off x="5379042" y="2498748"/>
              <a:ext cx="12312" cy="0"/>
            </a:xfrm>
            <a:custGeom>
              <a:avLst/>
              <a:gdLst/>
              <a:ahLst/>
              <a:cxnLst/>
              <a:rect l="l" t="t" r="r" b="b"/>
              <a:pathLst>
                <a:path w="4571">
                  <a:moveTo>
                    <a:pt x="0" y="0"/>
                  </a:moveTo>
                  <a:lnTo>
                    <a:pt x="4571" y="0"/>
                  </a:lnTo>
                </a:path>
              </a:pathLst>
            </a:custGeom>
            <a:ln w="2794">
              <a:solidFill>
                <a:srgbClr val="92CFAF"/>
              </a:solidFill>
            </a:ln>
          </p:spPr>
          <p:txBody>
            <a:bodyPr wrap="square" lIns="0" tIns="0" rIns="0" bIns="0" rtlCol="0">
              <a:noAutofit/>
            </a:bodyPr>
            <a:lstStyle/>
            <a:p>
              <a:endParaRPr sz="700"/>
            </a:p>
          </p:txBody>
        </p:sp>
        <p:sp>
          <p:nvSpPr>
            <p:cNvPr id="1162" name="object 1203"/>
            <p:cNvSpPr/>
            <p:nvPr/>
          </p:nvSpPr>
          <p:spPr>
            <a:xfrm>
              <a:off x="5379042" y="2502799"/>
              <a:ext cx="8207" cy="0"/>
            </a:xfrm>
            <a:custGeom>
              <a:avLst/>
              <a:gdLst/>
              <a:ahLst/>
              <a:cxnLst/>
              <a:rect l="l" t="t" r="r" b="b"/>
              <a:pathLst>
                <a:path w="3047">
                  <a:moveTo>
                    <a:pt x="0" y="0"/>
                  </a:moveTo>
                  <a:lnTo>
                    <a:pt x="3047" y="0"/>
                  </a:lnTo>
                </a:path>
              </a:pathLst>
            </a:custGeom>
            <a:ln w="2793">
              <a:solidFill>
                <a:srgbClr val="9BD2B7"/>
              </a:solidFill>
            </a:ln>
          </p:spPr>
          <p:txBody>
            <a:bodyPr wrap="square" lIns="0" tIns="0" rIns="0" bIns="0" rtlCol="0">
              <a:noAutofit/>
            </a:bodyPr>
            <a:lstStyle/>
            <a:p>
              <a:endParaRPr sz="700"/>
            </a:p>
          </p:txBody>
        </p:sp>
        <p:sp>
          <p:nvSpPr>
            <p:cNvPr id="1163" name="object 1204"/>
            <p:cNvSpPr/>
            <p:nvPr/>
          </p:nvSpPr>
          <p:spPr>
            <a:xfrm>
              <a:off x="5379042" y="2502799"/>
              <a:ext cx="8207" cy="0"/>
            </a:xfrm>
            <a:custGeom>
              <a:avLst/>
              <a:gdLst/>
              <a:ahLst/>
              <a:cxnLst/>
              <a:rect l="l" t="t" r="r" b="b"/>
              <a:pathLst>
                <a:path w="3047">
                  <a:moveTo>
                    <a:pt x="0" y="0"/>
                  </a:moveTo>
                  <a:lnTo>
                    <a:pt x="3047" y="0"/>
                  </a:lnTo>
                </a:path>
              </a:pathLst>
            </a:custGeom>
            <a:ln w="2793">
              <a:solidFill>
                <a:srgbClr val="A4D6BB"/>
              </a:solidFill>
            </a:ln>
          </p:spPr>
          <p:txBody>
            <a:bodyPr wrap="square" lIns="0" tIns="0" rIns="0" bIns="0" rtlCol="0">
              <a:noAutofit/>
            </a:bodyPr>
            <a:lstStyle/>
            <a:p>
              <a:endParaRPr sz="700"/>
            </a:p>
          </p:txBody>
        </p:sp>
        <p:sp>
          <p:nvSpPr>
            <p:cNvPr id="1164" name="object 1205"/>
            <p:cNvSpPr/>
            <p:nvPr/>
          </p:nvSpPr>
          <p:spPr>
            <a:xfrm>
              <a:off x="5379042" y="2506850"/>
              <a:ext cx="8207" cy="0"/>
            </a:xfrm>
            <a:custGeom>
              <a:avLst/>
              <a:gdLst/>
              <a:ahLst/>
              <a:cxnLst/>
              <a:rect l="l" t="t" r="r" b="b"/>
              <a:pathLst>
                <a:path w="3047">
                  <a:moveTo>
                    <a:pt x="0" y="0"/>
                  </a:moveTo>
                  <a:lnTo>
                    <a:pt x="3047" y="0"/>
                  </a:lnTo>
                </a:path>
              </a:pathLst>
            </a:custGeom>
            <a:ln w="2794">
              <a:solidFill>
                <a:srgbClr val="ABDAC1"/>
              </a:solidFill>
            </a:ln>
          </p:spPr>
          <p:txBody>
            <a:bodyPr wrap="square" lIns="0" tIns="0" rIns="0" bIns="0" rtlCol="0">
              <a:noAutofit/>
            </a:bodyPr>
            <a:lstStyle/>
            <a:p>
              <a:endParaRPr sz="700"/>
            </a:p>
          </p:txBody>
        </p:sp>
        <p:sp>
          <p:nvSpPr>
            <p:cNvPr id="1165" name="object 1206"/>
            <p:cNvSpPr/>
            <p:nvPr/>
          </p:nvSpPr>
          <p:spPr>
            <a:xfrm>
              <a:off x="5379042" y="2506850"/>
              <a:ext cx="8207" cy="0"/>
            </a:xfrm>
            <a:custGeom>
              <a:avLst/>
              <a:gdLst/>
              <a:ahLst/>
              <a:cxnLst/>
              <a:rect l="l" t="t" r="r" b="b"/>
              <a:pathLst>
                <a:path w="3047">
                  <a:moveTo>
                    <a:pt x="0" y="0"/>
                  </a:moveTo>
                  <a:lnTo>
                    <a:pt x="3047" y="0"/>
                  </a:lnTo>
                </a:path>
              </a:pathLst>
            </a:custGeom>
            <a:ln w="2794">
              <a:solidFill>
                <a:srgbClr val="B4DDC6"/>
              </a:solidFill>
            </a:ln>
          </p:spPr>
          <p:txBody>
            <a:bodyPr wrap="square" lIns="0" tIns="0" rIns="0" bIns="0" rtlCol="0">
              <a:noAutofit/>
            </a:bodyPr>
            <a:lstStyle/>
            <a:p>
              <a:endParaRPr sz="700"/>
            </a:p>
          </p:txBody>
        </p:sp>
        <p:sp>
          <p:nvSpPr>
            <p:cNvPr id="1166" name="object 1207"/>
            <p:cNvSpPr/>
            <p:nvPr/>
          </p:nvSpPr>
          <p:spPr>
            <a:xfrm>
              <a:off x="5374938" y="2508876"/>
              <a:ext cx="12312" cy="0"/>
            </a:xfrm>
            <a:custGeom>
              <a:avLst/>
              <a:gdLst/>
              <a:ahLst/>
              <a:cxnLst/>
              <a:rect l="l" t="t" r="r" b="b"/>
              <a:pathLst>
                <a:path w="4571">
                  <a:moveTo>
                    <a:pt x="1524" y="0"/>
                  </a:moveTo>
                  <a:lnTo>
                    <a:pt x="4571" y="0"/>
                  </a:lnTo>
                  <a:lnTo>
                    <a:pt x="3048" y="0"/>
                  </a:lnTo>
                  <a:lnTo>
                    <a:pt x="0" y="0"/>
                  </a:lnTo>
                  <a:lnTo>
                    <a:pt x="1524" y="0"/>
                  </a:lnTo>
                  <a:close/>
                </a:path>
              </a:pathLst>
            </a:custGeom>
            <a:solidFill>
              <a:srgbClr val="BEE1CF"/>
            </a:solidFill>
          </p:spPr>
          <p:txBody>
            <a:bodyPr wrap="square" lIns="0" tIns="0" rIns="0" bIns="0" rtlCol="0">
              <a:noAutofit/>
            </a:bodyPr>
            <a:lstStyle/>
            <a:p>
              <a:endParaRPr sz="700"/>
            </a:p>
          </p:txBody>
        </p:sp>
        <p:sp>
          <p:nvSpPr>
            <p:cNvPr id="1167" name="object 1208"/>
            <p:cNvSpPr/>
            <p:nvPr/>
          </p:nvSpPr>
          <p:spPr>
            <a:xfrm>
              <a:off x="5374938" y="2510901"/>
              <a:ext cx="8210" cy="0"/>
            </a:xfrm>
            <a:custGeom>
              <a:avLst/>
              <a:gdLst/>
              <a:ahLst/>
              <a:cxnLst/>
              <a:rect l="l" t="t" r="r" b="b"/>
              <a:pathLst>
                <a:path w="3048">
                  <a:moveTo>
                    <a:pt x="0" y="0"/>
                  </a:moveTo>
                  <a:lnTo>
                    <a:pt x="3048" y="0"/>
                  </a:lnTo>
                </a:path>
              </a:pathLst>
            </a:custGeom>
            <a:ln w="2793">
              <a:solidFill>
                <a:srgbClr val="C7E4D3"/>
              </a:solidFill>
            </a:ln>
          </p:spPr>
          <p:txBody>
            <a:bodyPr wrap="square" lIns="0" tIns="0" rIns="0" bIns="0" rtlCol="0">
              <a:noAutofit/>
            </a:bodyPr>
            <a:lstStyle/>
            <a:p>
              <a:endParaRPr sz="700"/>
            </a:p>
          </p:txBody>
        </p:sp>
        <p:sp>
          <p:nvSpPr>
            <p:cNvPr id="1168" name="object 1209"/>
            <p:cNvSpPr/>
            <p:nvPr/>
          </p:nvSpPr>
          <p:spPr>
            <a:xfrm>
              <a:off x="5374938" y="2510901"/>
              <a:ext cx="8210" cy="0"/>
            </a:xfrm>
            <a:custGeom>
              <a:avLst/>
              <a:gdLst/>
              <a:ahLst/>
              <a:cxnLst/>
              <a:rect l="l" t="t" r="r" b="b"/>
              <a:pathLst>
                <a:path w="3048">
                  <a:moveTo>
                    <a:pt x="0" y="0"/>
                  </a:moveTo>
                  <a:lnTo>
                    <a:pt x="3048" y="0"/>
                  </a:lnTo>
                </a:path>
              </a:pathLst>
            </a:custGeom>
            <a:ln w="2793">
              <a:solidFill>
                <a:srgbClr val="D0E9DA"/>
              </a:solidFill>
            </a:ln>
          </p:spPr>
          <p:txBody>
            <a:bodyPr wrap="square" lIns="0" tIns="0" rIns="0" bIns="0" rtlCol="0">
              <a:noAutofit/>
            </a:bodyPr>
            <a:lstStyle/>
            <a:p>
              <a:endParaRPr sz="700"/>
            </a:p>
          </p:txBody>
        </p:sp>
        <p:sp>
          <p:nvSpPr>
            <p:cNvPr id="1169" name="object 1210"/>
            <p:cNvSpPr/>
            <p:nvPr/>
          </p:nvSpPr>
          <p:spPr>
            <a:xfrm>
              <a:off x="5370833" y="2514952"/>
              <a:ext cx="8210" cy="0"/>
            </a:xfrm>
            <a:custGeom>
              <a:avLst/>
              <a:gdLst/>
              <a:ahLst/>
              <a:cxnLst/>
              <a:rect l="l" t="t" r="r" b="b"/>
              <a:pathLst>
                <a:path w="3048">
                  <a:moveTo>
                    <a:pt x="0" y="0"/>
                  </a:moveTo>
                  <a:lnTo>
                    <a:pt x="3048" y="0"/>
                  </a:lnTo>
                </a:path>
              </a:pathLst>
            </a:custGeom>
            <a:ln w="2794">
              <a:solidFill>
                <a:srgbClr val="DCEEE4"/>
              </a:solidFill>
            </a:ln>
          </p:spPr>
          <p:txBody>
            <a:bodyPr wrap="square" lIns="0" tIns="0" rIns="0" bIns="0" rtlCol="0">
              <a:noAutofit/>
            </a:bodyPr>
            <a:lstStyle/>
            <a:p>
              <a:endParaRPr sz="700"/>
            </a:p>
          </p:txBody>
        </p:sp>
        <p:sp>
          <p:nvSpPr>
            <p:cNvPr id="1170" name="object 1211"/>
            <p:cNvSpPr/>
            <p:nvPr/>
          </p:nvSpPr>
          <p:spPr>
            <a:xfrm>
              <a:off x="5370833" y="2514952"/>
              <a:ext cx="8210" cy="0"/>
            </a:xfrm>
            <a:custGeom>
              <a:avLst/>
              <a:gdLst/>
              <a:ahLst/>
              <a:cxnLst/>
              <a:rect l="l" t="t" r="r" b="b"/>
              <a:pathLst>
                <a:path w="3048">
                  <a:moveTo>
                    <a:pt x="0" y="0"/>
                  </a:moveTo>
                  <a:lnTo>
                    <a:pt x="3048" y="0"/>
                  </a:lnTo>
                </a:path>
              </a:pathLst>
            </a:custGeom>
            <a:ln w="2794">
              <a:solidFill>
                <a:srgbClr val="E8F4ED"/>
              </a:solidFill>
            </a:ln>
          </p:spPr>
          <p:txBody>
            <a:bodyPr wrap="square" lIns="0" tIns="0" rIns="0" bIns="0" rtlCol="0">
              <a:noAutofit/>
            </a:bodyPr>
            <a:lstStyle/>
            <a:p>
              <a:endParaRPr sz="700"/>
            </a:p>
          </p:txBody>
        </p:sp>
        <p:sp>
          <p:nvSpPr>
            <p:cNvPr id="1171" name="object 1212"/>
            <p:cNvSpPr/>
            <p:nvPr/>
          </p:nvSpPr>
          <p:spPr>
            <a:xfrm>
              <a:off x="5366728" y="2516978"/>
              <a:ext cx="12314" cy="0"/>
            </a:xfrm>
            <a:custGeom>
              <a:avLst/>
              <a:gdLst/>
              <a:ahLst/>
              <a:cxnLst/>
              <a:rect l="l" t="t" r="r" b="b"/>
              <a:pathLst>
                <a:path w="4572">
                  <a:moveTo>
                    <a:pt x="1524" y="0"/>
                  </a:moveTo>
                  <a:lnTo>
                    <a:pt x="4572" y="0"/>
                  </a:lnTo>
                  <a:lnTo>
                    <a:pt x="3048" y="0"/>
                  </a:lnTo>
                  <a:lnTo>
                    <a:pt x="1524" y="0"/>
                  </a:lnTo>
                  <a:lnTo>
                    <a:pt x="0" y="0"/>
                  </a:lnTo>
                  <a:lnTo>
                    <a:pt x="1524" y="0"/>
                  </a:lnTo>
                  <a:close/>
                </a:path>
              </a:pathLst>
            </a:custGeom>
            <a:solidFill>
              <a:srgbClr val="F3F9F7"/>
            </a:solidFill>
          </p:spPr>
          <p:txBody>
            <a:bodyPr wrap="square" lIns="0" tIns="0" rIns="0" bIns="0" rtlCol="0">
              <a:noAutofit/>
            </a:bodyPr>
            <a:lstStyle/>
            <a:p>
              <a:endParaRPr sz="700"/>
            </a:p>
          </p:txBody>
        </p:sp>
        <p:sp>
          <p:nvSpPr>
            <p:cNvPr id="1172" name="object 1213"/>
            <p:cNvSpPr/>
            <p:nvPr/>
          </p:nvSpPr>
          <p:spPr>
            <a:xfrm>
              <a:off x="5366728" y="2516978"/>
              <a:ext cx="4105" cy="0"/>
            </a:xfrm>
            <a:custGeom>
              <a:avLst/>
              <a:gdLst/>
              <a:ahLst/>
              <a:cxnLst/>
              <a:rect l="l" t="t" r="r" b="b"/>
              <a:pathLst>
                <a:path w="1524">
                  <a:moveTo>
                    <a:pt x="1524" y="0"/>
                  </a:moveTo>
                  <a:lnTo>
                    <a:pt x="0" y="0"/>
                  </a:lnTo>
                  <a:lnTo>
                    <a:pt x="1524" y="0"/>
                  </a:lnTo>
                  <a:close/>
                </a:path>
              </a:pathLst>
            </a:custGeom>
            <a:solidFill>
              <a:srgbClr val="FFFFFF"/>
            </a:solidFill>
          </p:spPr>
          <p:txBody>
            <a:bodyPr wrap="square" lIns="0" tIns="0" rIns="0" bIns="0" rtlCol="0">
              <a:noAutofit/>
            </a:bodyPr>
            <a:lstStyle/>
            <a:p>
              <a:endParaRPr sz="700"/>
            </a:p>
          </p:txBody>
        </p:sp>
        <p:sp>
          <p:nvSpPr>
            <p:cNvPr id="1173" name="object 1214"/>
            <p:cNvSpPr/>
            <p:nvPr/>
          </p:nvSpPr>
          <p:spPr>
            <a:xfrm>
              <a:off x="5366728" y="2456212"/>
              <a:ext cx="49258" cy="60766"/>
            </a:xfrm>
            <a:custGeom>
              <a:avLst/>
              <a:gdLst/>
              <a:ahLst/>
              <a:cxnLst/>
              <a:rect l="l" t="t" r="r" b="b"/>
              <a:pathLst>
                <a:path w="18288" h="22859">
                  <a:moveTo>
                    <a:pt x="0" y="22859"/>
                  </a:moveTo>
                  <a:lnTo>
                    <a:pt x="3048" y="22859"/>
                  </a:lnTo>
                  <a:lnTo>
                    <a:pt x="4572" y="21335"/>
                  </a:lnTo>
                  <a:lnTo>
                    <a:pt x="6096" y="19811"/>
                  </a:lnTo>
                  <a:lnTo>
                    <a:pt x="7619" y="18287"/>
                  </a:lnTo>
                  <a:lnTo>
                    <a:pt x="9143" y="15239"/>
                  </a:lnTo>
                  <a:lnTo>
                    <a:pt x="9143" y="13715"/>
                  </a:lnTo>
                  <a:lnTo>
                    <a:pt x="10668" y="10667"/>
                  </a:lnTo>
                  <a:lnTo>
                    <a:pt x="10668" y="9143"/>
                  </a:lnTo>
                  <a:lnTo>
                    <a:pt x="12192" y="6095"/>
                  </a:lnTo>
                  <a:lnTo>
                    <a:pt x="13716" y="4571"/>
                  </a:lnTo>
                  <a:lnTo>
                    <a:pt x="13716" y="3047"/>
                  </a:lnTo>
                  <a:lnTo>
                    <a:pt x="15240" y="1523"/>
                  </a:lnTo>
                  <a:lnTo>
                    <a:pt x="16764" y="0"/>
                  </a:lnTo>
                  <a:lnTo>
                    <a:pt x="18288" y="0"/>
                  </a:lnTo>
                  <a:lnTo>
                    <a:pt x="13716" y="0"/>
                  </a:lnTo>
                  <a:lnTo>
                    <a:pt x="12192" y="1523"/>
                  </a:lnTo>
                  <a:lnTo>
                    <a:pt x="10668" y="3047"/>
                  </a:lnTo>
                  <a:lnTo>
                    <a:pt x="9143" y="4571"/>
                  </a:lnTo>
                  <a:lnTo>
                    <a:pt x="7619" y="6095"/>
                  </a:lnTo>
                  <a:lnTo>
                    <a:pt x="7619" y="9143"/>
                  </a:lnTo>
                  <a:lnTo>
                    <a:pt x="6096" y="10667"/>
                  </a:lnTo>
                  <a:lnTo>
                    <a:pt x="6096" y="13715"/>
                  </a:lnTo>
                  <a:lnTo>
                    <a:pt x="4572" y="15239"/>
                  </a:lnTo>
                  <a:lnTo>
                    <a:pt x="4572" y="18287"/>
                  </a:lnTo>
                  <a:lnTo>
                    <a:pt x="3048" y="19811"/>
                  </a:lnTo>
                  <a:lnTo>
                    <a:pt x="3048" y="21335"/>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1174" name="object 1215"/>
            <p:cNvSpPr/>
            <p:nvPr/>
          </p:nvSpPr>
          <p:spPr>
            <a:xfrm>
              <a:off x="5317470" y="2456212"/>
              <a:ext cx="8207" cy="0"/>
            </a:xfrm>
            <a:custGeom>
              <a:avLst/>
              <a:gdLst/>
              <a:ahLst/>
              <a:cxnLst/>
              <a:rect l="l" t="t" r="r" b="b"/>
              <a:pathLst>
                <a:path w="3047">
                  <a:moveTo>
                    <a:pt x="1524" y="0"/>
                  </a:moveTo>
                  <a:lnTo>
                    <a:pt x="0" y="0"/>
                  </a:lnTo>
                  <a:lnTo>
                    <a:pt x="1524" y="0"/>
                  </a:lnTo>
                  <a:lnTo>
                    <a:pt x="3047" y="0"/>
                  </a:lnTo>
                  <a:lnTo>
                    <a:pt x="1524" y="0"/>
                  </a:lnTo>
                  <a:close/>
                </a:path>
              </a:pathLst>
            </a:custGeom>
            <a:solidFill>
              <a:srgbClr val="00923E"/>
            </a:solidFill>
          </p:spPr>
          <p:txBody>
            <a:bodyPr wrap="square" lIns="0" tIns="0" rIns="0" bIns="0" rtlCol="0">
              <a:noAutofit/>
            </a:bodyPr>
            <a:lstStyle/>
            <a:p>
              <a:endParaRPr sz="700"/>
            </a:p>
          </p:txBody>
        </p:sp>
        <p:sp>
          <p:nvSpPr>
            <p:cNvPr id="1175" name="object 1216"/>
            <p:cNvSpPr/>
            <p:nvPr/>
          </p:nvSpPr>
          <p:spPr>
            <a:xfrm>
              <a:off x="5313365" y="2458237"/>
              <a:ext cx="8210" cy="0"/>
            </a:xfrm>
            <a:custGeom>
              <a:avLst/>
              <a:gdLst/>
              <a:ahLst/>
              <a:cxnLst/>
              <a:rect l="l" t="t" r="r" b="b"/>
              <a:pathLst>
                <a:path w="3048">
                  <a:moveTo>
                    <a:pt x="0" y="0"/>
                  </a:moveTo>
                  <a:lnTo>
                    <a:pt x="3048" y="0"/>
                  </a:lnTo>
                </a:path>
              </a:pathLst>
            </a:custGeom>
            <a:ln w="2794">
              <a:solidFill>
                <a:srgbClr val="00923E"/>
              </a:solidFill>
            </a:ln>
          </p:spPr>
          <p:txBody>
            <a:bodyPr wrap="square" lIns="0" tIns="0" rIns="0" bIns="0" rtlCol="0">
              <a:noAutofit/>
            </a:bodyPr>
            <a:lstStyle/>
            <a:p>
              <a:endParaRPr sz="700"/>
            </a:p>
          </p:txBody>
        </p:sp>
        <p:sp>
          <p:nvSpPr>
            <p:cNvPr id="1176" name="object 1217"/>
            <p:cNvSpPr/>
            <p:nvPr/>
          </p:nvSpPr>
          <p:spPr>
            <a:xfrm>
              <a:off x="5313365" y="2456212"/>
              <a:ext cx="8210" cy="4051"/>
            </a:xfrm>
            <a:custGeom>
              <a:avLst/>
              <a:gdLst/>
              <a:ahLst/>
              <a:cxnLst/>
              <a:rect l="l" t="t" r="r" b="b"/>
              <a:pathLst>
                <a:path w="3048" h="1524">
                  <a:moveTo>
                    <a:pt x="1524" y="0"/>
                  </a:moveTo>
                  <a:lnTo>
                    <a:pt x="0" y="1523"/>
                  </a:lnTo>
                  <a:lnTo>
                    <a:pt x="3048" y="1523"/>
                  </a:lnTo>
                  <a:lnTo>
                    <a:pt x="3048" y="0"/>
                  </a:lnTo>
                  <a:lnTo>
                    <a:pt x="1524" y="0"/>
                  </a:lnTo>
                  <a:close/>
                </a:path>
              </a:pathLst>
            </a:custGeom>
            <a:solidFill>
              <a:srgbClr val="009343"/>
            </a:solidFill>
          </p:spPr>
          <p:txBody>
            <a:bodyPr wrap="square" lIns="0" tIns="0" rIns="0" bIns="0" rtlCol="0">
              <a:noAutofit/>
            </a:bodyPr>
            <a:lstStyle/>
            <a:p>
              <a:endParaRPr sz="700"/>
            </a:p>
          </p:txBody>
        </p:sp>
        <p:sp>
          <p:nvSpPr>
            <p:cNvPr id="1177" name="object 1218"/>
            <p:cNvSpPr/>
            <p:nvPr/>
          </p:nvSpPr>
          <p:spPr>
            <a:xfrm>
              <a:off x="5309261" y="2460263"/>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646"/>
            </a:solidFill>
          </p:spPr>
          <p:txBody>
            <a:bodyPr wrap="square" lIns="0" tIns="0" rIns="0" bIns="0" rtlCol="0">
              <a:noAutofit/>
            </a:bodyPr>
            <a:lstStyle/>
            <a:p>
              <a:endParaRPr sz="700"/>
            </a:p>
          </p:txBody>
        </p:sp>
        <p:sp>
          <p:nvSpPr>
            <p:cNvPr id="1178" name="object 1219"/>
            <p:cNvSpPr/>
            <p:nvPr/>
          </p:nvSpPr>
          <p:spPr>
            <a:xfrm>
              <a:off x="5305156" y="2462288"/>
              <a:ext cx="12314" cy="0"/>
            </a:xfrm>
            <a:custGeom>
              <a:avLst/>
              <a:gdLst/>
              <a:ahLst/>
              <a:cxnLst/>
              <a:rect l="l" t="t" r="r" b="b"/>
              <a:pathLst>
                <a:path w="4572">
                  <a:moveTo>
                    <a:pt x="0" y="0"/>
                  </a:moveTo>
                  <a:lnTo>
                    <a:pt x="4572" y="0"/>
                  </a:lnTo>
                </a:path>
              </a:pathLst>
            </a:custGeom>
            <a:ln w="2793">
              <a:solidFill>
                <a:srgbClr val="00994D"/>
              </a:solidFill>
            </a:ln>
          </p:spPr>
          <p:txBody>
            <a:bodyPr wrap="square" lIns="0" tIns="0" rIns="0" bIns="0" rtlCol="0">
              <a:noAutofit/>
            </a:bodyPr>
            <a:lstStyle/>
            <a:p>
              <a:endParaRPr sz="700"/>
            </a:p>
          </p:txBody>
        </p:sp>
        <p:sp>
          <p:nvSpPr>
            <p:cNvPr id="1179" name="object 1220"/>
            <p:cNvSpPr/>
            <p:nvPr/>
          </p:nvSpPr>
          <p:spPr>
            <a:xfrm>
              <a:off x="5305156" y="2460263"/>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009B52"/>
            </a:solidFill>
          </p:spPr>
          <p:txBody>
            <a:bodyPr wrap="square" lIns="0" tIns="0" rIns="0" bIns="0" rtlCol="0">
              <a:noAutofit/>
            </a:bodyPr>
            <a:lstStyle/>
            <a:p>
              <a:endParaRPr sz="700"/>
            </a:p>
          </p:txBody>
        </p:sp>
        <p:sp>
          <p:nvSpPr>
            <p:cNvPr id="1180" name="object 1221"/>
            <p:cNvSpPr/>
            <p:nvPr/>
          </p:nvSpPr>
          <p:spPr>
            <a:xfrm>
              <a:off x="5305156" y="2466339"/>
              <a:ext cx="8210" cy="0"/>
            </a:xfrm>
            <a:custGeom>
              <a:avLst/>
              <a:gdLst/>
              <a:ahLst/>
              <a:cxnLst/>
              <a:rect l="l" t="t" r="r" b="b"/>
              <a:pathLst>
                <a:path w="3048">
                  <a:moveTo>
                    <a:pt x="0" y="0"/>
                  </a:moveTo>
                  <a:lnTo>
                    <a:pt x="3048" y="0"/>
                  </a:lnTo>
                </a:path>
              </a:pathLst>
            </a:custGeom>
            <a:ln w="2794">
              <a:solidFill>
                <a:srgbClr val="009C55"/>
              </a:solidFill>
            </a:ln>
          </p:spPr>
          <p:txBody>
            <a:bodyPr wrap="square" lIns="0" tIns="0" rIns="0" bIns="0" rtlCol="0">
              <a:noAutofit/>
            </a:bodyPr>
            <a:lstStyle/>
            <a:p>
              <a:endParaRPr sz="700"/>
            </a:p>
          </p:txBody>
        </p:sp>
        <p:sp>
          <p:nvSpPr>
            <p:cNvPr id="1181" name="object 1222"/>
            <p:cNvSpPr/>
            <p:nvPr/>
          </p:nvSpPr>
          <p:spPr>
            <a:xfrm>
              <a:off x="5305156" y="2466339"/>
              <a:ext cx="8210" cy="0"/>
            </a:xfrm>
            <a:custGeom>
              <a:avLst/>
              <a:gdLst/>
              <a:ahLst/>
              <a:cxnLst/>
              <a:rect l="l" t="t" r="r" b="b"/>
              <a:pathLst>
                <a:path w="3048">
                  <a:moveTo>
                    <a:pt x="0" y="0"/>
                  </a:moveTo>
                  <a:lnTo>
                    <a:pt x="3048" y="0"/>
                  </a:lnTo>
                </a:path>
              </a:pathLst>
            </a:custGeom>
            <a:ln w="2794">
              <a:solidFill>
                <a:srgbClr val="009F5A"/>
              </a:solidFill>
            </a:ln>
          </p:spPr>
          <p:txBody>
            <a:bodyPr wrap="square" lIns="0" tIns="0" rIns="0" bIns="0" rtlCol="0">
              <a:noAutofit/>
            </a:bodyPr>
            <a:lstStyle/>
            <a:p>
              <a:endParaRPr sz="700"/>
            </a:p>
          </p:txBody>
        </p:sp>
        <p:sp>
          <p:nvSpPr>
            <p:cNvPr id="1182" name="object 1223"/>
            <p:cNvSpPr/>
            <p:nvPr/>
          </p:nvSpPr>
          <p:spPr>
            <a:xfrm>
              <a:off x="5301051" y="2470390"/>
              <a:ext cx="12314" cy="0"/>
            </a:xfrm>
            <a:custGeom>
              <a:avLst/>
              <a:gdLst/>
              <a:ahLst/>
              <a:cxnLst/>
              <a:rect l="l" t="t" r="r" b="b"/>
              <a:pathLst>
                <a:path w="4572">
                  <a:moveTo>
                    <a:pt x="0" y="0"/>
                  </a:moveTo>
                  <a:lnTo>
                    <a:pt x="4572" y="0"/>
                  </a:lnTo>
                </a:path>
              </a:pathLst>
            </a:custGeom>
            <a:ln w="2793">
              <a:solidFill>
                <a:srgbClr val="00A15F"/>
              </a:solidFill>
            </a:ln>
          </p:spPr>
          <p:txBody>
            <a:bodyPr wrap="square" lIns="0" tIns="0" rIns="0" bIns="0" rtlCol="0">
              <a:noAutofit/>
            </a:bodyPr>
            <a:lstStyle/>
            <a:p>
              <a:endParaRPr sz="700"/>
            </a:p>
          </p:txBody>
        </p:sp>
        <p:sp>
          <p:nvSpPr>
            <p:cNvPr id="1183" name="object 1224"/>
            <p:cNvSpPr/>
            <p:nvPr/>
          </p:nvSpPr>
          <p:spPr>
            <a:xfrm>
              <a:off x="5301051" y="2470390"/>
              <a:ext cx="12314" cy="0"/>
            </a:xfrm>
            <a:custGeom>
              <a:avLst/>
              <a:gdLst/>
              <a:ahLst/>
              <a:cxnLst/>
              <a:rect l="l" t="t" r="r" b="b"/>
              <a:pathLst>
                <a:path w="4572">
                  <a:moveTo>
                    <a:pt x="0" y="0"/>
                  </a:moveTo>
                  <a:lnTo>
                    <a:pt x="4572" y="0"/>
                  </a:lnTo>
                </a:path>
              </a:pathLst>
            </a:custGeom>
            <a:ln w="2793">
              <a:solidFill>
                <a:srgbClr val="00A364"/>
              </a:solidFill>
            </a:ln>
          </p:spPr>
          <p:txBody>
            <a:bodyPr wrap="square" lIns="0" tIns="0" rIns="0" bIns="0" rtlCol="0">
              <a:noAutofit/>
            </a:bodyPr>
            <a:lstStyle/>
            <a:p>
              <a:endParaRPr sz="700"/>
            </a:p>
          </p:txBody>
        </p:sp>
        <p:sp>
          <p:nvSpPr>
            <p:cNvPr id="1184" name="object 1225"/>
            <p:cNvSpPr/>
            <p:nvPr/>
          </p:nvSpPr>
          <p:spPr>
            <a:xfrm>
              <a:off x="5301051" y="2472416"/>
              <a:ext cx="12314" cy="0"/>
            </a:xfrm>
            <a:custGeom>
              <a:avLst/>
              <a:gdLst/>
              <a:ahLst/>
              <a:cxnLst/>
              <a:rect l="l" t="t" r="r" b="b"/>
              <a:pathLst>
                <a:path w="4572">
                  <a:moveTo>
                    <a:pt x="0" y="0"/>
                  </a:moveTo>
                  <a:lnTo>
                    <a:pt x="4572" y="0"/>
                  </a:lnTo>
                  <a:lnTo>
                    <a:pt x="3048" y="0"/>
                  </a:lnTo>
                  <a:lnTo>
                    <a:pt x="0" y="0"/>
                  </a:lnTo>
                  <a:close/>
                </a:path>
              </a:pathLst>
            </a:custGeom>
            <a:solidFill>
              <a:srgbClr val="00A669"/>
            </a:solidFill>
          </p:spPr>
          <p:txBody>
            <a:bodyPr wrap="square" lIns="0" tIns="0" rIns="0" bIns="0" rtlCol="0">
              <a:noAutofit/>
            </a:bodyPr>
            <a:lstStyle/>
            <a:p>
              <a:endParaRPr sz="700"/>
            </a:p>
          </p:txBody>
        </p:sp>
        <p:sp>
          <p:nvSpPr>
            <p:cNvPr id="1185" name="object 1226"/>
            <p:cNvSpPr/>
            <p:nvPr/>
          </p:nvSpPr>
          <p:spPr>
            <a:xfrm>
              <a:off x="5296946" y="2472416"/>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00A76C"/>
            </a:solidFill>
          </p:spPr>
          <p:txBody>
            <a:bodyPr wrap="square" lIns="0" tIns="0" rIns="0" bIns="0" rtlCol="0">
              <a:noAutofit/>
            </a:bodyPr>
            <a:lstStyle/>
            <a:p>
              <a:endParaRPr sz="700"/>
            </a:p>
          </p:txBody>
        </p:sp>
        <p:sp>
          <p:nvSpPr>
            <p:cNvPr id="1186" name="object 1227"/>
            <p:cNvSpPr/>
            <p:nvPr/>
          </p:nvSpPr>
          <p:spPr>
            <a:xfrm>
              <a:off x="5296946" y="2472416"/>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05AB70"/>
            </a:solidFill>
          </p:spPr>
          <p:txBody>
            <a:bodyPr wrap="square" lIns="0" tIns="0" rIns="0" bIns="0" rtlCol="0">
              <a:noAutofit/>
            </a:bodyPr>
            <a:lstStyle/>
            <a:p>
              <a:endParaRPr sz="700"/>
            </a:p>
          </p:txBody>
        </p:sp>
        <p:sp>
          <p:nvSpPr>
            <p:cNvPr id="1187" name="object 1228"/>
            <p:cNvSpPr/>
            <p:nvPr/>
          </p:nvSpPr>
          <p:spPr>
            <a:xfrm>
              <a:off x="5296946" y="2478493"/>
              <a:ext cx="12314" cy="0"/>
            </a:xfrm>
            <a:custGeom>
              <a:avLst/>
              <a:gdLst/>
              <a:ahLst/>
              <a:cxnLst/>
              <a:rect l="l" t="t" r="r" b="b"/>
              <a:pathLst>
                <a:path w="4572">
                  <a:moveTo>
                    <a:pt x="0" y="0"/>
                  </a:moveTo>
                  <a:lnTo>
                    <a:pt x="4572" y="0"/>
                  </a:lnTo>
                </a:path>
              </a:pathLst>
            </a:custGeom>
            <a:ln w="2794">
              <a:solidFill>
                <a:srgbClr val="13AC76"/>
              </a:solidFill>
            </a:ln>
          </p:spPr>
          <p:txBody>
            <a:bodyPr wrap="square" lIns="0" tIns="0" rIns="0" bIns="0" rtlCol="0">
              <a:noAutofit/>
            </a:bodyPr>
            <a:lstStyle/>
            <a:p>
              <a:endParaRPr sz="700"/>
            </a:p>
          </p:txBody>
        </p:sp>
        <p:sp>
          <p:nvSpPr>
            <p:cNvPr id="1188" name="object 1229"/>
            <p:cNvSpPr/>
            <p:nvPr/>
          </p:nvSpPr>
          <p:spPr>
            <a:xfrm>
              <a:off x="5296946" y="2478493"/>
              <a:ext cx="12314" cy="0"/>
            </a:xfrm>
            <a:custGeom>
              <a:avLst/>
              <a:gdLst/>
              <a:ahLst/>
              <a:cxnLst/>
              <a:rect l="l" t="t" r="r" b="b"/>
              <a:pathLst>
                <a:path w="4572">
                  <a:moveTo>
                    <a:pt x="0" y="0"/>
                  </a:moveTo>
                  <a:lnTo>
                    <a:pt x="4572" y="0"/>
                  </a:lnTo>
                </a:path>
              </a:pathLst>
            </a:custGeom>
            <a:ln w="2794">
              <a:solidFill>
                <a:srgbClr val="24AF79"/>
              </a:solidFill>
            </a:ln>
          </p:spPr>
          <p:txBody>
            <a:bodyPr wrap="square" lIns="0" tIns="0" rIns="0" bIns="0" rtlCol="0">
              <a:noAutofit/>
            </a:bodyPr>
            <a:lstStyle/>
            <a:p>
              <a:endParaRPr sz="700"/>
            </a:p>
          </p:txBody>
        </p:sp>
        <p:sp>
          <p:nvSpPr>
            <p:cNvPr id="1189" name="object 1230"/>
            <p:cNvSpPr/>
            <p:nvPr/>
          </p:nvSpPr>
          <p:spPr>
            <a:xfrm>
              <a:off x="5296946" y="2482544"/>
              <a:ext cx="8210" cy="0"/>
            </a:xfrm>
            <a:custGeom>
              <a:avLst/>
              <a:gdLst/>
              <a:ahLst/>
              <a:cxnLst/>
              <a:rect l="l" t="t" r="r" b="b"/>
              <a:pathLst>
                <a:path w="3048">
                  <a:moveTo>
                    <a:pt x="0" y="0"/>
                  </a:moveTo>
                  <a:lnTo>
                    <a:pt x="3048" y="0"/>
                  </a:lnTo>
                </a:path>
              </a:pathLst>
            </a:custGeom>
            <a:ln w="2793">
              <a:solidFill>
                <a:srgbClr val="2DAF7C"/>
              </a:solidFill>
            </a:ln>
          </p:spPr>
          <p:txBody>
            <a:bodyPr wrap="square" lIns="0" tIns="0" rIns="0" bIns="0" rtlCol="0">
              <a:noAutofit/>
            </a:bodyPr>
            <a:lstStyle/>
            <a:p>
              <a:endParaRPr sz="700"/>
            </a:p>
          </p:txBody>
        </p:sp>
        <p:sp>
          <p:nvSpPr>
            <p:cNvPr id="1190" name="object 1231"/>
            <p:cNvSpPr/>
            <p:nvPr/>
          </p:nvSpPr>
          <p:spPr>
            <a:xfrm>
              <a:off x="5296946" y="2482544"/>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1191" name="object 1232"/>
            <p:cNvSpPr/>
            <p:nvPr/>
          </p:nvSpPr>
          <p:spPr>
            <a:xfrm>
              <a:off x="5296946" y="2484567"/>
              <a:ext cx="8210" cy="0"/>
            </a:xfrm>
            <a:custGeom>
              <a:avLst/>
              <a:gdLst/>
              <a:ahLst/>
              <a:cxnLst/>
              <a:rect l="l" t="t" r="r" b="b"/>
              <a:pathLst>
                <a:path w="3048">
                  <a:moveTo>
                    <a:pt x="0" y="0"/>
                  </a:moveTo>
                  <a:lnTo>
                    <a:pt x="3048" y="0"/>
                  </a:lnTo>
                  <a:lnTo>
                    <a:pt x="0" y="0"/>
                  </a:lnTo>
                  <a:close/>
                </a:path>
              </a:pathLst>
            </a:custGeom>
            <a:solidFill>
              <a:srgbClr val="47B686"/>
            </a:solidFill>
          </p:spPr>
          <p:txBody>
            <a:bodyPr wrap="square" lIns="0" tIns="0" rIns="0" bIns="0" rtlCol="0">
              <a:noAutofit/>
            </a:bodyPr>
            <a:lstStyle/>
            <a:p>
              <a:endParaRPr sz="700"/>
            </a:p>
          </p:txBody>
        </p:sp>
        <p:sp>
          <p:nvSpPr>
            <p:cNvPr id="1192" name="object 1233"/>
            <p:cNvSpPr/>
            <p:nvPr/>
          </p:nvSpPr>
          <p:spPr>
            <a:xfrm>
              <a:off x="5296946" y="2486595"/>
              <a:ext cx="8210" cy="0"/>
            </a:xfrm>
            <a:custGeom>
              <a:avLst/>
              <a:gdLst/>
              <a:ahLst/>
              <a:cxnLst/>
              <a:rect l="l" t="t" r="r" b="b"/>
              <a:pathLst>
                <a:path w="3048">
                  <a:moveTo>
                    <a:pt x="0" y="0"/>
                  </a:moveTo>
                  <a:lnTo>
                    <a:pt x="3048" y="0"/>
                  </a:lnTo>
                </a:path>
              </a:pathLst>
            </a:custGeom>
            <a:ln w="2794">
              <a:solidFill>
                <a:srgbClr val="51B88D"/>
              </a:solidFill>
            </a:ln>
          </p:spPr>
          <p:txBody>
            <a:bodyPr wrap="square" lIns="0" tIns="0" rIns="0" bIns="0" rtlCol="0">
              <a:noAutofit/>
            </a:bodyPr>
            <a:lstStyle/>
            <a:p>
              <a:endParaRPr sz="700"/>
            </a:p>
          </p:txBody>
        </p:sp>
        <p:sp>
          <p:nvSpPr>
            <p:cNvPr id="1193" name="object 1234"/>
            <p:cNvSpPr/>
            <p:nvPr/>
          </p:nvSpPr>
          <p:spPr>
            <a:xfrm>
              <a:off x="5296946" y="2486595"/>
              <a:ext cx="8210" cy="0"/>
            </a:xfrm>
            <a:custGeom>
              <a:avLst/>
              <a:gdLst/>
              <a:ahLst/>
              <a:cxnLst/>
              <a:rect l="l" t="t" r="r" b="b"/>
              <a:pathLst>
                <a:path w="3048">
                  <a:moveTo>
                    <a:pt x="0" y="0"/>
                  </a:moveTo>
                  <a:lnTo>
                    <a:pt x="3048" y="0"/>
                  </a:lnTo>
                </a:path>
              </a:pathLst>
            </a:custGeom>
            <a:ln w="2794">
              <a:solidFill>
                <a:srgbClr val="5ABA90"/>
              </a:solidFill>
            </a:ln>
          </p:spPr>
          <p:txBody>
            <a:bodyPr wrap="square" lIns="0" tIns="0" rIns="0" bIns="0" rtlCol="0">
              <a:noAutofit/>
            </a:bodyPr>
            <a:lstStyle/>
            <a:p>
              <a:endParaRPr sz="700"/>
            </a:p>
          </p:txBody>
        </p:sp>
        <p:sp>
          <p:nvSpPr>
            <p:cNvPr id="1194" name="object 1235"/>
            <p:cNvSpPr/>
            <p:nvPr/>
          </p:nvSpPr>
          <p:spPr>
            <a:xfrm>
              <a:off x="5292841" y="2490646"/>
              <a:ext cx="12314" cy="0"/>
            </a:xfrm>
            <a:custGeom>
              <a:avLst/>
              <a:gdLst/>
              <a:ahLst/>
              <a:cxnLst/>
              <a:rect l="l" t="t" r="r" b="b"/>
              <a:pathLst>
                <a:path w="4572">
                  <a:moveTo>
                    <a:pt x="0" y="0"/>
                  </a:moveTo>
                  <a:lnTo>
                    <a:pt x="4572" y="0"/>
                  </a:lnTo>
                </a:path>
              </a:pathLst>
            </a:custGeom>
            <a:ln w="2793">
              <a:solidFill>
                <a:srgbClr val="61BC93"/>
              </a:solidFill>
            </a:ln>
          </p:spPr>
          <p:txBody>
            <a:bodyPr wrap="square" lIns="0" tIns="0" rIns="0" bIns="0" rtlCol="0">
              <a:noAutofit/>
            </a:bodyPr>
            <a:lstStyle/>
            <a:p>
              <a:endParaRPr sz="700"/>
            </a:p>
          </p:txBody>
        </p:sp>
        <p:sp>
          <p:nvSpPr>
            <p:cNvPr id="1195" name="object 1236"/>
            <p:cNvSpPr/>
            <p:nvPr/>
          </p:nvSpPr>
          <p:spPr>
            <a:xfrm>
              <a:off x="5292841" y="2490646"/>
              <a:ext cx="12314" cy="0"/>
            </a:xfrm>
            <a:custGeom>
              <a:avLst/>
              <a:gdLst/>
              <a:ahLst/>
              <a:cxnLst/>
              <a:rect l="l" t="t" r="r" b="b"/>
              <a:pathLst>
                <a:path w="4572">
                  <a:moveTo>
                    <a:pt x="0" y="0"/>
                  </a:moveTo>
                  <a:lnTo>
                    <a:pt x="4572" y="0"/>
                  </a:lnTo>
                </a:path>
              </a:pathLst>
            </a:custGeom>
            <a:ln w="2793">
              <a:solidFill>
                <a:srgbClr val="69BE99"/>
              </a:solidFill>
            </a:ln>
          </p:spPr>
          <p:txBody>
            <a:bodyPr wrap="square" lIns="0" tIns="0" rIns="0" bIns="0" rtlCol="0">
              <a:noAutofit/>
            </a:bodyPr>
            <a:lstStyle/>
            <a:p>
              <a:endParaRPr sz="700"/>
            </a:p>
          </p:txBody>
        </p:sp>
        <p:sp>
          <p:nvSpPr>
            <p:cNvPr id="1196" name="object 1237"/>
            <p:cNvSpPr/>
            <p:nvPr/>
          </p:nvSpPr>
          <p:spPr>
            <a:xfrm>
              <a:off x="5292841" y="2494697"/>
              <a:ext cx="12314" cy="0"/>
            </a:xfrm>
            <a:custGeom>
              <a:avLst/>
              <a:gdLst/>
              <a:ahLst/>
              <a:cxnLst/>
              <a:rect l="l" t="t" r="r" b="b"/>
              <a:pathLst>
                <a:path w="4572">
                  <a:moveTo>
                    <a:pt x="0" y="0"/>
                  </a:moveTo>
                  <a:lnTo>
                    <a:pt x="4572" y="0"/>
                  </a:lnTo>
                </a:path>
              </a:pathLst>
            </a:custGeom>
            <a:ln w="2793">
              <a:solidFill>
                <a:srgbClr val="71C39D"/>
              </a:solidFill>
            </a:ln>
          </p:spPr>
          <p:txBody>
            <a:bodyPr wrap="square" lIns="0" tIns="0" rIns="0" bIns="0" rtlCol="0">
              <a:noAutofit/>
            </a:bodyPr>
            <a:lstStyle/>
            <a:p>
              <a:endParaRPr sz="700"/>
            </a:p>
          </p:txBody>
        </p:sp>
        <p:sp>
          <p:nvSpPr>
            <p:cNvPr id="1197" name="object 1238"/>
            <p:cNvSpPr/>
            <p:nvPr/>
          </p:nvSpPr>
          <p:spPr>
            <a:xfrm>
              <a:off x="5292841" y="2494697"/>
              <a:ext cx="12314" cy="0"/>
            </a:xfrm>
            <a:custGeom>
              <a:avLst/>
              <a:gdLst/>
              <a:ahLst/>
              <a:cxnLst/>
              <a:rect l="l" t="t" r="r" b="b"/>
              <a:pathLst>
                <a:path w="4572">
                  <a:moveTo>
                    <a:pt x="0" y="0"/>
                  </a:moveTo>
                  <a:lnTo>
                    <a:pt x="4572" y="0"/>
                  </a:lnTo>
                </a:path>
              </a:pathLst>
            </a:custGeom>
            <a:ln w="2793">
              <a:solidFill>
                <a:srgbClr val="7AC5A3"/>
              </a:solidFill>
            </a:ln>
          </p:spPr>
          <p:txBody>
            <a:bodyPr wrap="square" lIns="0" tIns="0" rIns="0" bIns="0" rtlCol="0">
              <a:noAutofit/>
            </a:bodyPr>
            <a:lstStyle/>
            <a:p>
              <a:endParaRPr sz="700"/>
            </a:p>
          </p:txBody>
        </p:sp>
        <p:sp>
          <p:nvSpPr>
            <p:cNvPr id="1198" name="object 1239"/>
            <p:cNvSpPr/>
            <p:nvPr/>
          </p:nvSpPr>
          <p:spPr>
            <a:xfrm>
              <a:off x="5292841" y="2496720"/>
              <a:ext cx="12314" cy="0"/>
            </a:xfrm>
            <a:custGeom>
              <a:avLst/>
              <a:gdLst/>
              <a:ahLst/>
              <a:cxnLst/>
              <a:rect l="l" t="t" r="r" b="b"/>
              <a:pathLst>
                <a:path w="4572">
                  <a:moveTo>
                    <a:pt x="0" y="0"/>
                  </a:moveTo>
                  <a:lnTo>
                    <a:pt x="4572" y="0"/>
                  </a:lnTo>
                  <a:lnTo>
                    <a:pt x="3048" y="0"/>
                  </a:lnTo>
                  <a:lnTo>
                    <a:pt x="0" y="0"/>
                  </a:lnTo>
                  <a:close/>
                </a:path>
              </a:pathLst>
            </a:custGeom>
            <a:solidFill>
              <a:srgbClr val="82C7A6"/>
            </a:solidFill>
          </p:spPr>
          <p:txBody>
            <a:bodyPr wrap="square" lIns="0" tIns="0" rIns="0" bIns="0" rtlCol="0">
              <a:noAutofit/>
            </a:bodyPr>
            <a:lstStyle/>
            <a:p>
              <a:endParaRPr sz="700"/>
            </a:p>
          </p:txBody>
        </p:sp>
        <p:sp>
          <p:nvSpPr>
            <p:cNvPr id="1199" name="object 1240"/>
            <p:cNvSpPr/>
            <p:nvPr/>
          </p:nvSpPr>
          <p:spPr>
            <a:xfrm>
              <a:off x="5292841" y="2498748"/>
              <a:ext cx="8210" cy="0"/>
            </a:xfrm>
            <a:custGeom>
              <a:avLst/>
              <a:gdLst/>
              <a:ahLst/>
              <a:cxnLst/>
              <a:rect l="l" t="t" r="r" b="b"/>
              <a:pathLst>
                <a:path w="3048">
                  <a:moveTo>
                    <a:pt x="0" y="0"/>
                  </a:moveTo>
                  <a:lnTo>
                    <a:pt x="3048" y="0"/>
                  </a:lnTo>
                </a:path>
              </a:pathLst>
            </a:custGeom>
            <a:ln w="2794">
              <a:solidFill>
                <a:srgbClr val="88CCAC"/>
              </a:solidFill>
            </a:ln>
          </p:spPr>
          <p:txBody>
            <a:bodyPr wrap="square" lIns="0" tIns="0" rIns="0" bIns="0" rtlCol="0">
              <a:noAutofit/>
            </a:bodyPr>
            <a:lstStyle/>
            <a:p>
              <a:endParaRPr sz="700"/>
            </a:p>
          </p:txBody>
        </p:sp>
        <p:sp>
          <p:nvSpPr>
            <p:cNvPr id="1200" name="object 1241"/>
            <p:cNvSpPr/>
            <p:nvPr/>
          </p:nvSpPr>
          <p:spPr>
            <a:xfrm>
              <a:off x="5292841" y="2498748"/>
              <a:ext cx="8210" cy="0"/>
            </a:xfrm>
            <a:custGeom>
              <a:avLst/>
              <a:gdLst/>
              <a:ahLst/>
              <a:cxnLst/>
              <a:rect l="l" t="t" r="r" b="b"/>
              <a:pathLst>
                <a:path w="3048">
                  <a:moveTo>
                    <a:pt x="0" y="0"/>
                  </a:moveTo>
                  <a:lnTo>
                    <a:pt x="3048" y="0"/>
                  </a:lnTo>
                </a:path>
              </a:pathLst>
            </a:custGeom>
            <a:ln w="2794">
              <a:solidFill>
                <a:srgbClr val="92CFAF"/>
              </a:solidFill>
            </a:ln>
          </p:spPr>
          <p:txBody>
            <a:bodyPr wrap="square" lIns="0" tIns="0" rIns="0" bIns="0" rtlCol="0">
              <a:noAutofit/>
            </a:bodyPr>
            <a:lstStyle/>
            <a:p>
              <a:endParaRPr sz="700"/>
            </a:p>
          </p:txBody>
        </p:sp>
        <p:sp>
          <p:nvSpPr>
            <p:cNvPr id="1201" name="object 1242"/>
            <p:cNvSpPr/>
            <p:nvPr/>
          </p:nvSpPr>
          <p:spPr>
            <a:xfrm>
              <a:off x="5288736" y="2502799"/>
              <a:ext cx="12314" cy="0"/>
            </a:xfrm>
            <a:custGeom>
              <a:avLst/>
              <a:gdLst/>
              <a:ahLst/>
              <a:cxnLst/>
              <a:rect l="l" t="t" r="r" b="b"/>
              <a:pathLst>
                <a:path w="4572">
                  <a:moveTo>
                    <a:pt x="0" y="0"/>
                  </a:moveTo>
                  <a:lnTo>
                    <a:pt x="4572" y="0"/>
                  </a:lnTo>
                </a:path>
              </a:pathLst>
            </a:custGeom>
            <a:ln w="2793">
              <a:solidFill>
                <a:srgbClr val="9BD2B7"/>
              </a:solidFill>
            </a:ln>
          </p:spPr>
          <p:txBody>
            <a:bodyPr wrap="square" lIns="0" tIns="0" rIns="0" bIns="0" rtlCol="0">
              <a:noAutofit/>
            </a:bodyPr>
            <a:lstStyle/>
            <a:p>
              <a:endParaRPr sz="700"/>
            </a:p>
          </p:txBody>
        </p:sp>
        <p:sp>
          <p:nvSpPr>
            <p:cNvPr id="1202" name="object 1243"/>
            <p:cNvSpPr/>
            <p:nvPr/>
          </p:nvSpPr>
          <p:spPr>
            <a:xfrm>
              <a:off x="5288736" y="2502799"/>
              <a:ext cx="12314" cy="0"/>
            </a:xfrm>
            <a:custGeom>
              <a:avLst/>
              <a:gdLst/>
              <a:ahLst/>
              <a:cxnLst/>
              <a:rect l="l" t="t" r="r" b="b"/>
              <a:pathLst>
                <a:path w="4572">
                  <a:moveTo>
                    <a:pt x="0" y="0"/>
                  </a:moveTo>
                  <a:lnTo>
                    <a:pt x="4572" y="0"/>
                  </a:lnTo>
                </a:path>
              </a:pathLst>
            </a:custGeom>
            <a:ln w="2793">
              <a:solidFill>
                <a:srgbClr val="A4D6BB"/>
              </a:solidFill>
            </a:ln>
          </p:spPr>
          <p:txBody>
            <a:bodyPr wrap="square" lIns="0" tIns="0" rIns="0" bIns="0" rtlCol="0">
              <a:noAutofit/>
            </a:bodyPr>
            <a:lstStyle/>
            <a:p>
              <a:endParaRPr sz="700"/>
            </a:p>
          </p:txBody>
        </p:sp>
        <p:sp>
          <p:nvSpPr>
            <p:cNvPr id="1203" name="object 1244"/>
            <p:cNvSpPr/>
            <p:nvPr/>
          </p:nvSpPr>
          <p:spPr>
            <a:xfrm>
              <a:off x="5288736" y="2506850"/>
              <a:ext cx="8210" cy="0"/>
            </a:xfrm>
            <a:custGeom>
              <a:avLst/>
              <a:gdLst/>
              <a:ahLst/>
              <a:cxnLst/>
              <a:rect l="l" t="t" r="r" b="b"/>
              <a:pathLst>
                <a:path w="3048">
                  <a:moveTo>
                    <a:pt x="0" y="0"/>
                  </a:moveTo>
                  <a:lnTo>
                    <a:pt x="3048" y="0"/>
                  </a:lnTo>
                </a:path>
              </a:pathLst>
            </a:custGeom>
            <a:ln w="2794">
              <a:solidFill>
                <a:srgbClr val="ABDAC1"/>
              </a:solidFill>
            </a:ln>
          </p:spPr>
          <p:txBody>
            <a:bodyPr wrap="square" lIns="0" tIns="0" rIns="0" bIns="0" rtlCol="0">
              <a:noAutofit/>
            </a:bodyPr>
            <a:lstStyle/>
            <a:p>
              <a:endParaRPr sz="700"/>
            </a:p>
          </p:txBody>
        </p:sp>
        <p:sp>
          <p:nvSpPr>
            <p:cNvPr id="1204" name="object 1245"/>
            <p:cNvSpPr/>
            <p:nvPr/>
          </p:nvSpPr>
          <p:spPr>
            <a:xfrm>
              <a:off x="5288736" y="2506850"/>
              <a:ext cx="8210" cy="0"/>
            </a:xfrm>
            <a:custGeom>
              <a:avLst/>
              <a:gdLst/>
              <a:ahLst/>
              <a:cxnLst/>
              <a:rect l="l" t="t" r="r" b="b"/>
              <a:pathLst>
                <a:path w="3048">
                  <a:moveTo>
                    <a:pt x="0" y="0"/>
                  </a:moveTo>
                  <a:lnTo>
                    <a:pt x="3048" y="0"/>
                  </a:lnTo>
                </a:path>
              </a:pathLst>
            </a:custGeom>
            <a:ln w="2794">
              <a:solidFill>
                <a:srgbClr val="B4DDC6"/>
              </a:solidFill>
            </a:ln>
          </p:spPr>
          <p:txBody>
            <a:bodyPr wrap="square" lIns="0" tIns="0" rIns="0" bIns="0" rtlCol="0">
              <a:noAutofit/>
            </a:bodyPr>
            <a:lstStyle/>
            <a:p>
              <a:endParaRPr sz="700"/>
            </a:p>
          </p:txBody>
        </p:sp>
        <p:sp>
          <p:nvSpPr>
            <p:cNvPr id="1205" name="object 1246"/>
            <p:cNvSpPr/>
            <p:nvPr/>
          </p:nvSpPr>
          <p:spPr>
            <a:xfrm>
              <a:off x="5284632" y="2508876"/>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BEE1CF"/>
            </a:solidFill>
          </p:spPr>
          <p:txBody>
            <a:bodyPr wrap="square" lIns="0" tIns="0" rIns="0" bIns="0" rtlCol="0">
              <a:noAutofit/>
            </a:bodyPr>
            <a:lstStyle/>
            <a:p>
              <a:endParaRPr sz="700"/>
            </a:p>
          </p:txBody>
        </p:sp>
        <p:sp>
          <p:nvSpPr>
            <p:cNvPr id="1206" name="object 1247"/>
            <p:cNvSpPr/>
            <p:nvPr/>
          </p:nvSpPr>
          <p:spPr>
            <a:xfrm>
              <a:off x="5284632" y="2510901"/>
              <a:ext cx="8210" cy="0"/>
            </a:xfrm>
            <a:custGeom>
              <a:avLst/>
              <a:gdLst/>
              <a:ahLst/>
              <a:cxnLst/>
              <a:rect l="l" t="t" r="r" b="b"/>
              <a:pathLst>
                <a:path w="3048">
                  <a:moveTo>
                    <a:pt x="0" y="0"/>
                  </a:moveTo>
                  <a:lnTo>
                    <a:pt x="3048" y="0"/>
                  </a:lnTo>
                </a:path>
              </a:pathLst>
            </a:custGeom>
            <a:ln w="2793">
              <a:solidFill>
                <a:srgbClr val="C7E4D3"/>
              </a:solidFill>
            </a:ln>
          </p:spPr>
          <p:txBody>
            <a:bodyPr wrap="square" lIns="0" tIns="0" rIns="0" bIns="0" rtlCol="0">
              <a:noAutofit/>
            </a:bodyPr>
            <a:lstStyle/>
            <a:p>
              <a:endParaRPr sz="700"/>
            </a:p>
          </p:txBody>
        </p:sp>
        <p:sp>
          <p:nvSpPr>
            <p:cNvPr id="1207" name="object 1248"/>
            <p:cNvSpPr/>
            <p:nvPr/>
          </p:nvSpPr>
          <p:spPr>
            <a:xfrm>
              <a:off x="5284632" y="2510901"/>
              <a:ext cx="8210" cy="0"/>
            </a:xfrm>
            <a:custGeom>
              <a:avLst/>
              <a:gdLst/>
              <a:ahLst/>
              <a:cxnLst/>
              <a:rect l="l" t="t" r="r" b="b"/>
              <a:pathLst>
                <a:path w="3048">
                  <a:moveTo>
                    <a:pt x="0" y="0"/>
                  </a:moveTo>
                  <a:lnTo>
                    <a:pt x="3048" y="0"/>
                  </a:lnTo>
                </a:path>
              </a:pathLst>
            </a:custGeom>
            <a:ln w="2793">
              <a:solidFill>
                <a:srgbClr val="D0E9DA"/>
              </a:solidFill>
            </a:ln>
          </p:spPr>
          <p:txBody>
            <a:bodyPr wrap="square" lIns="0" tIns="0" rIns="0" bIns="0" rtlCol="0">
              <a:noAutofit/>
            </a:bodyPr>
            <a:lstStyle/>
            <a:p>
              <a:endParaRPr sz="700"/>
            </a:p>
          </p:txBody>
        </p:sp>
        <p:sp>
          <p:nvSpPr>
            <p:cNvPr id="1208" name="object 1249"/>
            <p:cNvSpPr/>
            <p:nvPr/>
          </p:nvSpPr>
          <p:spPr>
            <a:xfrm>
              <a:off x="5284632" y="2514952"/>
              <a:ext cx="4105" cy="0"/>
            </a:xfrm>
            <a:custGeom>
              <a:avLst/>
              <a:gdLst/>
              <a:ahLst/>
              <a:cxnLst/>
              <a:rect l="l" t="t" r="r" b="b"/>
              <a:pathLst>
                <a:path w="1524">
                  <a:moveTo>
                    <a:pt x="0" y="0"/>
                  </a:moveTo>
                  <a:lnTo>
                    <a:pt x="1524" y="0"/>
                  </a:lnTo>
                </a:path>
              </a:pathLst>
            </a:custGeom>
            <a:ln w="2794">
              <a:solidFill>
                <a:srgbClr val="DCEEE4"/>
              </a:solidFill>
            </a:ln>
          </p:spPr>
          <p:txBody>
            <a:bodyPr wrap="square" lIns="0" tIns="0" rIns="0" bIns="0" rtlCol="0">
              <a:noAutofit/>
            </a:bodyPr>
            <a:lstStyle/>
            <a:p>
              <a:endParaRPr sz="700"/>
            </a:p>
          </p:txBody>
        </p:sp>
        <p:sp>
          <p:nvSpPr>
            <p:cNvPr id="1209" name="object 1250"/>
            <p:cNvSpPr/>
            <p:nvPr/>
          </p:nvSpPr>
          <p:spPr>
            <a:xfrm>
              <a:off x="5284632" y="2514952"/>
              <a:ext cx="4105" cy="0"/>
            </a:xfrm>
            <a:custGeom>
              <a:avLst/>
              <a:gdLst/>
              <a:ahLst/>
              <a:cxnLst/>
              <a:rect l="l" t="t" r="r" b="b"/>
              <a:pathLst>
                <a:path w="1524">
                  <a:moveTo>
                    <a:pt x="0" y="0"/>
                  </a:moveTo>
                  <a:lnTo>
                    <a:pt x="1524" y="0"/>
                  </a:lnTo>
                </a:path>
              </a:pathLst>
            </a:custGeom>
            <a:ln w="2794">
              <a:solidFill>
                <a:srgbClr val="E8F4ED"/>
              </a:solidFill>
            </a:ln>
          </p:spPr>
          <p:txBody>
            <a:bodyPr wrap="square" lIns="0" tIns="0" rIns="0" bIns="0" rtlCol="0">
              <a:noAutofit/>
            </a:bodyPr>
            <a:lstStyle/>
            <a:p>
              <a:endParaRPr sz="700"/>
            </a:p>
          </p:txBody>
        </p:sp>
        <p:sp>
          <p:nvSpPr>
            <p:cNvPr id="1210" name="object 1251"/>
            <p:cNvSpPr/>
            <p:nvPr/>
          </p:nvSpPr>
          <p:spPr>
            <a:xfrm>
              <a:off x="5276422" y="2516978"/>
              <a:ext cx="12312" cy="0"/>
            </a:xfrm>
            <a:custGeom>
              <a:avLst/>
              <a:gdLst/>
              <a:ahLst/>
              <a:cxnLst/>
              <a:rect l="l" t="t" r="r" b="b"/>
              <a:pathLst>
                <a:path w="4571">
                  <a:moveTo>
                    <a:pt x="1524" y="0"/>
                  </a:moveTo>
                  <a:lnTo>
                    <a:pt x="4571" y="0"/>
                  </a:lnTo>
                  <a:lnTo>
                    <a:pt x="3047" y="0"/>
                  </a:lnTo>
                  <a:lnTo>
                    <a:pt x="1524" y="0"/>
                  </a:lnTo>
                  <a:lnTo>
                    <a:pt x="0" y="0"/>
                  </a:lnTo>
                  <a:lnTo>
                    <a:pt x="1524" y="0"/>
                  </a:lnTo>
                  <a:close/>
                </a:path>
              </a:pathLst>
            </a:custGeom>
            <a:solidFill>
              <a:srgbClr val="F3F9F7"/>
            </a:solidFill>
          </p:spPr>
          <p:txBody>
            <a:bodyPr wrap="square" lIns="0" tIns="0" rIns="0" bIns="0" rtlCol="0">
              <a:noAutofit/>
            </a:bodyPr>
            <a:lstStyle/>
            <a:p>
              <a:endParaRPr sz="700"/>
            </a:p>
          </p:txBody>
        </p:sp>
        <p:sp>
          <p:nvSpPr>
            <p:cNvPr id="1211" name="object 1252"/>
            <p:cNvSpPr/>
            <p:nvPr/>
          </p:nvSpPr>
          <p:spPr>
            <a:xfrm>
              <a:off x="5276422" y="2516978"/>
              <a:ext cx="8207" cy="0"/>
            </a:xfrm>
            <a:custGeom>
              <a:avLst/>
              <a:gdLst/>
              <a:ahLst/>
              <a:cxnLst/>
              <a:rect l="l" t="t" r="r" b="b"/>
              <a:pathLst>
                <a:path w="3047">
                  <a:moveTo>
                    <a:pt x="1524" y="0"/>
                  </a:moveTo>
                  <a:lnTo>
                    <a:pt x="3047" y="0"/>
                  </a:lnTo>
                  <a:lnTo>
                    <a:pt x="1524" y="0"/>
                  </a:lnTo>
                  <a:lnTo>
                    <a:pt x="0" y="0"/>
                  </a:lnTo>
                  <a:lnTo>
                    <a:pt x="1524" y="0"/>
                  </a:lnTo>
                  <a:close/>
                </a:path>
              </a:pathLst>
            </a:custGeom>
            <a:solidFill>
              <a:srgbClr val="FFFFFF"/>
            </a:solidFill>
          </p:spPr>
          <p:txBody>
            <a:bodyPr wrap="square" lIns="0" tIns="0" rIns="0" bIns="0" rtlCol="0">
              <a:noAutofit/>
            </a:bodyPr>
            <a:lstStyle/>
            <a:p>
              <a:endParaRPr sz="700"/>
            </a:p>
          </p:txBody>
        </p:sp>
        <p:sp>
          <p:nvSpPr>
            <p:cNvPr id="1212" name="object 1253"/>
            <p:cNvSpPr/>
            <p:nvPr/>
          </p:nvSpPr>
          <p:spPr>
            <a:xfrm>
              <a:off x="5276422" y="2456212"/>
              <a:ext cx="49255" cy="60766"/>
            </a:xfrm>
            <a:custGeom>
              <a:avLst/>
              <a:gdLst/>
              <a:ahLst/>
              <a:cxnLst/>
              <a:rect l="l" t="t" r="r" b="b"/>
              <a:pathLst>
                <a:path w="18287" h="22859">
                  <a:moveTo>
                    <a:pt x="0" y="22859"/>
                  </a:moveTo>
                  <a:lnTo>
                    <a:pt x="3047" y="22859"/>
                  </a:lnTo>
                  <a:lnTo>
                    <a:pt x="4571" y="21335"/>
                  </a:lnTo>
                  <a:lnTo>
                    <a:pt x="6095" y="19811"/>
                  </a:lnTo>
                  <a:lnTo>
                    <a:pt x="7619" y="18287"/>
                  </a:lnTo>
                  <a:lnTo>
                    <a:pt x="9143" y="16763"/>
                  </a:lnTo>
                  <a:lnTo>
                    <a:pt x="10668" y="13715"/>
                  </a:lnTo>
                  <a:lnTo>
                    <a:pt x="10668" y="10667"/>
                  </a:lnTo>
                  <a:lnTo>
                    <a:pt x="12192" y="9143"/>
                  </a:lnTo>
                  <a:lnTo>
                    <a:pt x="12192" y="6095"/>
                  </a:lnTo>
                  <a:lnTo>
                    <a:pt x="13716" y="4571"/>
                  </a:lnTo>
                  <a:lnTo>
                    <a:pt x="13716" y="3047"/>
                  </a:lnTo>
                  <a:lnTo>
                    <a:pt x="15240" y="1523"/>
                  </a:lnTo>
                  <a:lnTo>
                    <a:pt x="16764" y="1523"/>
                  </a:lnTo>
                  <a:lnTo>
                    <a:pt x="16764" y="0"/>
                  </a:lnTo>
                  <a:lnTo>
                    <a:pt x="18287" y="0"/>
                  </a:lnTo>
                  <a:lnTo>
                    <a:pt x="16764" y="0"/>
                  </a:lnTo>
                  <a:lnTo>
                    <a:pt x="13716" y="1523"/>
                  </a:lnTo>
                  <a:lnTo>
                    <a:pt x="12192" y="1523"/>
                  </a:lnTo>
                  <a:lnTo>
                    <a:pt x="10668" y="3047"/>
                  </a:lnTo>
                  <a:lnTo>
                    <a:pt x="9143" y="4571"/>
                  </a:lnTo>
                  <a:lnTo>
                    <a:pt x="9143" y="6095"/>
                  </a:lnTo>
                  <a:lnTo>
                    <a:pt x="7619" y="9143"/>
                  </a:lnTo>
                  <a:lnTo>
                    <a:pt x="7619" y="10667"/>
                  </a:lnTo>
                  <a:lnTo>
                    <a:pt x="6095" y="13715"/>
                  </a:lnTo>
                  <a:lnTo>
                    <a:pt x="6095" y="16763"/>
                  </a:lnTo>
                  <a:lnTo>
                    <a:pt x="4571" y="18287"/>
                  </a:lnTo>
                  <a:lnTo>
                    <a:pt x="3047" y="19811"/>
                  </a:lnTo>
                  <a:lnTo>
                    <a:pt x="1524" y="21335"/>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1213" name="object 1254"/>
            <p:cNvSpPr/>
            <p:nvPr/>
          </p:nvSpPr>
          <p:spPr>
            <a:xfrm>
              <a:off x="5498082" y="2456212"/>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214" name="object 1255"/>
            <p:cNvSpPr/>
            <p:nvPr/>
          </p:nvSpPr>
          <p:spPr>
            <a:xfrm>
              <a:off x="5493977" y="2456212"/>
              <a:ext cx="12314" cy="0"/>
            </a:xfrm>
            <a:custGeom>
              <a:avLst/>
              <a:gdLst/>
              <a:ahLst/>
              <a:cxnLst/>
              <a:rect l="l" t="t" r="r" b="b"/>
              <a:pathLst>
                <a:path w="4572">
                  <a:moveTo>
                    <a:pt x="1524" y="0"/>
                  </a:moveTo>
                  <a:lnTo>
                    <a:pt x="0" y="0"/>
                  </a:lnTo>
                  <a:lnTo>
                    <a:pt x="1524" y="0"/>
                  </a:lnTo>
                  <a:lnTo>
                    <a:pt x="3048" y="0"/>
                  </a:lnTo>
                  <a:lnTo>
                    <a:pt x="4572"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215" name="object 1256"/>
            <p:cNvSpPr/>
            <p:nvPr/>
          </p:nvSpPr>
          <p:spPr>
            <a:xfrm>
              <a:off x="5489872" y="2458237"/>
              <a:ext cx="8210" cy="0"/>
            </a:xfrm>
            <a:custGeom>
              <a:avLst/>
              <a:gdLst/>
              <a:ahLst/>
              <a:cxnLst/>
              <a:rect l="l" t="t" r="r" b="b"/>
              <a:pathLst>
                <a:path w="3048">
                  <a:moveTo>
                    <a:pt x="0" y="0"/>
                  </a:moveTo>
                  <a:lnTo>
                    <a:pt x="3048" y="0"/>
                  </a:lnTo>
                </a:path>
              </a:pathLst>
            </a:custGeom>
            <a:ln w="2794">
              <a:solidFill>
                <a:srgbClr val="009343"/>
              </a:solidFill>
            </a:ln>
          </p:spPr>
          <p:txBody>
            <a:bodyPr wrap="square" lIns="0" tIns="0" rIns="0" bIns="0" rtlCol="0">
              <a:noAutofit/>
            </a:bodyPr>
            <a:lstStyle/>
            <a:p>
              <a:endParaRPr sz="700"/>
            </a:p>
          </p:txBody>
        </p:sp>
        <p:sp>
          <p:nvSpPr>
            <p:cNvPr id="1216" name="object 1257"/>
            <p:cNvSpPr/>
            <p:nvPr/>
          </p:nvSpPr>
          <p:spPr>
            <a:xfrm>
              <a:off x="5489872" y="2456212"/>
              <a:ext cx="8210" cy="4051"/>
            </a:xfrm>
            <a:custGeom>
              <a:avLst/>
              <a:gdLst/>
              <a:ahLst/>
              <a:cxnLst/>
              <a:rect l="l" t="t" r="r" b="b"/>
              <a:pathLst>
                <a:path w="3048" h="1524">
                  <a:moveTo>
                    <a:pt x="1524" y="0"/>
                  </a:moveTo>
                  <a:lnTo>
                    <a:pt x="0" y="1523"/>
                  </a:lnTo>
                  <a:lnTo>
                    <a:pt x="3048" y="1523"/>
                  </a:lnTo>
                  <a:lnTo>
                    <a:pt x="3048" y="0"/>
                  </a:lnTo>
                  <a:lnTo>
                    <a:pt x="1524" y="0"/>
                  </a:lnTo>
                  <a:close/>
                </a:path>
              </a:pathLst>
            </a:custGeom>
            <a:solidFill>
              <a:srgbClr val="009646"/>
            </a:solidFill>
          </p:spPr>
          <p:txBody>
            <a:bodyPr wrap="square" lIns="0" tIns="0" rIns="0" bIns="0" rtlCol="0">
              <a:noAutofit/>
            </a:bodyPr>
            <a:lstStyle/>
            <a:p>
              <a:endParaRPr sz="700"/>
            </a:p>
          </p:txBody>
        </p:sp>
        <p:sp>
          <p:nvSpPr>
            <p:cNvPr id="1217" name="object 1258"/>
            <p:cNvSpPr/>
            <p:nvPr/>
          </p:nvSpPr>
          <p:spPr>
            <a:xfrm>
              <a:off x="5485768" y="2460263"/>
              <a:ext cx="12312" cy="0"/>
            </a:xfrm>
            <a:custGeom>
              <a:avLst/>
              <a:gdLst/>
              <a:ahLst/>
              <a:cxnLst/>
              <a:rect l="l" t="t" r="r" b="b"/>
              <a:pathLst>
                <a:path w="4571">
                  <a:moveTo>
                    <a:pt x="1523" y="0"/>
                  </a:moveTo>
                  <a:lnTo>
                    <a:pt x="4571" y="0"/>
                  </a:lnTo>
                  <a:lnTo>
                    <a:pt x="3047" y="0"/>
                  </a:lnTo>
                  <a:lnTo>
                    <a:pt x="0" y="0"/>
                  </a:lnTo>
                  <a:lnTo>
                    <a:pt x="1523" y="0"/>
                  </a:lnTo>
                  <a:close/>
                </a:path>
              </a:pathLst>
            </a:custGeom>
            <a:solidFill>
              <a:srgbClr val="00994D"/>
            </a:solidFill>
          </p:spPr>
          <p:txBody>
            <a:bodyPr wrap="square" lIns="0" tIns="0" rIns="0" bIns="0" rtlCol="0">
              <a:noAutofit/>
            </a:bodyPr>
            <a:lstStyle/>
            <a:p>
              <a:endParaRPr sz="700"/>
            </a:p>
          </p:txBody>
        </p:sp>
        <p:sp>
          <p:nvSpPr>
            <p:cNvPr id="1218" name="object 1259"/>
            <p:cNvSpPr/>
            <p:nvPr/>
          </p:nvSpPr>
          <p:spPr>
            <a:xfrm>
              <a:off x="5485768" y="2462288"/>
              <a:ext cx="8207" cy="0"/>
            </a:xfrm>
            <a:custGeom>
              <a:avLst/>
              <a:gdLst/>
              <a:ahLst/>
              <a:cxnLst/>
              <a:rect l="l" t="t" r="r" b="b"/>
              <a:pathLst>
                <a:path w="3047">
                  <a:moveTo>
                    <a:pt x="0" y="0"/>
                  </a:moveTo>
                  <a:lnTo>
                    <a:pt x="3047" y="0"/>
                  </a:lnTo>
                </a:path>
              </a:pathLst>
            </a:custGeom>
            <a:ln w="2793">
              <a:solidFill>
                <a:srgbClr val="009B52"/>
              </a:solidFill>
            </a:ln>
          </p:spPr>
          <p:txBody>
            <a:bodyPr wrap="square" lIns="0" tIns="0" rIns="0" bIns="0" rtlCol="0">
              <a:noAutofit/>
            </a:bodyPr>
            <a:lstStyle/>
            <a:p>
              <a:endParaRPr sz="700"/>
            </a:p>
          </p:txBody>
        </p:sp>
        <p:sp>
          <p:nvSpPr>
            <p:cNvPr id="1219" name="object 1260"/>
            <p:cNvSpPr/>
            <p:nvPr/>
          </p:nvSpPr>
          <p:spPr>
            <a:xfrm>
              <a:off x="5485768" y="2462288"/>
              <a:ext cx="8207" cy="0"/>
            </a:xfrm>
            <a:custGeom>
              <a:avLst/>
              <a:gdLst/>
              <a:ahLst/>
              <a:cxnLst/>
              <a:rect l="l" t="t" r="r" b="b"/>
              <a:pathLst>
                <a:path w="3047">
                  <a:moveTo>
                    <a:pt x="0" y="0"/>
                  </a:moveTo>
                  <a:lnTo>
                    <a:pt x="3047" y="0"/>
                  </a:lnTo>
                </a:path>
              </a:pathLst>
            </a:custGeom>
            <a:ln w="2793">
              <a:solidFill>
                <a:srgbClr val="009C55"/>
              </a:solidFill>
            </a:ln>
          </p:spPr>
          <p:txBody>
            <a:bodyPr wrap="square" lIns="0" tIns="0" rIns="0" bIns="0" rtlCol="0">
              <a:noAutofit/>
            </a:bodyPr>
            <a:lstStyle/>
            <a:p>
              <a:endParaRPr sz="700"/>
            </a:p>
          </p:txBody>
        </p:sp>
        <p:sp>
          <p:nvSpPr>
            <p:cNvPr id="1220" name="object 1261"/>
            <p:cNvSpPr/>
            <p:nvPr/>
          </p:nvSpPr>
          <p:spPr>
            <a:xfrm>
              <a:off x="5481663" y="2464314"/>
              <a:ext cx="12312" cy="4051"/>
            </a:xfrm>
            <a:custGeom>
              <a:avLst/>
              <a:gdLst/>
              <a:ahLst/>
              <a:cxnLst/>
              <a:rect l="l" t="t" r="r" b="b"/>
              <a:pathLst>
                <a:path w="4571" h="1524">
                  <a:moveTo>
                    <a:pt x="1524" y="0"/>
                  </a:moveTo>
                  <a:lnTo>
                    <a:pt x="0" y="0"/>
                  </a:lnTo>
                  <a:lnTo>
                    <a:pt x="0" y="1523"/>
                  </a:lnTo>
                  <a:lnTo>
                    <a:pt x="3047" y="1523"/>
                  </a:lnTo>
                  <a:lnTo>
                    <a:pt x="4571" y="0"/>
                  </a:lnTo>
                  <a:lnTo>
                    <a:pt x="1524" y="0"/>
                  </a:lnTo>
                  <a:close/>
                </a:path>
              </a:pathLst>
            </a:custGeom>
            <a:solidFill>
              <a:srgbClr val="009F5A"/>
            </a:solidFill>
          </p:spPr>
          <p:txBody>
            <a:bodyPr wrap="square" lIns="0" tIns="0" rIns="0" bIns="0" rtlCol="0">
              <a:noAutofit/>
            </a:bodyPr>
            <a:lstStyle/>
            <a:p>
              <a:endParaRPr sz="700"/>
            </a:p>
          </p:txBody>
        </p:sp>
        <p:sp>
          <p:nvSpPr>
            <p:cNvPr id="1221" name="object 1262"/>
            <p:cNvSpPr/>
            <p:nvPr/>
          </p:nvSpPr>
          <p:spPr>
            <a:xfrm>
              <a:off x="5481663" y="2464314"/>
              <a:ext cx="12312" cy="4051"/>
            </a:xfrm>
            <a:custGeom>
              <a:avLst/>
              <a:gdLst/>
              <a:ahLst/>
              <a:cxnLst/>
              <a:rect l="l" t="t" r="r" b="b"/>
              <a:pathLst>
                <a:path w="4571" h="1524">
                  <a:moveTo>
                    <a:pt x="0" y="0"/>
                  </a:moveTo>
                  <a:lnTo>
                    <a:pt x="0" y="1523"/>
                  </a:lnTo>
                  <a:lnTo>
                    <a:pt x="3047" y="1523"/>
                  </a:lnTo>
                  <a:lnTo>
                    <a:pt x="4571" y="0"/>
                  </a:lnTo>
                  <a:lnTo>
                    <a:pt x="0" y="0"/>
                  </a:lnTo>
                  <a:close/>
                </a:path>
              </a:pathLst>
            </a:custGeom>
            <a:solidFill>
              <a:srgbClr val="00A15F"/>
            </a:solidFill>
          </p:spPr>
          <p:txBody>
            <a:bodyPr wrap="square" lIns="0" tIns="0" rIns="0" bIns="0" rtlCol="0">
              <a:noAutofit/>
            </a:bodyPr>
            <a:lstStyle/>
            <a:p>
              <a:endParaRPr sz="700"/>
            </a:p>
          </p:txBody>
        </p:sp>
        <p:sp>
          <p:nvSpPr>
            <p:cNvPr id="1222" name="object 1263"/>
            <p:cNvSpPr/>
            <p:nvPr/>
          </p:nvSpPr>
          <p:spPr>
            <a:xfrm>
              <a:off x="5477558" y="2468365"/>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00A364"/>
            </a:solidFill>
          </p:spPr>
          <p:txBody>
            <a:bodyPr wrap="square" lIns="0" tIns="0" rIns="0" bIns="0" rtlCol="0">
              <a:noAutofit/>
            </a:bodyPr>
            <a:lstStyle/>
            <a:p>
              <a:endParaRPr sz="700"/>
            </a:p>
          </p:txBody>
        </p:sp>
        <p:sp>
          <p:nvSpPr>
            <p:cNvPr id="1223" name="object 1264"/>
            <p:cNvSpPr/>
            <p:nvPr/>
          </p:nvSpPr>
          <p:spPr>
            <a:xfrm>
              <a:off x="5477558" y="2468365"/>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00A669"/>
            </a:solidFill>
          </p:spPr>
          <p:txBody>
            <a:bodyPr wrap="square" lIns="0" tIns="0" rIns="0" bIns="0" rtlCol="0">
              <a:noAutofit/>
            </a:bodyPr>
            <a:lstStyle/>
            <a:p>
              <a:endParaRPr sz="700"/>
            </a:p>
          </p:txBody>
        </p:sp>
        <p:sp>
          <p:nvSpPr>
            <p:cNvPr id="1224" name="object 1265"/>
            <p:cNvSpPr/>
            <p:nvPr/>
          </p:nvSpPr>
          <p:spPr>
            <a:xfrm>
              <a:off x="5477558" y="2472416"/>
              <a:ext cx="12312" cy="0"/>
            </a:xfrm>
            <a:custGeom>
              <a:avLst/>
              <a:gdLst/>
              <a:ahLst/>
              <a:cxnLst/>
              <a:rect l="l" t="t" r="r" b="b"/>
              <a:pathLst>
                <a:path w="4571">
                  <a:moveTo>
                    <a:pt x="0" y="0"/>
                  </a:moveTo>
                  <a:lnTo>
                    <a:pt x="4571" y="0"/>
                  </a:lnTo>
                  <a:lnTo>
                    <a:pt x="0" y="0"/>
                  </a:lnTo>
                  <a:close/>
                </a:path>
              </a:pathLst>
            </a:custGeom>
            <a:solidFill>
              <a:srgbClr val="00A76C"/>
            </a:solidFill>
          </p:spPr>
          <p:txBody>
            <a:bodyPr wrap="square" lIns="0" tIns="0" rIns="0" bIns="0" rtlCol="0">
              <a:noAutofit/>
            </a:bodyPr>
            <a:lstStyle/>
            <a:p>
              <a:endParaRPr sz="700"/>
            </a:p>
          </p:txBody>
        </p:sp>
        <p:sp>
          <p:nvSpPr>
            <p:cNvPr id="1225" name="object 1266"/>
            <p:cNvSpPr/>
            <p:nvPr/>
          </p:nvSpPr>
          <p:spPr>
            <a:xfrm>
              <a:off x="5477558" y="2474442"/>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1226" name="object 1267"/>
            <p:cNvSpPr/>
            <p:nvPr/>
          </p:nvSpPr>
          <p:spPr>
            <a:xfrm>
              <a:off x="5477558" y="2474442"/>
              <a:ext cx="8210" cy="0"/>
            </a:xfrm>
            <a:custGeom>
              <a:avLst/>
              <a:gdLst/>
              <a:ahLst/>
              <a:cxnLst/>
              <a:rect l="l" t="t" r="r" b="b"/>
              <a:pathLst>
                <a:path w="3048">
                  <a:moveTo>
                    <a:pt x="0" y="0"/>
                  </a:moveTo>
                  <a:lnTo>
                    <a:pt x="3048" y="0"/>
                  </a:lnTo>
                </a:path>
              </a:pathLst>
            </a:custGeom>
            <a:ln w="2793">
              <a:solidFill>
                <a:srgbClr val="13AC76"/>
              </a:solidFill>
            </a:ln>
          </p:spPr>
          <p:txBody>
            <a:bodyPr wrap="square" lIns="0" tIns="0" rIns="0" bIns="0" rtlCol="0">
              <a:noAutofit/>
            </a:bodyPr>
            <a:lstStyle/>
            <a:p>
              <a:endParaRPr sz="700"/>
            </a:p>
          </p:txBody>
        </p:sp>
        <p:sp>
          <p:nvSpPr>
            <p:cNvPr id="1227" name="object 1268"/>
            <p:cNvSpPr/>
            <p:nvPr/>
          </p:nvSpPr>
          <p:spPr>
            <a:xfrm>
              <a:off x="5477558" y="2478493"/>
              <a:ext cx="8210" cy="0"/>
            </a:xfrm>
            <a:custGeom>
              <a:avLst/>
              <a:gdLst/>
              <a:ahLst/>
              <a:cxnLst/>
              <a:rect l="l" t="t" r="r" b="b"/>
              <a:pathLst>
                <a:path w="3048">
                  <a:moveTo>
                    <a:pt x="0" y="0"/>
                  </a:moveTo>
                  <a:lnTo>
                    <a:pt x="3048" y="0"/>
                  </a:lnTo>
                </a:path>
              </a:pathLst>
            </a:custGeom>
            <a:ln w="2794">
              <a:solidFill>
                <a:srgbClr val="24AF79"/>
              </a:solidFill>
            </a:ln>
          </p:spPr>
          <p:txBody>
            <a:bodyPr wrap="square" lIns="0" tIns="0" rIns="0" bIns="0" rtlCol="0">
              <a:noAutofit/>
            </a:bodyPr>
            <a:lstStyle/>
            <a:p>
              <a:endParaRPr sz="700"/>
            </a:p>
          </p:txBody>
        </p:sp>
        <p:sp>
          <p:nvSpPr>
            <p:cNvPr id="1228" name="object 1269"/>
            <p:cNvSpPr/>
            <p:nvPr/>
          </p:nvSpPr>
          <p:spPr>
            <a:xfrm>
              <a:off x="5477558" y="2478493"/>
              <a:ext cx="8210" cy="0"/>
            </a:xfrm>
            <a:custGeom>
              <a:avLst/>
              <a:gdLst/>
              <a:ahLst/>
              <a:cxnLst/>
              <a:rect l="l" t="t" r="r" b="b"/>
              <a:pathLst>
                <a:path w="3048">
                  <a:moveTo>
                    <a:pt x="0" y="0"/>
                  </a:moveTo>
                  <a:lnTo>
                    <a:pt x="3048" y="0"/>
                  </a:lnTo>
                </a:path>
              </a:pathLst>
            </a:custGeom>
            <a:ln w="2794">
              <a:solidFill>
                <a:srgbClr val="2DAF7C"/>
              </a:solidFill>
            </a:ln>
          </p:spPr>
          <p:txBody>
            <a:bodyPr wrap="square" lIns="0" tIns="0" rIns="0" bIns="0" rtlCol="0">
              <a:noAutofit/>
            </a:bodyPr>
            <a:lstStyle/>
            <a:p>
              <a:endParaRPr sz="700"/>
            </a:p>
          </p:txBody>
        </p:sp>
        <p:sp>
          <p:nvSpPr>
            <p:cNvPr id="1229" name="object 1270"/>
            <p:cNvSpPr/>
            <p:nvPr/>
          </p:nvSpPr>
          <p:spPr>
            <a:xfrm>
              <a:off x="5477558" y="2482544"/>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1230" name="object 1271"/>
            <p:cNvSpPr/>
            <p:nvPr/>
          </p:nvSpPr>
          <p:spPr>
            <a:xfrm>
              <a:off x="5477558" y="2482544"/>
              <a:ext cx="8210" cy="0"/>
            </a:xfrm>
            <a:custGeom>
              <a:avLst/>
              <a:gdLst/>
              <a:ahLst/>
              <a:cxnLst/>
              <a:rect l="l" t="t" r="r" b="b"/>
              <a:pathLst>
                <a:path w="3048">
                  <a:moveTo>
                    <a:pt x="0" y="0"/>
                  </a:moveTo>
                  <a:lnTo>
                    <a:pt x="3048" y="0"/>
                  </a:lnTo>
                </a:path>
              </a:pathLst>
            </a:custGeom>
            <a:ln w="2793">
              <a:solidFill>
                <a:srgbClr val="47B686"/>
              </a:solidFill>
            </a:ln>
          </p:spPr>
          <p:txBody>
            <a:bodyPr wrap="square" lIns="0" tIns="0" rIns="0" bIns="0" rtlCol="0">
              <a:noAutofit/>
            </a:bodyPr>
            <a:lstStyle/>
            <a:p>
              <a:endParaRPr sz="700"/>
            </a:p>
          </p:txBody>
        </p:sp>
        <p:sp>
          <p:nvSpPr>
            <p:cNvPr id="1231" name="object 1272"/>
            <p:cNvSpPr/>
            <p:nvPr/>
          </p:nvSpPr>
          <p:spPr>
            <a:xfrm>
              <a:off x="5477558" y="2484567"/>
              <a:ext cx="8210" cy="0"/>
            </a:xfrm>
            <a:custGeom>
              <a:avLst/>
              <a:gdLst/>
              <a:ahLst/>
              <a:cxnLst/>
              <a:rect l="l" t="t" r="r" b="b"/>
              <a:pathLst>
                <a:path w="3048">
                  <a:moveTo>
                    <a:pt x="0" y="0"/>
                  </a:moveTo>
                  <a:lnTo>
                    <a:pt x="3048" y="0"/>
                  </a:lnTo>
                  <a:lnTo>
                    <a:pt x="0" y="0"/>
                  </a:lnTo>
                  <a:close/>
                </a:path>
              </a:pathLst>
            </a:custGeom>
            <a:solidFill>
              <a:srgbClr val="51B88D"/>
            </a:solidFill>
          </p:spPr>
          <p:txBody>
            <a:bodyPr wrap="square" lIns="0" tIns="0" rIns="0" bIns="0" rtlCol="0">
              <a:noAutofit/>
            </a:bodyPr>
            <a:lstStyle/>
            <a:p>
              <a:endParaRPr sz="700"/>
            </a:p>
          </p:txBody>
        </p:sp>
        <p:sp>
          <p:nvSpPr>
            <p:cNvPr id="1232" name="object 1273"/>
            <p:cNvSpPr/>
            <p:nvPr/>
          </p:nvSpPr>
          <p:spPr>
            <a:xfrm>
              <a:off x="5477558" y="2486595"/>
              <a:ext cx="8210" cy="0"/>
            </a:xfrm>
            <a:custGeom>
              <a:avLst/>
              <a:gdLst/>
              <a:ahLst/>
              <a:cxnLst/>
              <a:rect l="l" t="t" r="r" b="b"/>
              <a:pathLst>
                <a:path w="3048">
                  <a:moveTo>
                    <a:pt x="0" y="0"/>
                  </a:moveTo>
                  <a:lnTo>
                    <a:pt x="3048" y="0"/>
                  </a:lnTo>
                </a:path>
              </a:pathLst>
            </a:custGeom>
            <a:ln w="2794">
              <a:solidFill>
                <a:srgbClr val="5ABA90"/>
              </a:solidFill>
            </a:ln>
          </p:spPr>
          <p:txBody>
            <a:bodyPr wrap="square" lIns="0" tIns="0" rIns="0" bIns="0" rtlCol="0">
              <a:noAutofit/>
            </a:bodyPr>
            <a:lstStyle/>
            <a:p>
              <a:endParaRPr sz="700"/>
            </a:p>
          </p:txBody>
        </p:sp>
        <p:sp>
          <p:nvSpPr>
            <p:cNvPr id="1233" name="object 1274"/>
            <p:cNvSpPr/>
            <p:nvPr/>
          </p:nvSpPr>
          <p:spPr>
            <a:xfrm>
              <a:off x="5477558" y="2486595"/>
              <a:ext cx="8210" cy="0"/>
            </a:xfrm>
            <a:custGeom>
              <a:avLst/>
              <a:gdLst/>
              <a:ahLst/>
              <a:cxnLst/>
              <a:rect l="l" t="t" r="r" b="b"/>
              <a:pathLst>
                <a:path w="3048">
                  <a:moveTo>
                    <a:pt x="0" y="0"/>
                  </a:moveTo>
                  <a:lnTo>
                    <a:pt x="3048" y="0"/>
                  </a:lnTo>
                </a:path>
              </a:pathLst>
            </a:custGeom>
            <a:ln w="2794">
              <a:solidFill>
                <a:srgbClr val="61BC93"/>
              </a:solidFill>
            </a:ln>
          </p:spPr>
          <p:txBody>
            <a:bodyPr wrap="square" lIns="0" tIns="0" rIns="0" bIns="0" rtlCol="0">
              <a:noAutofit/>
            </a:bodyPr>
            <a:lstStyle/>
            <a:p>
              <a:endParaRPr sz="700"/>
            </a:p>
          </p:txBody>
        </p:sp>
        <p:sp>
          <p:nvSpPr>
            <p:cNvPr id="1234" name="object 1275"/>
            <p:cNvSpPr/>
            <p:nvPr/>
          </p:nvSpPr>
          <p:spPr>
            <a:xfrm>
              <a:off x="5473453" y="2490646"/>
              <a:ext cx="8210" cy="0"/>
            </a:xfrm>
            <a:custGeom>
              <a:avLst/>
              <a:gdLst/>
              <a:ahLst/>
              <a:cxnLst/>
              <a:rect l="l" t="t" r="r" b="b"/>
              <a:pathLst>
                <a:path w="3048">
                  <a:moveTo>
                    <a:pt x="0" y="0"/>
                  </a:moveTo>
                  <a:lnTo>
                    <a:pt x="3048" y="0"/>
                  </a:lnTo>
                </a:path>
              </a:pathLst>
            </a:custGeom>
            <a:ln w="2793">
              <a:solidFill>
                <a:srgbClr val="69BE99"/>
              </a:solidFill>
            </a:ln>
          </p:spPr>
          <p:txBody>
            <a:bodyPr wrap="square" lIns="0" tIns="0" rIns="0" bIns="0" rtlCol="0">
              <a:noAutofit/>
            </a:bodyPr>
            <a:lstStyle/>
            <a:p>
              <a:endParaRPr sz="700"/>
            </a:p>
          </p:txBody>
        </p:sp>
        <p:sp>
          <p:nvSpPr>
            <p:cNvPr id="1235" name="object 1276"/>
            <p:cNvSpPr/>
            <p:nvPr/>
          </p:nvSpPr>
          <p:spPr>
            <a:xfrm>
              <a:off x="5473453" y="2490646"/>
              <a:ext cx="8210" cy="0"/>
            </a:xfrm>
            <a:custGeom>
              <a:avLst/>
              <a:gdLst/>
              <a:ahLst/>
              <a:cxnLst/>
              <a:rect l="l" t="t" r="r" b="b"/>
              <a:pathLst>
                <a:path w="3048">
                  <a:moveTo>
                    <a:pt x="0" y="0"/>
                  </a:moveTo>
                  <a:lnTo>
                    <a:pt x="3048" y="0"/>
                  </a:lnTo>
                </a:path>
              </a:pathLst>
            </a:custGeom>
            <a:ln w="2793">
              <a:solidFill>
                <a:srgbClr val="71C39D"/>
              </a:solidFill>
            </a:ln>
          </p:spPr>
          <p:txBody>
            <a:bodyPr wrap="square" lIns="0" tIns="0" rIns="0" bIns="0" rtlCol="0">
              <a:noAutofit/>
            </a:bodyPr>
            <a:lstStyle/>
            <a:p>
              <a:endParaRPr sz="700"/>
            </a:p>
          </p:txBody>
        </p:sp>
        <p:sp>
          <p:nvSpPr>
            <p:cNvPr id="1236" name="object 1277"/>
            <p:cNvSpPr/>
            <p:nvPr/>
          </p:nvSpPr>
          <p:spPr>
            <a:xfrm>
              <a:off x="5473453" y="2494697"/>
              <a:ext cx="8210" cy="0"/>
            </a:xfrm>
            <a:custGeom>
              <a:avLst/>
              <a:gdLst/>
              <a:ahLst/>
              <a:cxnLst/>
              <a:rect l="l" t="t" r="r" b="b"/>
              <a:pathLst>
                <a:path w="3048">
                  <a:moveTo>
                    <a:pt x="0" y="0"/>
                  </a:moveTo>
                  <a:lnTo>
                    <a:pt x="3048" y="0"/>
                  </a:lnTo>
                </a:path>
              </a:pathLst>
            </a:custGeom>
            <a:ln w="2793">
              <a:solidFill>
                <a:srgbClr val="7AC5A3"/>
              </a:solidFill>
            </a:ln>
          </p:spPr>
          <p:txBody>
            <a:bodyPr wrap="square" lIns="0" tIns="0" rIns="0" bIns="0" rtlCol="0">
              <a:noAutofit/>
            </a:bodyPr>
            <a:lstStyle/>
            <a:p>
              <a:endParaRPr sz="700"/>
            </a:p>
          </p:txBody>
        </p:sp>
        <p:sp>
          <p:nvSpPr>
            <p:cNvPr id="1237" name="object 1278"/>
            <p:cNvSpPr/>
            <p:nvPr/>
          </p:nvSpPr>
          <p:spPr>
            <a:xfrm>
              <a:off x="5473453" y="2494697"/>
              <a:ext cx="8210" cy="0"/>
            </a:xfrm>
            <a:custGeom>
              <a:avLst/>
              <a:gdLst/>
              <a:ahLst/>
              <a:cxnLst/>
              <a:rect l="l" t="t" r="r" b="b"/>
              <a:pathLst>
                <a:path w="3048">
                  <a:moveTo>
                    <a:pt x="0" y="0"/>
                  </a:moveTo>
                  <a:lnTo>
                    <a:pt x="3048" y="0"/>
                  </a:lnTo>
                </a:path>
              </a:pathLst>
            </a:custGeom>
            <a:ln w="2793">
              <a:solidFill>
                <a:srgbClr val="82C7A6"/>
              </a:solidFill>
            </a:ln>
          </p:spPr>
          <p:txBody>
            <a:bodyPr wrap="square" lIns="0" tIns="0" rIns="0" bIns="0" rtlCol="0">
              <a:noAutofit/>
            </a:bodyPr>
            <a:lstStyle/>
            <a:p>
              <a:endParaRPr sz="700"/>
            </a:p>
          </p:txBody>
        </p:sp>
        <p:sp>
          <p:nvSpPr>
            <p:cNvPr id="1238" name="object 1279"/>
            <p:cNvSpPr/>
            <p:nvPr/>
          </p:nvSpPr>
          <p:spPr>
            <a:xfrm>
              <a:off x="5473453" y="2496720"/>
              <a:ext cx="8210" cy="0"/>
            </a:xfrm>
            <a:custGeom>
              <a:avLst/>
              <a:gdLst/>
              <a:ahLst/>
              <a:cxnLst/>
              <a:rect l="l" t="t" r="r" b="b"/>
              <a:pathLst>
                <a:path w="3048">
                  <a:moveTo>
                    <a:pt x="0" y="0"/>
                  </a:moveTo>
                  <a:lnTo>
                    <a:pt x="3048" y="0"/>
                  </a:lnTo>
                  <a:lnTo>
                    <a:pt x="0" y="0"/>
                  </a:lnTo>
                  <a:close/>
                </a:path>
              </a:pathLst>
            </a:custGeom>
            <a:solidFill>
              <a:srgbClr val="88CCAC"/>
            </a:solidFill>
          </p:spPr>
          <p:txBody>
            <a:bodyPr wrap="square" lIns="0" tIns="0" rIns="0" bIns="0" rtlCol="0">
              <a:noAutofit/>
            </a:bodyPr>
            <a:lstStyle/>
            <a:p>
              <a:endParaRPr sz="700"/>
            </a:p>
          </p:txBody>
        </p:sp>
        <p:sp>
          <p:nvSpPr>
            <p:cNvPr id="1239" name="object 1280"/>
            <p:cNvSpPr/>
            <p:nvPr/>
          </p:nvSpPr>
          <p:spPr>
            <a:xfrm>
              <a:off x="5469348" y="2496720"/>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92CFAF"/>
            </a:solidFill>
          </p:spPr>
          <p:txBody>
            <a:bodyPr wrap="square" lIns="0" tIns="0" rIns="0" bIns="0" rtlCol="0">
              <a:noAutofit/>
            </a:bodyPr>
            <a:lstStyle/>
            <a:p>
              <a:endParaRPr sz="700"/>
            </a:p>
          </p:txBody>
        </p:sp>
        <p:sp>
          <p:nvSpPr>
            <p:cNvPr id="1240" name="object 1281"/>
            <p:cNvSpPr/>
            <p:nvPr/>
          </p:nvSpPr>
          <p:spPr>
            <a:xfrm>
              <a:off x="5469348" y="2496720"/>
              <a:ext cx="12314" cy="4051"/>
            </a:xfrm>
            <a:custGeom>
              <a:avLst/>
              <a:gdLst/>
              <a:ahLst/>
              <a:cxnLst/>
              <a:rect l="l" t="t" r="r" b="b"/>
              <a:pathLst>
                <a:path w="4572" h="1524">
                  <a:moveTo>
                    <a:pt x="1524" y="0"/>
                  </a:moveTo>
                  <a:lnTo>
                    <a:pt x="0" y="1524"/>
                  </a:lnTo>
                  <a:lnTo>
                    <a:pt x="4572" y="1524"/>
                  </a:lnTo>
                  <a:lnTo>
                    <a:pt x="4572" y="0"/>
                  </a:lnTo>
                  <a:lnTo>
                    <a:pt x="1524" y="0"/>
                  </a:lnTo>
                  <a:close/>
                </a:path>
              </a:pathLst>
            </a:custGeom>
            <a:solidFill>
              <a:srgbClr val="9BD2B7"/>
            </a:solidFill>
          </p:spPr>
          <p:txBody>
            <a:bodyPr wrap="square" lIns="0" tIns="0" rIns="0" bIns="0" rtlCol="0">
              <a:noAutofit/>
            </a:bodyPr>
            <a:lstStyle/>
            <a:p>
              <a:endParaRPr sz="700"/>
            </a:p>
          </p:txBody>
        </p:sp>
        <p:sp>
          <p:nvSpPr>
            <p:cNvPr id="1241" name="object 1282"/>
            <p:cNvSpPr/>
            <p:nvPr/>
          </p:nvSpPr>
          <p:spPr>
            <a:xfrm>
              <a:off x="5469348" y="2502799"/>
              <a:ext cx="8210" cy="0"/>
            </a:xfrm>
            <a:custGeom>
              <a:avLst/>
              <a:gdLst/>
              <a:ahLst/>
              <a:cxnLst/>
              <a:rect l="l" t="t" r="r" b="b"/>
              <a:pathLst>
                <a:path w="3048">
                  <a:moveTo>
                    <a:pt x="0" y="0"/>
                  </a:moveTo>
                  <a:lnTo>
                    <a:pt x="3048" y="0"/>
                  </a:lnTo>
                </a:path>
              </a:pathLst>
            </a:custGeom>
            <a:ln w="2793">
              <a:solidFill>
                <a:srgbClr val="A4D6BB"/>
              </a:solidFill>
            </a:ln>
          </p:spPr>
          <p:txBody>
            <a:bodyPr wrap="square" lIns="0" tIns="0" rIns="0" bIns="0" rtlCol="0">
              <a:noAutofit/>
            </a:bodyPr>
            <a:lstStyle/>
            <a:p>
              <a:endParaRPr sz="700"/>
            </a:p>
          </p:txBody>
        </p:sp>
        <p:sp>
          <p:nvSpPr>
            <p:cNvPr id="1242" name="object 1283"/>
            <p:cNvSpPr/>
            <p:nvPr/>
          </p:nvSpPr>
          <p:spPr>
            <a:xfrm>
              <a:off x="5469348" y="2502799"/>
              <a:ext cx="8210" cy="0"/>
            </a:xfrm>
            <a:custGeom>
              <a:avLst/>
              <a:gdLst/>
              <a:ahLst/>
              <a:cxnLst/>
              <a:rect l="l" t="t" r="r" b="b"/>
              <a:pathLst>
                <a:path w="3048">
                  <a:moveTo>
                    <a:pt x="0" y="0"/>
                  </a:moveTo>
                  <a:lnTo>
                    <a:pt x="3048" y="0"/>
                  </a:lnTo>
                </a:path>
              </a:pathLst>
            </a:custGeom>
            <a:ln w="2793">
              <a:solidFill>
                <a:srgbClr val="ABDAC1"/>
              </a:solidFill>
            </a:ln>
          </p:spPr>
          <p:txBody>
            <a:bodyPr wrap="square" lIns="0" tIns="0" rIns="0" bIns="0" rtlCol="0">
              <a:noAutofit/>
            </a:bodyPr>
            <a:lstStyle/>
            <a:p>
              <a:endParaRPr sz="700"/>
            </a:p>
          </p:txBody>
        </p:sp>
        <p:sp>
          <p:nvSpPr>
            <p:cNvPr id="1243" name="object 1284"/>
            <p:cNvSpPr/>
            <p:nvPr/>
          </p:nvSpPr>
          <p:spPr>
            <a:xfrm>
              <a:off x="5469348" y="2506850"/>
              <a:ext cx="8210" cy="0"/>
            </a:xfrm>
            <a:custGeom>
              <a:avLst/>
              <a:gdLst/>
              <a:ahLst/>
              <a:cxnLst/>
              <a:rect l="l" t="t" r="r" b="b"/>
              <a:pathLst>
                <a:path w="3048">
                  <a:moveTo>
                    <a:pt x="0" y="0"/>
                  </a:moveTo>
                  <a:lnTo>
                    <a:pt x="3048" y="0"/>
                  </a:lnTo>
                </a:path>
              </a:pathLst>
            </a:custGeom>
            <a:ln w="2794">
              <a:solidFill>
                <a:srgbClr val="B4DDC6"/>
              </a:solidFill>
            </a:ln>
          </p:spPr>
          <p:txBody>
            <a:bodyPr wrap="square" lIns="0" tIns="0" rIns="0" bIns="0" rtlCol="0">
              <a:noAutofit/>
            </a:bodyPr>
            <a:lstStyle/>
            <a:p>
              <a:endParaRPr sz="700"/>
            </a:p>
          </p:txBody>
        </p:sp>
        <p:sp>
          <p:nvSpPr>
            <p:cNvPr id="1244" name="object 1285"/>
            <p:cNvSpPr/>
            <p:nvPr/>
          </p:nvSpPr>
          <p:spPr>
            <a:xfrm>
              <a:off x="5469348" y="2506850"/>
              <a:ext cx="8210" cy="0"/>
            </a:xfrm>
            <a:custGeom>
              <a:avLst/>
              <a:gdLst/>
              <a:ahLst/>
              <a:cxnLst/>
              <a:rect l="l" t="t" r="r" b="b"/>
              <a:pathLst>
                <a:path w="3048">
                  <a:moveTo>
                    <a:pt x="0" y="0"/>
                  </a:moveTo>
                  <a:lnTo>
                    <a:pt x="3048" y="0"/>
                  </a:lnTo>
                </a:path>
              </a:pathLst>
            </a:custGeom>
            <a:ln w="2794">
              <a:solidFill>
                <a:srgbClr val="BEE1CF"/>
              </a:solidFill>
            </a:ln>
          </p:spPr>
          <p:txBody>
            <a:bodyPr wrap="square" lIns="0" tIns="0" rIns="0" bIns="0" rtlCol="0">
              <a:noAutofit/>
            </a:bodyPr>
            <a:lstStyle/>
            <a:p>
              <a:endParaRPr sz="700"/>
            </a:p>
          </p:txBody>
        </p:sp>
        <p:sp>
          <p:nvSpPr>
            <p:cNvPr id="1245" name="object 1286"/>
            <p:cNvSpPr/>
            <p:nvPr/>
          </p:nvSpPr>
          <p:spPr>
            <a:xfrm>
              <a:off x="5465243" y="2508876"/>
              <a:ext cx="12312" cy="0"/>
            </a:xfrm>
            <a:custGeom>
              <a:avLst/>
              <a:gdLst/>
              <a:ahLst/>
              <a:cxnLst/>
              <a:rect l="l" t="t" r="r" b="b"/>
              <a:pathLst>
                <a:path w="4571">
                  <a:moveTo>
                    <a:pt x="0" y="0"/>
                  </a:moveTo>
                  <a:lnTo>
                    <a:pt x="4571" y="0"/>
                  </a:lnTo>
                  <a:lnTo>
                    <a:pt x="3047" y="0"/>
                  </a:lnTo>
                  <a:lnTo>
                    <a:pt x="0" y="0"/>
                  </a:lnTo>
                  <a:close/>
                </a:path>
              </a:pathLst>
            </a:custGeom>
            <a:solidFill>
              <a:srgbClr val="C7E4D3"/>
            </a:solidFill>
          </p:spPr>
          <p:txBody>
            <a:bodyPr wrap="square" lIns="0" tIns="0" rIns="0" bIns="0" rtlCol="0">
              <a:noAutofit/>
            </a:bodyPr>
            <a:lstStyle/>
            <a:p>
              <a:endParaRPr sz="700"/>
            </a:p>
          </p:txBody>
        </p:sp>
        <p:sp>
          <p:nvSpPr>
            <p:cNvPr id="1246" name="object 1287"/>
            <p:cNvSpPr/>
            <p:nvPr/>
          </p:nvSpPr>
          <p:spPr>
            <a:xfrm>
              <a:off x="5465243" y="2510901"/>
              <a:ext cx="8207" cy="0"/>
            </a:xfrm>
            <a:custGeom>
              <a:avLst/>
              <a:gdLst/>
              <a:ahLst/>
              <a:cxnLst/>
              <a:rect l="l" t="t" r="r" b="b"/>
              <a:pathLst>
                <a:path w="3047">
                  <a:moveTo>
                    <a:pt x="0" y="0"/>
                  </a:moveTo>
                  <a:lnTo>
                    <a:pt x="3047" y="0"/>
                  </a:lnTo>
                </a:path>
              </a:pathLst>
            </a:custGeom>
            <a:ln w="2793">
              <a:solidFill>
                <a:srgbClr val="D0E9DA"/>
              </a:solidFill>
            </a:ln>
          </p:spPr>
          <p:txBody>
            <a:bodyPr wrap="square" lIns="0" tIns="0" rIns="0" bIns="0" rtlCol="0">
              <a:noAutofit/>
            </a:bodyPr>
            <a:lstStyle/>
            <a:p>
              <a:endParaRPr sz="700"/>
            </a:p>
          </p:txBody>
        </p:sp>
        <p:sp>
          <p:nvSpPr>
            <p:cNvPr id="1247" name="object 1288"/>
            <p:cNvSpPr/>
            <p:nvPr/>
          </p:nvSpPr>
          <p:spPr>
            <a:xfrm>
              <a:off x="5465243" y="2510901"/>
              <a:ext cx="8207" cy="0"/>
            </a:xfrm>
            <a:custGeom>
              <a:avLst/>
              <a:gdLst/>
              <a:ahLst/>
              <a:cxnLst/>
              <a:rect l="l" t="t" r="r" b="b"/>
              <a:pathLst>
                <a:path w="3047">
                  <a:moveTo>
                    <a:pt x="0" y="0"/>
                  </a:moveTo>
                  <a:lnTo>
                    <a:pt x="3047" y="0"/>
                  </a:lnTo>
                </a:path>
              </a:pathLst>
            </a:custGeom>
            <a:ln w="2793">
              <a:solidFill>
                <a:srgbClr val="DCEEE4"/>
              </a:solidFill>
            </a:ln>
          </p:spPr>
          <p:txBody>
            <a:bodyPr wrap="square" lIns="0" tIns="0" rIns="0" bIns="0" rtlCol="0">
              <a:noAutofit/>
            </a:bodyPr>
            <a:lstStyle/>
            <a:p>
              <a:endParaRPr sz="700"/>
            </a:p>
          </p:txBody>
        </p:sp>
        <p:sp>
          <p:nvSpPr>
            <p:cNvPr id="1248" name="object 1289"/>
            <p:cNvSpPr/>
            <p:nvPr/>
          </p:nvSpPr>
          <p:spPr>
            <a:xfrm>
              <a:off x="5461139" y="2514952"/>
              <a:ext cx="4105" cy="0"/>
            </a:xfrm>
            <a:custGeom>
              <a:avLst/>
              <a:gdLst/>
              <a:ahLst/>
              <a:cxnLst/>
              <a:rect l="l" t="t" r="r" b="b"/>
              <a:pathLst>
                <a:path w="1524">
                  <a:moveTo>
                    <a:pt x="0" y="0"/>
                  </a:moveTo>
                  <a:lnTo>
                    <a:pt x="1524" y="0"/>
                  </a:lnTo>
                </a:path>
              </a:pathLst>
            </a:custGeom>
            <a:ln w="2794">
              <a:solidFill>
                <a:srgbClr val="E8F4ED"/>
              </a:solidFill>
            </a:ln>
          </p:spPr>
          <p:txBody>
            <a:bodyPr wrap="square" lIns="0" tIns="0" rIns="0" bIns="0" rtlCol="0">
              <a:noAutofit/>
            </a:bodyPr>
            <a:lstStyle/>
            <a:p>
              <a:endParaRPr sz="700"/>
            </a:p>
          </p:txBody>
        </p:sp>
        <p:sp>
          <p:nvSpPr>
            <p:cNvPr id="1249" name="object 1290"/>
            <p:cNvSpPr/>
            <p:nvPr/>
          </p:nvSpPr>
          <p:spPr>
            <a:xfrm>
              <a:off x="5461139" y="2512927"/>
              <a:ext cx="8207" cy="4051"/>
            </a:xfrm>
            <a:custGeom>
              <a:avLst/>
              <a:gdLst/>
              <a:ahLst/>
              <a:cxnLst/>
              <a:rect l="l" t="t" r="r" b="b"/>
              <a:pathLst>
                <a:path w="3047" h="1524">
                  <a:moveTo>
                    <a:pt x="0" y="0"/>
                  </a:moveTo>
                  <a:lnTo>
                    <a:pt x="0" y="1524"/>
                  </a:lnTo>
                  <a:lnTo>
                    <a:pt x="1524" y="1524"/>
                  </a:lnTo>
                  <a:lnTo>
                    <a:pt x="3047" y="0"/>
                  </a:lnTo>
                  <a:lnTo>
                    <a:pt x="0" y="0"/>
                  </a:lnTo>
                  <a:close/>
                </a:path>
              </a:pathLst>
            </a:custGeom>
            <a:solidFill>
              <a:srgbClr val="F3F9F7"/>
            </a:solidFill>
          </p:spPr>
          <p:txBody>
            <a:bodyPr wrap="square" lIns="0" tIns="0" rIns="0" bIns="0" rtlCol="0">
              <a:noAutofit/>
            </a:bodyPr>
            <a:lstStyle/>
            <a:p>
              <a:endParaRPr sz="700"/>
            </a:p>
          </p:txBody>
        </p:sp>
        <p:sp>
          <p:nvSpPr>
            <p:cNvPr id="1250" name="object 1291"/>
            <p:cNvSpPr/>
            <p:nvPr/>
          </p:nvSpPr>
          <p:spPr>
            <a:xfrm>
              <a:off x="5457034" y="2516978"/>
              <a:ext cx="4105" cy="0"/>
            </a:xfrm>
            <a:custGeom>
              <a:avLst/>
              <a:gdLst/>
              <a:ahLst/>
              <a:cxnLst/>
              <a:rect l="l" t="t" r="r" b="b"/>
              <a:pathLst>
                <a:path w="1524">
                  <a:moveTo>
                    <a:pt x="0" y="0"/>
                  </a:moveTo>
                  <a:lnTo>
                    <a:pt x="1524" y="0"/>
                  </a:lnTo>
                  <a:lnTo>
                    <a:pt x="0" y="0"/>
                  </a:lnTo>
                  <a:close/>
                </a:path>
              </a:pathLst>
            </a:custGeom>
            <a:solidFill>
              <a:srgbClr val="FFFFFF"/>
            </a:solidFill>
          </p:spPr>
          <p:txBody>
            <a:bodyPr wrap="square" lIns="0" tIns="0" rIns="0" bIns="0" rtlCol="0">
              <a:noAutofit/>
            </a:bodyPr>
            <a:lstStyle/>
            <a:p>
              <a:endParaRPr sz="700"/>
            </a:p>
          </p:txBody>
        </p:sp>
        <p:sp>
          <p:nvSpPr>
            <p:cNvPr id="1251" name="object 1292"/>
            <p:cNvSpPr/>
            <p:nvPr/>
          </p:nvSpPr>
          <p:spPr>
            <a:xfrm>
              <a:off x="5457034" y="2456212"/>
              <a:ext cx="49255" cy="60766"/>
            </a:xfrm>
            <a:custGeom>
              <a:avLst/>
              <a:gdLst/>
              <a:ahLst/>
              <a:cxnLst/>
              <a:rect l="l" t="t" r="r" b="b"/>
              <a:pathLst>
                <a:path w="18287" h="22859">
                  <a:moveTo>
                    <a:pt x="0" y="22859"/>
                  </a:moveTo>
                  <a:lnTo>
                    <a:pt x="1524" y="22859"/>
                  </a:lnTo>
                  <a:lnTo>
                    <a:pt x="3048" y="21335"/>
                  </a:lnTo>
                  <a:lnTo>
                    <a:pt x="6095" y="21335"/>
                  </a:lnTo>
                  <a:lnTo>
                    <a:pt x="6095" y="19811"/>
                  </a:lnTo>
                  <a:lnTo>
                    <a:pt x="7619" y="18287"/>
                  </a:lnTo>
                  <a:lnTo>
                    <a:pt x="9143" y="15239"/>
                  </a:lnTo>
                  <a:lnTo>
                    <a:pt x="9143" y="13715"/>
                  </a:lnTo>
                  <a:lnTo>
                    <a:pt x="10668" y="10667"/>
                  </a:lnTo>
                  <a:lnTo>
                    <a:pt x="10668" y="9143"/>
                  </a:lnTo>
                  <a:lnTo>
                    <a:pt x="12191" y="6095"/>
                  </a:lnTo>
                  <a:lnTo>
                    <a:pt x="12191" y="4571"/>
                  </a:lnTo>
                  <a:lnTo>
                    <a:pt x="13715" y="3047"/>
                  </a:lnTo>
                  <a:lnTo>
                    <a:pt x="15239" y="1523"/>
                  </a:lnTo>
                  <a:lnTo>
                    <a:pt x="15239" y="0"/>
                  </a:lnTo>
                  <a:lnTo>
                    <a:pt x="18287" y="0"/>
                  </a:lnTo>
                  <a:lnTo>
                    <a:pt x="13715" y="0"/>
                  </a:lnTo>
                  <a:lnTo>
                    <a:pt x="12191" y="1523"/>
                  </a:lnTo>
                  <a:lnTo>
                    <a:pt x="10668" y="3047"/>
                  </a:lnTo>
                  <a:lnTo>
                    <a:pt x="9143" y="4571"/>
                  </a:lnTo>
                  <a:lnTo>
                    <a:pt x="7619" y="6095"/>
                  </a:lnTo>
                  <a:lnTo>
                    <a:pt x="7619" y="9143"/>
                  </a:lnTo>
                  <a:lnTo>
                    <a:pt x="6095" y="10667"/>
                  </a:lnTo>
                  <a:lnTo>
                    <a:pt x="6095" y="15239"/>
                  </a:lnTo>
                  <a:lnTo>
                    <a:pt x="4571" y="18287"/>
                  </a:lnTo>
                  <a:lnTo>
                    <a:pt x="3048" y="19811"/>
                  </a:lnTo>
                  <a:lnTo>
                    <a:pt x="3048" y="21335"/>
                  </a:lnTo>
                  <a:lnTo>
                    <a:pt x="1524" y="21335"/>
                  </a:lnTo>
                  <a:lnTo>
                    <a:pt x="0" y="22859"/>
                  </a:lnTo>
                </a:path>
              </a:pathLst>
            </a:custGeom>
            <a:ln w="1524">
              <a:solidFill>
                <a:srgbClr val="1E1A16"/>
              </a:solidFill>
            </a:ln>
          </p:spPr>
          <p:txBody>
            <a:bodyPr wrap="square" lIns="0" tIns="0" rIns="0" bIns="0" rtlCol="0">
              <a:noAutofit/>
            </a:bodyPr>
            <a:lstStyle/>
            <a:p>
              <a:endParaRPr sz="700"/>
            </a:p>
          </p:txBody>
        </p:sp>
        <p:sp>
          <p:nvSpPr>
            <p:cNvPr id="1252" name="object 1293"/>
            <p:cNvSpPr/>
            <p:nvPr/>
          </p:nvSpPr>
          <p:spPr>
            <a:xfrm>
              <a:off x="5493977" y="2371139"/>
              <a:ext cx="94411" cy="109379"/>
            </a:xfrm>
            <a:custGeom>
              <a:avLst/>
              <a:gdLst/>
              <a:ahLst/>
              <a:cxnLst/>
              <a:rect l="l" t="t" r="r" b="b"/>
              <a:pathLst>
                <a:path w="35052" h="41148">
                  <a:moveTo>
                    <a:pt x="3048" y="28955"/>
                  </a:moveTo>
                  <a:lnTo>
                    <a:pt x="1524" y="30479"/>
                  </a:lnTo>
                  <a:lnTo>
                    <a:pt x="1524" y="32003"/>
                  </a:lnTo>
                  <a:lnTo>
                    <a:pt x="0" y="33527"/>
                  </a:lnTo>
                  <a:lnTo>
                    <a:pt x="0" y="35051"/>
                  </a:lnTo>
                  <a:lnTo>
                    <a:pt x="1524" y="35051"/>
                  </a:lnTo>
                  <a:lnTo>
                    <a:pt x="1524" y="36575"/>
                  </a:lnTo>
                  <a:lnTo>
                    <a:pt x="3048" y="36575"/>
                  </a:lnTo>
                  <a:lnTo>
                    <a:pt x="3048" y="38099"/>
                  </a:lnTo>
                  <a:lnTo>
                    <a:pt x="4572" y="39623"/>
                  </a:lnTo>
                  <a:lnTo>
                    <a:pt x="4572" y="41147"/>
                  </a:lnTo>
                  <a:lnTo>
                    <a:pt x="10668" y="41147"/>
                  </a:lnTo>
                  <a:lnTo>
                    <a:pt x="10668" y="39623"/>
                  </a:lnTo>
                  <a:lnTo>
                    <a:pt x="15240" y="39623"/>
                  </a:lnTo>
                  <a:lnTo>
                    <a:pt x="15240" y="38099"/>
                  </a:lnTo>
                  <a:lnTo>
                    <a:pt x="16764" y="38099"/>
                  </a:lnTo>
                  <a:lnTo>
                    <a:pt x="16764" y="36575"/>
                  </a:lnTo>
                  <a:lnTo>
                    <a:pt x="19812" y="35051"/>
                  </a:lnTo>
                  <a:lnTo>
                    <a:pt x="16764" y="33527"/>
                  </a:lnTo>
                  <a:lnTo>
                    <a:pt x="19812" y="33527"/>
                  </a:lnTo>
                  <a:lnTo>
                    <a:pt x="18288" y="32003"/>
                  </a:lnTo>
                  <a:lnTo>
                    <a:pt x="18288" y="30479"/>
                  </a:lnTo>
                  <a:lnTo>
                    <a:pt x="21336" y="30479"/>
                  </a:lnTo>
                  <a:lnTo>
                    <a:pt x="21336" y="28955"/>
                  </a:lnTo>
                  <a:lnTo>
                    <a:pt x="24384" y="28955"/>
                  </a:lnTo>
                  <a:lnTo>
                    <a:pt x="25908" y="27431"/>
                  </a:lnTo>
                  <a:lnTo>
                    <a:pt x="27432" y="27431"/>
                  </a:lnTo>
                  <a:lnTo>
                    <a:pt x="28956" y="25907"/>
                  </a:lnTo>
                  <a:lnTo>
                    <a:pt x="30480" y="24383"/>
                  </a:lnTo>
                  <a:lnTo>
                    <a:pt x="32004" y="22859"/>
                  </a:lnTo>
                  <a:lnTo>
                    <a:pt x="33528" y="21335"/>
                  </a:lnTo>
                  <a:lnTo>
                    <a:pt x="35052" y="19811"/>
                  </a:lnTo>
                  <a:lnTo>
                    <a:pt x="35052" y="12191"/>
                  </a:lnTo>
                  <a:lnTo>
                    <a:pt x="33528" y="10667"/>
                  </a:lnTo>
                  <a:lnTo>
                    <a:pt x="33528" y="9143"/>
                  </a:lnTo>
                  <a:lnTo>
                    <a:pt x="32004" y="7619"/>
                  </a:lnTo>
                  <a:lnTo>
                    <a:pt x="30480" y="6095"/>
                  </a:lnTo>
                  <a:lnTo>
                    <a:pt x="30480" y="4571"/>
                  </a:lnTo>
                  <a:lnTo>
                    <a:pt x="28956" y="4571"/>
                  </a:lnTo>
                  <a:lnTo>
                    <a:pt x="28956" y="3047"/>
                  </a:lnTo>
                  <a:lnTo>
                    <a:pt x="27432" y="3047"/>
                  </a:lnTo>
                  <a:lnTo>
                    <a:pt x="25908" y="1523"/>
                  </a:lnTo>
                  <a:lnTo>
                    <a:pt x="24384" y="1523"/>
                  </a:lnTo>
                  <a:lnTo>
                    <a:pt x="22860" y="0"/>
                  </a:lnTo>
                  <a:lnTo>
                    <a:pt x="10668" y="0"/>
                  </a:lnTo>
                  <a:lnTo>
                    <a:pt x="10668" y="1523"/>
                  </a:lnTo>
                  <a:lnTo>
                    <a:pt x="9144" y="1523"/>
                  </a:lnTo>
                  <a:lnTo>
                    <a:pt x="7620" y="3047"/>
                  </a:lnTo>
                  <a:lnTo>
                    <a:pt x="4572" y="3047"/>
                  </a:lnTo>
                  <a:lnTo>
                    <a:pt x="3048" y="4571"/>
                  </a:lnTo>
                  <a:lnTo>
                    <a:pt x="1524" y="6095"/>
                  </a:lnTo>
                  <a:lnTo>
                    <a:pt x="1524" y="7619"/>
                  </a:lnTo>
                  <a:lnTo>
                    <a:pt x="0" y="9143"/>
                  </a:lnTo>
                  <a:lnTo>
                    <a:pt x="0" y="18287"/>
                  </a:lnTo>
                  <a:lnTo>
                    <a:pt x="1524" y="19811"/>
                  </a:lnTo>
                  <a:lnTo>
                    <a:pt x="3048" y="19811"/>
                  </a:lnTo>
                  <a:lnTo>
                    <a:pt x="3048" y="22859"/>
                  </a:lnTo>
                  <a:lnTo>
                    <a:pt x="4572" y="24383"/>
                  </a:lnTo>
                  <a:lnTo>
                    <a:pt x="4572" y="27431"/>
                  </a:lnTo>
                  <a:lnTo>
                    <a:pt x="3048" y="27431"/>
                  </a:lnTo>
                  <a:lnTo>
                    <a:pt x="3048" y="28955"/>
                  </a:lnTo>
                  <a:close/>
                </a:path>
              </a:pathLst>
            </a:custGeom>
            <a:solidFill>
              <a:srgbClr val="7DC523"/>
            </a:solidFill>
          </p:spPr>
          <p:txBody>
            <a:bodyPr wrap="square" lIns="0" tIns="0" rIns="0" bIns="0" rtlCol="0">
              <a:noAutofit/>
            </a:bodyPr>
            <a:lstStyle/>
            <a:p>
              <a:endParaRPr sz="700"/>
            </a:p>
          </p:txBody>
        </p:sp>
        <p:sp>
          <p:nvSpPr>
            <p:cNvPr id="1253" name="object 1294"/>
            <p:cNvSpPr/>
            <p:nvPr/>
          </p:nvSpPr>
          <p:spPr>
            <a:xfrm>
              <a:off x="5498082" y="2375188"/>
              <a:ext cx="86201" cy="101277"/>
            </a:xfrm>
            <a:custGeom>
              <a:avLst/>
              <a:gdLst/>
              <a:ahLst/>
              <a:cxnLst/>
              <a:rect l="l" t="t" r="r" b="b"/>
              <a:pathLst>
                <a:path w="32004" h="38100">
                  <a:moveTo>
                    <a:pt x="3048" y="35052"/>
                  </a:moveTo>
                  <a:lnTo>
                    <a:pt x="3048" y="36576"/>
                  </a:lnTo>
                  <a:lnTo>
                    <a:pt x="4572" y="36576"/>
                  </a:lnTo>
                  <a:lnTo>
                    <a:pt x="4572" y="38100"/>
                  </a:lnTo>
                  <a:lnTo>
                    <a:pt x="9144" y="38100"/>
                  </a:lnTo>
                  <a:lnTo>
                    <a:pt x="9144" y="36576"/>
                  </a:lnTo>
                  <a:lnTo>
                    <a:pt x="13716" y="36576"/>
                  </a:lnTo>
                  <a:lnTo>
                    <a:pt x="12192" y="35052"/>
                  </a:lnTo>
                  <a:lnTo>
                    <a:pt x="15240" y="33528"/>
                  </a:lnTo>
                  <a:lnTo>
                    <a:pt x="13716" y="32004"/>
                  </a:lnTo>
                  <a:lnTo>
                    <a:pt x="15240" y="32004"/>
                  </a:lnTo>
                  <a:lnTo>
                    <a:pt x="15240" y="28956"/>
                  </a:lnTo>
                  <a:lnTo>
                    <a:pt x="16764" y="28956"/>
                  </a:lnTo>
                  <a:lnTo>
                    <a:pt x="16764" y="27432"/>
                  </a:lnTo>
                  <a:lnTo>
                    <a:pt x="19812" y="27432"/>
                  </a:lnTo>
                  <a:lnTo>
                    <a:pt x="21336" y="25908"/>
                  </a:lnTo>
                  <a:lnTo>
                    <a:pt x="24384" y="25908"/>
                  </a:lnTo>
                  <a:lnTo>
                    <a:pt x="24384" y="24384"/>
                  </a:lnTo>
                  <a:lnTo>
                    <a:pt x="25908" y="24384"/>
                  </a:lnTo>
                  <a:lnTo>
                    <a:pt x="27431" y="22860"/>
                  </a:lnTo>
                  <a:lnTo>
                    <a:pt x="28956" y="21336"/>
                  </a:lnTo>
                  <a:lnTo>
                    <a:pt x="30480" y="19812"/>
                  </a:lnTo>
                  <a:lnTo>
                    <a:pt x="30480" y="18288"/>
                  </a:lnTo>
                  <a:lnTo>
                    <a:pt x="32004" y="16764"/>
                  </a:lnTo>
                  <a:lnTo>
                    <a:pt x="32004" y="12192"/>
                  </a:lnTo>
                  <a:lnTo>
                    <a:pt x="30480" y="10668"/>
                  </a:lnTo>
                  <a:lnTo>
                    <a:pt x="30480" y="7620"/>
                  </a:lnTo>
                  <a:lnTo>
                    <a:pt x="28956" y="7620"/>
                  </a:lnTo>
                  <a:lnTo>
                    <a:pt x="28956" y="6096"/>
                  </a:lnTo>
                  <a:lnTo>
                    <a:pt x="27431" y="6096"/>
                  </a:lnTo>
                  <a:lnTo>
                    <a:pt x="27431" y="4572"/>
                  </a:lnTo>
                  <a:lnTo>
                    <a:pt x="25908" y="3048"/>
                  </a:lnTo>
                  <a:lnTo>
                    <a:pt x="24384" y="1524"/>
                  </a:lnTo>
                  <a:lnTo>
                    <a:pt x="21336" y="1524"/>
                  </a:lnTo>
                  <a:lnTo>
                    <a:pt x="21336" y="0"/>
                  </a:lnTo>
                  <a:lnTo>
                    <a:pt x="9144" y="0"/>
                  </a:lnTo>
                  <a:lnTo>
                    <a:pt x="6096" y="1524"/>
                  </a:lnTo>
                  <a:lnTo>
                    <a:pt x="4572" y="3048"/>
                  </a:lnTo>
                  <a:lnTo>
                    <a:pt x="3048" y="4572"/>
                  </a:lnTo>
                  <a:lnTo>
                    <a:pt x="1524" y="6096"/>
                  </a:lnTo>
                  <a:lnTo>
                    <a:pt x="0" y="7620"/>
                  </a:lnTo>
                  <a:lnTo>
                    <a:pt x="0" y="16764"/>
                  </a:lnTo>
                  <a:lnTo>
                    <a:pt x="1524" y="18288"/>
                  </a:lnTo>
                  <a:lnTo>
                    <a:pt x="3048" y="19812"/>
                  </a:lnTo>
                  <a:lnTo>
                    <a:pt x="3048" y="21336"/>
                  </a:lnTo>
                  <a:lnTo>
                    <a:pt x="4572" y="22860"/>
                  </a:lnTo>
                  <a:lnTo>
                    <a:pt x="4572" y="25908"/>
                  </a:lnTo>
                  <a:lnTo>
                    <a:pt x="3048" y="25908"/>
                  </a:lnTo>
                  <a:lnTo>
                    <a:pt x="3048" y="27432"/>
                  </a:lnTo>
                  <a:lnTo>
                    <a:pt x="1524" y="28956"/>
                  </a:lnTo>
                  <a:lnTo>
                    <a:pt x="1524" y="32004"/>
                  </a:lnTo>
                  <a:lnTo>
                    <a:pt x="0" y="32004"/>
                  </a:lnTo>
                  <a:lnTo>
                    <a:pt x="1524" y="33528"/>
                  </a:lnTo>
                  <a:lnTo>
                    <a:pt x="3048" y="35052"/>
                  </a:lnTo>
                  <a:close/>
                </a:path>
              </a:pathLst>
            </a:custGeom>
            <a:solidFill>
              <a:srgbClr val="00923E"/>
            </a:solidFill>
          </p:spPr>
          <p:txBody>
            <a:bodyPr wrap="square" lIns="0" tIns="0" rIns="0" bIns="0" rtlCol="0">
              <a:noAutofit/>
            </a:bodyPr>
            <a:lstStyle/>
            <a:p>
              <a:endParaRPr sz="700"/>
            </a:p>
          </p:txBody>
        </p:sp>
        <p:sp>
          <p:nvSpPr>
            <p:cNvPr id="1254" name="object 1295"/>
            <p:cNvSpPr/>
            <p:nvPr/>
          </p:nvSpPr>
          <p:spPr>
            <a:xfrm>
              <a:off x="5506292" y="2448110"/>
              <a:ext cx="24626" cy="20253"/>
            </a:xfrm>
            <a:custGeom>
              <a:avLst/>
              <a:gdLst/>
              <a:ahLst/>
              <a:cxnLst/>
              <a:rect l="l" t="t" r="r" b="b"/>
              <a:pathLst>
                <a:path w="9143" h="7620">
                  <a:moveTo>
                    <a:pt x="3048" y="1523"/>
                  </a:moveTo>
                  <a:lnTo>
                    <a:pt x="0" y="3047"/>
                  </a:lnTo>
                  <a:lnTo>
                    <a:pt x="1524" y="4571"/>
                  </a:lnTo>
                  <a:lnTo>
                    <a:pt x="0" y="4571"/>
                  </a:lnTo>
                  <a:lnTo>
                    <a:pt x="0" y="6095"/>
                  </a:lnTo>
                  <a:lnTo>
                    <a:pt x="1524" y="6095"/>
                  </a:lnTo>
                  <a:lnTo>
                    <a:pt x="3048" y="7619"/>
                  </a:lnTo>
                  <a:lnTo>
                    <a:pt x="7620" y="7619"/>
                  </a:lnTo>
                  <a:lnTo>
                    <a:pt x="7620" y="6095"/>
                  </a:lnTo>
                  <a:lnTo>
                    <a:pt x="9143" y="4571"/>
                  </a:lnTo>
                  <a:lnTo>
                    <a:pt x="7620" y="4571"/>
                  </a:lnTo>
                  <a:lnTo>
                    <a:pt x="9143" y="3047"/>
                  </a:lnTo>
                  <a:lnTo>
                    <a:pt x="7620" y="1523"/>
                  </a:lnTo>
                  <a:lnTo>
                    <a:pt x="6096" y="1523"/>
                  </a:lnTo>
                  <a:lnTo>
                    <a:pt x="4572" y="0"/>
                  </a:lnTo>
                  <a:lnTo>
                    <a:pt x="1524" y="0"/>
                  </a:lnTo>
                  <a:lnTo>
                    <a:pt x="3048" y="1523"/>
                  </a:lnTo>
                  <a:close/>
                </a:path>
              </a:pathLst>
            </a:custGeom>
            <a:solidFill>
              <a:srgbClr val="00923E"/>
            </a:solidFill>
          </p:spPr>
          <p:txBody>
            <a:bodyPr wrap="square" lIns="0" tIns="0" rIns="0" bIns="0" rtlCol="0">
              <a:noAutofit/>
            </a:bodyPr>
            <a:lstStyle/>
            <a:p>
              <a:endParaRPr sz="700"/>
            </a:p>
          </p:txBody>
        </p:sp>
        <p:sp>
          <p:nvSpPr>
            <p:cNvPr id="1255" name="object 1296"/>
            <p:cNvSpPr/>
            <p:nvPr/>
          </p:nvSpPr>
          <p:spPr>
            <a:xfrm>
              <a:off x="5510396" y="2472416"/>
              <a:ext cx="12314" cy="0"/>
            </a:xfrm>
            <a:custGeom>
              <a:avLst/>
              <a:gdLst/>
              <a:ahLst/>
              <a:cxnLst/>
              <a:rect l="l" t="t" r="r" b="b"/>
              <a:pathLst>
                <a:path w="4572">
                  <a:moveTo>
                    <a:pt x="0" y="0"/>
                  </a:moveTo>
                  <a:lnTo>
                    <a:pt x="1524" y="0"/>
                  </a:lnTo>
                  <a:lnTo>
                    <a:pt x="3048" y="0"/>
                  </a:lnTo>
                  <a:lnTo>
                    <a:pt x="4572" y="0"/>
                  </a:lnTo>
                  <a:lnTo>
                    <a:pt x="3048" y="0"/>
                  </a:lnTo>
                  <a:lnTo>
                    <a:pt x="1524" y="0"/>
                  </a:lnTo>
                  <a:lnTo>
                    <a:pt x="0" y="0"/>
                  </a:lnTo>
                  <a:close/>
                </a:path>
              </a:pathLst>
            </a:custGeom>
            <a:solidFill>
              <a:srgbClr val="00923E"/>
            </a:solidFill>
          </p:spPr>
          <p:txBody>
            <a:bodyPr wrap="square" lIns="0" tIns="0" rIns="0" bIns="0" rtlCol="0">
              <a:noAutofit/>
            </a:bodyPr>
            <a:lstStyle/>
            <a:p>
              <a:endParaRPr sz="700"/>
            </a:p>
          </p:txBody>
        </p:sp>
        <p:sp>
          <p:nvSpPr>
            <p:cNvPr id="1256" name="object 1297"/>
            <p:cNvSpPr/>
            <p:nvPr/>
          </p:nvSpPr>
          <p:spPr>
            <a:xfrm>
              <a:off x="5518606" y="2399497"/>
              <a:ext cx="41045" cy="32409"/>
            </a:xfrm>
            <a:custGeom>
              <a:avLst/>
              <a:gdLst/>
              <a:ahLst/>
              <a:cxnLst/>
              <a:rect l="l" t="t" r="r" b="b"/>
              <a:pathLst>
                <a:path w="15239" h="12192">
                  <a:moveTo>
                    <a:pt x="12191" y="1524"/>
                  </a:moveTo>
                  <a:lnTo>
                    <a:pt x="10668" y="1524"/>
                  </a:lnTo>
                  <a:lnTo>
                    <a:pt x="10668" y="0"/>
                  </a:lnTo>
                  <a:lnTo>
                    <a:pt x="9143" y="0"/>
                  </a:lnTo>
                  <a:lnTo>
                    <a:pt x="7619" y="1524"/>
                  </a:lnTo>
                  <a:lnTo>
                    <a:pt x="0" y="1524"/>
                  </a:lnTo>
                  <a:lnTo>
                    <a:pt x="0" y="9144"/>
                  </a:lnTo>
                  <a:lnTo>
                    <a:pt x="1524" y="9144"/>
                  </a:lnTo>
                  <a:lnTo>
                    <a:pt x="1524" y="10668"/>
                  </a:lnTo>
                  <a:lnTo>
                    <a:pt x="9143" y="10668"/>
                  </a:lnTo>
                  <a:lnTo>
                    <a:pt x="9143" y="12192"/>
                  </a:lnTo>
                  <a:lnTo>
                    <a:pt x="12191" y="12192"/>
                  </a:lnTo>
                  <a:lnTo>
                    <a:pt x="13715" y="10668"/>
                  </a:lnTo>
                  <a:lnTo>
                    <a:pt x="13715" y="7620"/>
                  </a:lnTo>
                  <a:lnTo>
                    <a:pt x="15239" y="7620"/>
                  </a:lnTo>
                  <a:lnTo>
                    <a:pt x="15239" y="6096"/>
                  </a:lnTo>
                  <a:lnTo>
                    <a:pt x="13715" y="4572"/>
                  </a:lnTo>
                  <a:lnTo>
                    <a:pt x="12191" y="4572"/>
                  </a:lnTo>
                  <a:lnTo>
                    <a:pt x="12191" y="1524"/>
                  </a:lnTo>
                  <a:close/>
                </a:path>
              </a:pathLst>
            </a:custGeom>
            <a:solidFill>
              <a:srgbClr val="9FD139"/>
            </a:solidFill>
          </p:spPr>
          <p:txBody>
            <a:bodyPr wrap="square" lIns="0" tIns="0" rIns="0" bIns="0" rtlCol="0">
              <a:noAutofit/>
            </a:bodyPr>
            <a:lstStyle/>
            <a:p>
              <a:endParaRPr sz="700"/>
            </a:p>
          </p:txBody>
        </p:sp>
        <p:sp>
          <p:nvSpPr>
            <p:cNvPr id="1257" name="object 1298"/>
            <p:cNvSpPr/>
            <p:nvPr/>
          </p:nvSpPr>
          <p:spPr>
            <a:xfrm>
              <a:off x="5522711" y="2407599"/>
              <a:ext cx="28731" cy="40511"/>
            </a:xfrm>
            <a:custGeom>
              <a:avLst/>
              <a:gdLst/>
              <a:ahLst/>
              <a:cxnLst/>
              <a:rect l="l" t="t" r="r" b="b"/>
              <a:pathLst>
                <a:path w="10667" h="15240">
                  <a:moveTo>
                    <a:pt x="6095" y="6096"/>
                  </a:moveTo>
                  <a:lnTo>
                    <a:pt x="3047" y="6096"/>
                  </a:lnTo>
                  <a:lnTo>
                    <a:pt x="1524" y="4572"/>
                  </a:lnTo>
                  <a:lnTo>
                    <a:pt x="3047" y="1524"/>
                  </a:lnTo>
                  <a:lnTo>
                    <a:pt x="6095" y="1524"/>
                  </a:lnTo>
                  <a:lnTo>
                    <a:pt x="4571" y="0"/>
                  </a:lnTo>
                  <a:lnTo>
                    <a:pt x="1524" y="1524"/>
                  </a:lnTo>
                  <a:lnTo>
                    <a:pt x="0" y="7620"/>
                  </a:lnTo>
                  <a:lnTo>
                    <a:pt x="0" y="15240"/>
                  </a:lnTo>
                  <a:lnTo>
                    <a:pt x="1524" y="15240"/>
                  </a:lnTo>
                  <a:lnTo>
                    <a:pt x="10667" y="4572"/>
                  </a:lnTo>
                  <a:lnTo>
                    <a:pt x="9143" y="1524"/>
                  </a:lnTo>
                  <a:lnTo>
                    <a:pt x="7619" y="3048"/>
                  </a:lnTo>
                  <a:lnTo>
                    <a:pt x="7619" y="4572"/>
                  </a:lnTo>
                  <a:lnTo>
                    <a:pt x="6095" y="6096"/>
                  </a:lnTo>
                  <a:close/>
                </a:path>
              </a:pathLst>
            </a:custGeom>
            <a:solidFill>
              <a:srgbClr val="00923E"/>
            </a:solidFill>
          </p:spPr>
          <p:txBody>
            <a:bodyPr wrap="square" lIns="0" tIns="0" rIns="0" bIns="0" rtlCol="0">
              <a:noAutofit/>
            </a:bodyPr>
            <a:lstStyle/>
            <a:p>
              <a:endParaRPr sz="700"/>
            </a:p>
          </p:txBody>
        </p:sp>
        <p:sp>
          <p:nvSpPr>
            <p:cNvPr id="1258" name="object 1299"/>
            <p:cNvSpPr/>
            <p:nvPr/>
          </p:nvSpPr>
          <p:spPr>
            <a:xfrm>
              <a:off x="5530921" y="2415701"/>
              <a:ext cx="8210" cy="4051"/>
            </a:xfrm>
            <a:custGeom>
              <a:avLst/>
              <a:gdLst/>
              <a:ahLst/>
              <a:cxnLst/>
              <a:rect l="l" t="t" r="r" b="b"/>
              <a:pathLst>
                <a:path w="3048" h="1524">
                  <a:moveTo>
                    <a:pt x="3048" y="0"/>
                  </a:moveTo>
                  <a:lnTo>
                    <a:pt x="1524" y="0"/>
                  </a:lnTo>
                  <a:lnTo>
                    <a:pt x="0" y="1524"/>
                  </a:lnTo>
                  <a:lnTo>
                    <a:pt x="3048" y="1524"/>
                  </a:lnTo>
                  <a:lnTo>
                    <a:pt x="3048" y="0"/>
                  </a:lnTo>
                  <a:close/>
                </a:path>
              </a:pathLst>
            </a:custGeom>
            <a:solidFill>
              <a:srgbClr val="00923E"/>
            </a:solidFill>
          </p:spPr>
          <p:txBody>
            <a:bodyPr wrap="square" lIns="0" tIns="0" rIns="0" bIns="0" rtlCol="0">
              <a:noAutofit/>
            </a:bodyPr>
            <a:lstStyle/>
            <a:p>
              <a:endParaRPr sz="700"/>
            </a:p>
          </p:txBody>
        </p:sp>
        <p:sp>
          <p:nvSpPr>
            <p:cNvPr id="1259" name="object 1300"/>
            <p:cNvSpPr/>
            <p:nvPr/>
          </p:nvSpPr>
          <p:spPr>
            <a:xfrm>
              <a:off x="5502187" y="2379241"/>
              <a:ext cx="69779" cy="72917"/>
            </a:xfrm>
            <a:custGeom>
              <a:avLst/>
              <a:gdLst/>
              <a:ahLst/>
              <a:cxnLst/>
              <a:rect l="l" t="t" r="r" b="b"/>
              <a:pathLst>
                <a:path w="25907" h="27431">
                  <a:moveTo>
                    <a:pt x="3048" y="4571"/>
                  </a:moveTo>
                  <a:lnTo>
                    <a:pt x="1524" y="6095"/>
                  </a:lnTo>
                  <a:lnTo>
                    <a:pt x="1524" y="7619"/>
                  </a:lnTo>
                  <a:lnTo>
                    <a:pt x="0" y="7619"/>
                  </a:lnTo>
                  <a:lnTo>
                    <a:pt x="0" y="12191"/>
                  </a:lnTo>
                  <a:lnTo>
                    <a:pt x="1524" y="13715"/>
                  </a:lnTo>
                  <a:lnTo>
                    <a:pt x="1524" y="16763"/>
                  </a:lnTo>
                  <a:lnTo>
                    <a:pt x="3048" y="16763"/>
                  </a:lnTo>
                  <a:lnTo>
                    <a:pt x="3048" y="18287"/>
                  </a:lnTo>
                  <a:lnTo>
                    <a:pt x="4572" y="19811"/>
                  </a:lnTo>
                  <a:lnTo>
                    <a:pt x="4572" y="24383"/>
                  </a:lnTo>
                  <a:lnTo>
                    <a:pt x="6096" y="24383"/>
                  </a:lnTo>
                  <a:lnTo>
                    <a:pt x="6096" y="25907"/>
                  </a:lnTo>
                  <a:lnTo>
                    <a:pt x="7620" y="25907"/>
                  </a:lnTo>
                  <a:lnTo>
                    <a:pt x="7620" y="12191"/>
                  </a:lnTo>
                  <a:lnTo>
                    <a:pt x="13716" y="9143"/>
                  </a:lnTo>
                  <a:lnTo>
                    <a:pt x="15240" y="12191"/>
                  </a:lnTo>
                  <a:lnTo>
                    <a:pt x="18287" y="12191"/>
                  </a:lnTo>
                  <a:lnTo>
                    <a:pt x="19812" y="16763"/>
                  </a:lnTo>
                  <a:lnTo>
                    <a:pt x="10668" y="27431"/>
                  </a:lnTo>
                  <a:lnTo>
                    <a:pt x="12192" y="27431"/>
                  </a:lnTo>
                  <a:lnTo>
                    <a:pt x="12192" y="25907"/>
                  </a:lnTo>
                  <a:lnTo>
                    <a:pt x="13716" y="25907"/>
                  </a:lnTo>
                  <a:lnTo>
                    <a:pt x="15240" y="24383"/>
                  </a:lnTo>
                  <a:lnTo>
                    <a:pt x="15240" y="22859"/>
                  </a:lnTo>
                  <a:lnTo>
                    <a:pt x="18287" y="22859"/>
                  </a:lnTo>
                  <a:lnTo>
                    <a:pt x="18287" y="21335"/>
                  </a:lnTo>
                  <a:lnTo>
                    <a:pt x="22860" y="21335"/>
                  </a:lnTo>
                  <a:lnTo>
                    <a:pt x="22860" y="19811"/>
                  </a:lnTo>
                  <a:lnTo>
                    <a:pt x="24384" y="19811"/>
                  </a:lnTo>
                  <a:lnTo>
                    <a:pt x="24384" y="18287"/>
                  </a:lnTo>
                  <a:lnTo>
                    <a:pt x="25907" y="16763"/>
                  </a:lnTo>
                  <a:lnTo>
                    <a:pt x="25907" y="7619"/>
                  </a:lnTo>
                  <a:lnTo>
                    <a:pt x="24384" y="6095"/>
                  </a:lnTo>
                  <a:lnTo>
                    <a:pt x="24384" y="4571"/>
                  </a:lnTo>
                  <a:lnTo>
                    <a:pt x="22860" y="4571"/>
                  </a:lnTo>
                  <a:lnTo>
                    <a:pt x="22860" y="3047"/>
                  </a:lnTo>
                  <a:lnTo>
                    <a:pt x="19812" y="3047"/>
                  </a:lnTo>
                  <a:lnTo>
                    <a:pt x="19812" y="1523"/>
                  </a:lnTo>
                  <a:lnTo>
                    <a:pt x="18287" y="1523"/>
                  </a:lnTo>
                  <a:lnTo>
                    <a:pt x="16764" y="0"/>
                  </a:lnTo>
                  <a:lnTo>
                    <a:pt x="7620" y="0"/>
                  </a:lnTo>
                  <a:lnTo>
                    <a:pt x="6096" y="1523"/>
                  </a:lnTo>
                  <a:lnTo>
                    <a:pt x="4572" y="1523"/>
                  </a:lnTo>
                  <a:lnTo>
                    <a:pt x="4572" y="3047"/>
                  </a:lnTo>
                  <a:lnTo>
                    <a:pt x="3048" y="3047"/>
                  </a:lnTo>
                  <a:lnTo>
                    <a:pt x="3048" y="4571"/>
                  </a:lnTo>
                  <a:close/>
                </a:path>
              </a:pathLst>
            </a:custGeom>
            <a:solidFill>
              <a:srgbClr val="7DC523"/>
            </a:solidFill>
          </p:spPr>
          <p:txBody>
            <a:bodyPr wrap="square" lIns="0" tIns="0" rIns="0" bIns="0" rtlCol="0">
              <a:noAutofit/>
            </a:bodyPr>
            <a:lstStyle/>
            <a:p>
              <a:endParaRPr sz="700"/>
            </a:p>
          </p:txBody>
        </p:sp>
        <p:sp>
          <p:nvSpPr>
            <p:cNvPr id="1260" name="object 1301"/>
            <p:cNvSpPr/>
            <p:nvPr/>
          </p:nvSpPr>
          <p:spPr>
            <a:xfrm>
              <a:off x="5510396" y="2383290"/>
              <a:ext cx="24626" cy="32409"/>
            </a:xfrm>
            <a:custGeom>
              <a:avLst/>
              <a:gdLst/>
              <a:ahLst/>
              <a:cxnLst/>
              <a:rect l="l" t="t" r="r" b="b"/>
              <a:pathLst>
                <a:path w="9143" h="12192">
                  <a:moveTo>
                    <a:pt x="1524" y="12192"/>
                  </a:moveTo>
                  <a:lnTo>
                    <a:pt x="0" y="10668"/>
                  </a:lnTo>
                  <a:lnTo>
                    <a:pt x="0" y="12192"/>
                  </a:lnTo>
                  <a:lnTo>
                    <a:pt x="1524" y="12192"/>
                  </a:lnTo>
                  <a:close/>
                </a:path>
                <a:path w="9143" h="12192">
                  <a:moveTo>
                    <a:pt x="1524" y="9144"/>
                  </a:moveTo>
                  <a:lnTo>
                    <a:pt x="1524" y="6096"/>
                  </a:lnTo>
                  <a:lnTo>
                    <a:pt x="3048" y="6096"/>
                  </a:lnTo>
                  <a:lnTo>
                    <a:pt x="3048" y="4572"/>
                  </a:lnTo>
                  <a:lnTo>
                    <a:pt x="4572" y="4572"/>
                  </a:lnTo>
                  <a:lnTo>
                    <a:pt x="4572" y="3048"/>
                  </a:lnTo>
                  <a:lnTo>
                    <a:pt x="9143" y="3048"/>
                  </a:lnTo>
                  <a:lnTo>
                    <a:pt x="9143" y="0"/>
                  </a:lnTo>
                  <a:lnTo>
                    <a:pt x="4572" y="0"/>
                  </a:lnTo>
                  <a:lnTo>
                    <a:pt x="4572" y="1524"/>
                  </a:lnTo>
                  <a:lnTo>
                    <a:pt x="3048" y="1524"/>
                  </a:lnTo>
                  <a:lnTo>
                    <a:pt x="3048" y="3048"/>
                  </a:lnTo>
                  <a:lnTo>
                    <a:pt x="1524" y="3048"/>
                  </a:lnTo>
                  <a:lnTo>
                    <a:pt x="0" y="4572"/>
                  </a:lnTo>
                  <a:lnTo>
                    <a:pt x="0" y="10668"/>
                  </a:lnTo>
                  <a:lnTo>
                    <a:pt x="1524" y="9144"/>
                  </a:lnTo>
                  <a:close/>
                </a:path>
              </a:pathLst>
            </a:custGeom>
            <a:solidFill>
              <a:srgbClr val="FFFFFF"/>
            </a:solidFill>
          </p:spPr>
          <p:txBody>
            <a:bodyPr wrap="square" lIns="0" tIns="0" rIns="0" bIns="0" rtlCol="0">
              <a:noAutofit/>
            </a:bodyPr>
            <a:lstStyle/>
            <a:p>
              <a:endParaRPr sz="700"/>
            </a:p>
          </p:txBody>
        </p:sp>
        <p:sp>
          <p:nvSpPr>
            <p:cNvPr id="1261" name="object 1302"/>
            <p:cNvSpPr/>
            <p:nvPr/>
          </p:nvSpPr>
          <p:spPr>
            <a:xfrm>
              <a:off x="5514501" y="2452161"/>
              <a:ext cx="12314" cy="8102"/>
            </a:xfrm>
            <a:custGeom>
              <a:avLst/>
              <a:gdLst/>
              <a:ahLst/>
              <a:cxnLst/>
              <a:rect l="l" t="t" r="r" b="b"/>
              <a:pathLst>
                <a:path w="4572" h="3048">
                  <a:moveTo>
                    <a:pt x="0" y="0"/>
                  </a:moveTo>
                  <a:lnTo>
                    <a:pt x="0" y="1523"/>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262" name="object 1303"/>
            <p:cNvSpPr/>
            <p:nvPr/>
          </p:nvSpPr>
          <p:spPr>
            <a:xfrm>
              <a:off x="5514501" y="2456212"/>
              <a:ext cx="12314" cy="8102"/>
            </a:xfrm>
            <a:custGeom>
              <a:avLst/>
              <a:gdLst/>
              <a:ahLst/>
              <a:cxnLst/>
              <a:rect l="l" t="t" r="r" b="b"/>
              <a:pathLst>
                <a:path w="4572" h="3048">
                  <a:moveTo>
                    <a:pt x="0" y="0"/>
                  </a:moveTo>
                  <a:lnTo>
                    <a:pt x="0" y="1523"/>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263" name="object 1304"/>
            <p:cNvSpPr/>
            <p:nvPr/>
          </p:nvSpPr>
          <p:spPr>
            <a:xfrm>
              <a:off x="5510396" y="2460263"/>
              <a:ext cx="12314" cy="8102"/>
            </a:xfrm>
            <a:custGeom>
              <a:avLst/>
              <a:gdLst/>
              <a:ahLst/>
              <a:cxnLst/>
              <a:rect l="l" t="t" r="r" b="b"/>
              <a:pathLst>
                <a:path w="4572" h="3048">
                  <a:moveTo>
                    <a:pt x="0" y="0"/>
                  </a:moveTo>
                  <a:lnTo>
                    <a:pt x="0" y="1523"/>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264" name="object 1305"/>
            <p:cNvSpPr/>
            <p:nvPr/>
          </p:nvSpPr>
          <p:spPr>
            <a:xfrm>
              <a:off x="5514501" y="2452161"/>
              <a:ext cx="12314" cy="4048"/>
            </a:xfrm>
            <a:custGeom>
              <a:avLst/>
              <a:gdLst/>
              <a:ahLst/>
              <a:cxnLst/>
              <a:rect l="l" t="t" r="r" b="b"/>
              <a:pathLst>
                <a:path w="4572" h="1524">
                  <a:moveTo>
                    <a:pt x="0" y="0"/>
                  </a:moveTo>
                  <a:lnTo>
                    <a:pt x="4572" y="1523"/>
                  </a:lnTo>
                  <a:lnTo>
                    <a:pt x="0" y="0"/>
                  </a:lnTo>
                  <a:close/>
                </a:path>
              </a:pathLst>
            </a:custGeom>
            <a:solidFill>
              <a:srgbClr val="00923E"/>
            </a:solidFill>
          </p:spPr>
          <p:txBody>
            <a:bodyPr wrap="square" lIns="0" tIns="0" rIns="0" bIns="0" rtlCol="0">
              <a:noAutofit/>
            </a:bodyPr>
            <a:lstStyle/>
            <a:p>
              <a:endParaRPr sz="700"/>
            </a:p>
          </p:txBody>
        </p:sp>
        <p:sp>
          <p:nvSpPr>
            <p:cNvPr id="1265" name="object 1306"/>
            <p:cNvSpPr/>
            <p:nvPr/>
          </p:nvSpPr>
          <p:spPr>
            <a:xfrm>
              <a:off x="5514501" y="2456212"/>
              <a:ext cx="8210" cy="8102"/>
            </a:xfrm>
            <a:custGeom>
              <a:avLst/>
              <a:gdLst/>
              <a:ahLst/>
              <a:cxnLst/>
              <a:rect l="l" t="t" r="r" b="b"/>
              <a:pathLst>
                <a:path w="3048" h="3048">
                  <a:moveTo>
                    <a:pt x="0" y="0"/>
                  </a:moveTo>
                  <a:lnTo>
                    <a:pt x="0" y="1523"/>
                  </a:lnTo>
                  <a:lnTo>
                    <a:pt x="3048" y="3047"/>
                  </a:lnTo>
                  <a:lnTo>
                    <a:pt x="0" y="0"/>
                  </a:lnTo>
                  <a:close/>
                </a:path>
              </a:pathLst>
            </a:custGeom>
            <a:solidFill>
              <a:srgbClr val="00923E"/>
            </a:solidFill>
          </p:spPr>
          <p:txBody>
            <a:bodyPr wrap="square" lIns="0" tIns="0" rIns="0" bIns="0" rtlCol="0">
              <a:noAutofit/>
            </a:bodyPr>
            <a:lstStyle/>
            <a:p>
              <a:endParaRPr sz="700"/>
            </a:p>
          </p:txBody>
        </p:sp>
        <p:sp>
          <p:nvSpPr>
            <p:cNvPr id="1266" name="object 1307"/>
            <p:cNvSpPr/>
            <p:nvPr/>
          </p:nvSpPr>
          <p:spPr>
            <a:xfrm>
              <a:off x="5510396" y="2460263"/>
              <a:ext cx="12314" cy="8102"/>
            </a:xfrm>
            <a:custGeom>
              <a:avLst/>
              <a:gdLst/>
              <a:ahLst/>
              <a:cxnLst/>
              <a:rect l="l" t="t" r="r" b="b"/>
              <a:pathLst>
                <a:path w="4572" h="3048">
                  <a:moveTo>
                    <a:pt x="0" y="0"/>
                  </a:moveTo>
                  <a:lnTo>
                    <a:pt x="0" y="1523"/>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267" name="object 1308"/>
            <p:cNvSpPr/>
            <p:nvPr/>
          </p:nvSpPr>
          <p:spPr>
            <a:xfrm>
              <a:off x="5539130" y="2363037"/>
              <a:ext cx="4105" cy="4051"/>
            </a:xfrm>
            <a:custGeom>
              <a:avLst/>
              <a:gdLst/>
              <a:ahLst/>
              <a:cxnLst/>
              <a:rect l="l" t="t" r="r" b="b"/>
              <a:pathLst>
                <a:path w="1524" h="1524">
                  <a:moveTo>
                    <a:pt x="1524" y="0"/>
                  </a:moveTo>
                  <a:lnTo>
                    <a:pt x="0" y="0"/>
                  </a:lnTo>
                  <a:lnTo>
                    <a:pt x="0" y="1523"/>
                  </a:lnTo>
                  <a:lnTo>
                    <a:pt x="1524" y="0"/>
                  </a:lnTo>
                  <a:close/>
                </a:path>
              </a:pathLst>
            </a:custGeom>
            <a:solidFill>
              <a:srgbClr val="00923E"/>
            </a:solidFill>
          </p:spPr>
          <p:txBody>
            <a:bodyPr wrap="square" lIns="0" tIns="0" rIns="0" bIns="0" rtlCol="0">
              <a:noAutofit/>
            </a:bodyPr>
            <a:lstStyle/>
            <a:p>
              <a:endParaRPr sz="700"/>
            </a:p>
          </p:txBody>
        </p:sp>
        <p:sp>
          <p:nvSpPr>
            <p:cNvPr id="1268" name="object 1309"/>
            <p:cNvSpPr/>
            <p:nvPr/>
          </p:nvSpPr>
          <p:spPr>
            <a:xfrm>
              <a:off x="5535025" y="2346833"/>
              <a:ext cx="8210" cy="16202"/>
            </a:xfrm>
            <a:custGeom>
              <a:avLst/>
              <a:gdLst/>
              <a:ahLst/>
              <a:cxnLst/>
              <a:rect l="l" t="t" r="r" b="b"/>
              <a:pathLst>
                <a:path w="3048" h="6096">
                  <a:moveTo>
                    <a:pt x="1524" y="0"/>
                  </a:moveTo>
                  <a:lnTo>
                    <a:pt x="0" y="6095"/>
                  </a:lnTo>
                  <a:lnTo>
                    <a:pt x="3048" y="6095"/>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269" name="object 1310"/>
            <p:cNvSpPr/>
            <p:nvPr/>
          </p:nvSpPr>
          <p:spPr>
            <a:xfrm>
              <a:off x="5539130" y="2346833"/>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270" name="object 1311"/>
            <p:cNvSpPr/>
            <p:nvPr/>
          </p:nvSpPr>
          <p:spPr>
            <a:xfrm>
              <a:off x="5510396" y="2367088"/>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1271" name="object 1312"/>
            <p:cNvSpPr/>
            <p:nvPr/>
          </p:nvSpPr>
          <p:spPr>
            <a:xfrm>
              <a:off x="5502187" y="2354935"/>
              <a:ext cx="12314" cy="12153"/>
            </a:xfrm>
            <a:custGeom>
              <a:avLst/>
              <a:gdLst/>
              <a:ahLst/>
              <a:cxnLst/>
              <a:rect l="l" t="t" r="r" b="b"/>
              <a:pathLst>
                <a:path w="4572" h="4572">
                  <a:moveTo>
                    <a:pt x="1524" y="0"/>
                  </a:moveTo>
                  <a:lnTo>
                    <a:pt x="0" y="0"/>
                  </a:lnTo>
                  <a:lnTo>
                    <a:pt x="3048" y="4571"/>
                  </a:lnTo>
                  <a:lnTo>
                    <a:pt x="4572" y="4571"/>
                  </a:lnTo>
                  <a:lnTo>
                    <a:pt x="1524" y="0"/>
                  </a:lnTo>
                  <a:close/>
                </a:path>
              </a:pathLst>
            </a:custGeom>
            <a:solidFill>
              <a:srgbClr val="00923E"/>
            </a:solidFill>
          </p:spPr>
          <p:txBody>
            <a:bodyPr wrap="square" lIns="0" tIns="0" rIns="0" bIns="0" rtlCol="0">
              <a:noAutofit/>
            </a:bodyPr>
            <a:lstStyle/>
            <a:p>
              <a:endParaRPr sz="700"/>
            </a:p>
          </p:txBody>
        </p:sp>
        <p:sp>
          <p:nvSpPr>
            <p:cNvPr id="1272" name="object 1313"/>
            <p:cNvSpPr/>
            <p:nvPr/>
          </p:nvSpPr>
          <p:spPr>
            <a:xfrm>
              <a:off x="5502187" y="2354935"/>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273" name="object 1314"/>
            <p:cNvSpPr/>
            <p:nvPr/>
          </p:nvSpPr>
          <p:spPr>
            <a:xfrm>
              <a:off x="5489872" y="2381267"/>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1274" name="object 1315"/>
            <p:cNvSpPr/>
            <p:nvPr/>
          </p:nvSpPr>
          <p:spPr>
            <a:xfrm>
              <a:off x="5477558" y="2375188"/>
              <a:ext cx="12312" cy="8102"/>
            </a:xfrm>
            <a:custGeom>
              <a:avLst/>
              <a:gdLst/>
              <a:ahLst/>
              <a:cxnLst/>
              <a:rect l="l" t="t" r="r" b="b"/>
              <a:pathLst>
                <a:path w="4571" h="3048">
                  <a:moveTo>
                    <a:pt x="0" y="1524"/>
                  </a:moveTo>
                  <a:lnTo>
                    <a:pt x="4571" y="3048"/>
                  </a:lnTo>
                  <a:lnTo>
                    <a:pt x="4571" y="1524"/>
                  </a:lnTo>
                  <a:lnTo>
                    <a:pt x="0" y="0"/>
                  </a:lnTo>
                  <a:lnTo>
                    <a:pt x="0" y="1524"/>
                  </a:lnTo>
                  <a:close/>
                </a:path>
              </a:pathLst>
            </a:custGeom>
            <a:solidFill>
              <a:srgbClr val="00923E"/>
            </a:solidFill>
          </p:spPr>
          <p:txBody>
            <a:bodyPr wrap="square" lIns="0" tIns="0" rIns="0" bIns="0" rtlCol="0">
              <a:noAutofit/>
            </a:bodyPr>
            <a:lstStyle/>
            <a:p>
              <a:endParaRPr sz="700"/>
            </a:p>
          </p:txBody>
        </p:sp>
        <p:sp>
          <p:nvSpPr>
            <p:cNvPr id="1275" name="object 1316"/>
            <p:cNvSpPr/>
            <p:nvPr/>
          </p:nvSpPr>
          <p:spPr>
            <a:xfrm>
              <a:off x="5473453" y="2377216"/>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1276" name="object 1317"/>
            <p:cNvSpPr/>
            <p:nvPr/>
          </p:nvSpPr>
          <p:spPr>
            <a:xfrm>
              <a:off x="5485768" y="2399497"/>
              <a:ext cx="0" cy="4048"/>
            </a:xfrm>
            <a:custGeom>
              <a:avLst/>
              <a:gdLst/>
              <a:ahLst/>
              <a:cxnLst/>
              <a:rect l="l" t="t" r="r" b="b"/>
              <a:pathLst>
                <a:path h="1524">
                  <a:moveTo>
                    <a:pt x="0" y="1524"/>
                  </a:moveTo>
                  <a:lnTo>
                    <a:pt x="0" y="0"/>
                  </a:lnTo>
                  <a:lnTo>
                    <a:pt x="0" y="1524"/>
                  </a:lnTo>
                  <a:close/>
                </a:path>
              </a:pathLst>
            </a:custGeom>
            <a:solidFill>
              <a:srgbClr val="00923E"/>
            </a:solidFill>
          </p:spPr>
          <p:txBody>
            <a:bodyPr wrap="square" lIns="0" tIns="0" rIns="0" bIns="0" rtlCol="0">
              <a:noAutofit/>
            </a:bodyPr>
            <a:lstStyle/>
            <a:p>
              <a:endParaRPr sz="700"/>
            </a:p>
          </p:txBody>
        </p:sp>
        <p:sp>
          <p:nvSpPr>
            <p:cNvPr id="1277" name="object 1318"/>
            <p:cNvSpPr/>
            <p:nvPr/>
          </p:nvSpPr>
          <p:spPr>
            <a:xfrm>
              <a:off x="5469348" y="2401522"/>
              <a:ext cx="16419" cy="0"/>
            </a:xfrm>
            <a:custGeom>
              <a:avLst/>
              <a:gdLst/>
              <a:ahLst/>
              <a:cxnLst/>
              <a:rect l="l" t="t" r="r" b="b"/>
              <a:pathLst>
                <a:path w="6096">
                  <a:moveTo>
                    <a:pt x="0" y="0"/>
                  </a:moveTo>
                  <a:lnTo>
                    <a:pt x="6096" y="0"/>
                  </a:lnTo>
                </a:path>
              </a:pathLst>
            </a:custGeom>
            <a:ln w="2793">
              <a:solidFill>
                <a:srgbClr val="00923E"/>
              </a:solidFill>
            </a:ln>
          </p:spPr>
          <p:txBody>
            <a:bodyPr wrap="square" lIns="0" tIns="0" rIns="0" bIns="0" rtlCol="0">
              <a:noAutofit/>
            </a:bodyPr>
            <a:lstStyle/>
            <a:p>
              <a:endParaRPr sz="700"/>
            </a:p>
          </p:txBody>
        </p:sp>
        <p:sp>
          <p:nvSpPr>
            <p:cNvPr id="1278" name="object 1319"/>
            <p:cNvSpPr/>
            <p:nvPr/>
          </p:nvSpPr>
          <p:spPr>
            <a:xfrm>
              <a:off x="5469348" y="2399497"/>
              <a:ext cx="0" cy="4048"/>
            </a:xfrm>
            <a:custGeom>
              <a:avLst/>
              <a:gdLst/>
              <a:ahLst/>
              <a:cxnLst/>
              <a:rect l="l" t="t" r="r" b="b"/>
              <a:pathLst>
                <a:path h="1524">
                  <a:moveTo>
                    <a:pt x="0" y="0"/>
                  </a:moveTo>
                  <a:lnTo>
                    <a:pt x="0" y="1524"/>
                  </a:lnTo>
                  <a:lnTo>
                    <a:pt x="0" y="0"/>
                  </a:lnTo>
                  <a:close/>
                </a:path>
              </a:pathLst>
            </a:custGeom>
            <a:solidFill>
              <a:srgbClr val="00923E"/>
            </a:solidFill>
          </p:spPr>
          <p:txBody>
            <a:bodyPr wrap="square" lIns="0" tIns="0" rIns="0" bIns="0" rtlCol="0">
              <a:noAutofit/>
            </a:bodyPr>
            <a:lstStyle/>
            <a:p>
              <a:endParaRPr sz="700"/>
            </a:p>
          </p:txBody>
        </p:sp>
        <p:sp>
          <p:nvSpPr>
            <p:cNvPr id="1279" name="object 1320"/>
            <p:cNvSpPr/>
            <p:nvPr/>
          </p:nvSpPr>
          <p:spPr>
            <a:xfrm>
              <a:off x="5485768" y="2423803"/>
              <a:ext cx="4102" cy="4051"/>
            </a:xfrm>
            <a:custGeom>
              <a:avLst/>
              <a:gdLst/>
              <a:ahLst/>
              <a:cxnLst/>
              <a:rect l="l" t="t" r="r" b="b"/>
              <a:pathLst>
                <a:path w="1523" h="1524">
                  <a:moveTo>
                    <a:pt x="1523" y="1524"/>
                  </a:moveTo>
                  <a:lnTo>
                    <a:pt x="1523" y="0"/>
                  </a:lnTo>
                  <a:lnTo>
                    <a:pt x="0" y="0"/>
                  </a:lnTo>
                  <a:lnTo>
                    <a:pt x="1523" y="1524"/>
                  </a:lnTo>
                  <a:close/>
                </a:path>
              </a:pathLst>
            </a:custGeom>
            <a:solidFill>
              <a:srgbClr val="00923E"/>
            </a:solidFill>
          </p:spPr>
          <p:txBody>
            <a:bodyPr wrap="square" lIns="0" tIns="0" rIns="0" bIns="0" rtlCol="0">
              <a:noAutofit/>
            </a:bodyPr>
            <a:lstStyle/>
            <a:p>
              <a:endParaRPr sz="700"/>
            </a:p>
          </p:txBody>
        </p:sp>
        <p:sp>
          <p:nvSpPr>
            <p:cNvPr id="1280" name="object 1321"/>
            <p:cNvSpPr/>
            <p:nvPr/>
          </p:nvSpPr>
          <p:spPr>
            <a:xfrm>
              <a:off x="5477558" y="2423803"/>
              <a:ext cx="12312" cy="12151"/>
            </a:xfrm>
            <a:custGeom>
              <a:avLst/>
              <a:gdLst/>
              <a:ahLst/>
              <a:cxnLst/>
              <a:rect l="l" t="t" r="r" b="b"/>
              <a:pathLst>
                <a:path w="4571" h="4572">
                  <a:moveTo>
                    <a:pt x="0" y="4571"/>
                  </a:moveTo>
                  <a:lnTo>
                    <a:pt x="1524" y="4571"/>
                  </a:lnTo>
                  <a:lnTo>
                    <a:pt x="4571" y="1524"/>
                  </a:lnTo>
                  <a:lnTo>
                    <a:pt x="3048" y="0"/>
                  </a:lnTo>
                  <a:lnTo>
                    <a:pt x="0" y="3048"/>
                  </a:lnTo>
                  <a:lnTo>
                    <a:pt x="0" y="4571"/>
                  </a:lnTo>
                  <a:close/>
                </a:path>
              </a:pathLst>
            </a:custGeom>
            <a:solidFill>
              <a:srgbClr val="00923E"/>
            </a:solidFill>
          </p:spPr>
          <p:txBody>
            <a:bodyPr wrap="square" lIns="0" tIns="0" rIns="0" bIns="0" rtlCol="0">
              <a:noAutofit/>
            </a:bodyPr>
            <a:lstStyle/>
            <a:p>
              <a:endParaRPr sz="700"/>
            </a:p>
          </p:txBody>
        </p:sp>
        <p:sp>
          <p:nvSpPr>
            <p:cNvPr id="1281" name="object 1322"/>
            <p:cNvSpPr/>
            <p:nvPr/>
          </p:nvSpPr>
          <p:spPr>
            <a:xfrm>
              <a:off x="5477558" y="2431905"/>
              <a:ext cx="4105" cy="4048"/>
            </a:xfrm>
            <a:custGeom>
              <a:avLst/>
              <a:gdLst/>
              <a:ahLst/>
              <a:cxnLst/>
              <a:rect l="l" t="t" r="r" b="b"/>
              <a:pathLst>
                <a:path w="1524" h="1524">
                  <a:moveTo>
                    <a:pt x="0" y="0"/>
                  </a:moveTo>
                  <a:lnTo>
                    <a:pt x="0" y="1523"/>
                  </a:lnTo>
                  <a:lnTo>
                    <a:pt x="1524" y="1523"/>
                  </a:lnTo>
                  <a:lnTo>
                    <a:pt x="0" y="0"/>
                  </a:lnTo>
                  <a:close/>
                </a:path>
              </a:pathLst>
            </a:custGeom>
            <a:solidFill>
              <a:srgbClr val="00923E"/>
            </a:solidFill>
          </p:spPr>
          <p:txBody>
            <a:bodyPr wrap="square" lIns="0" tIns="0" rIns="0" bIns="0" rtlCol="0">
              <a:noAutofit/>
            </a:bodyPr>
            <a:lstStyle/>
            <a:p>
              <a:endParaRPr sz="700"/>
            </a:p>
          </p:txBody>
        </p:sp>
        <p:sp>
          <p:nvSpPr>
            <p:cNvPr id="1282" name="object 1323"/>
            <p:cNvSpPr/>
            <p:nvPr/>
          </p:nvSpPr>
          <p:spPr>
            <a:xfrm>
              <a:off x="5563759" y="2367088"/>
              <a:ext cx="4105" cy="4048"/>
            </a:xfrm>
            <a:custGeom>
              <a:avLst/>
              <a:gdLst/>
              <a:ahLst/>
              <a:cxnLst/>
              <a:rect l="l" t="t" r="r" b="b"/>
              <a:pathLst>
                <a:path w="1524" h="1524">
                  <a:moveTo>
                    <a:pt x="0" y="0"/>
                  </a:moveTo>
                  <a:lnTo>
                    <a:pt x="1524" y="1523"/>
                  </a:lnTo>
                  <a:lnTo>
                    <a:pt x="1524" y="0"/>
                  </a:lnTo>
                  <a:lnTo>
                    <a:pt x="0" y="0"/>
                  </a:lnTo>
                  <a:close/>
                </a:path>
              </a:pathLst>
            </a:custGeom>
            <a:solidFill>
              <a:srgbClr val="00923E"/>
            </a:solidFill>
          </p:spPr>
          <p:txBody>
            <a:bodyPr wrap="square" lIns="0" tIns="0" rIns="0" bIns="0" rtlCol="0">
              <a:noAutofit/>
            </a:bodyPr>
            <a:lstStyle/>
            <a:p>
              <a:endParaRPr sz="700"/>
            </a:p>
          </p:txBody>
        </p:sp>
        <p:sp>
          <p:nvSpPr>
            <p:cNvPr id="1283" name="object 1324"/>
            <p:cNvSpPr/>
            <p:nvPr/>
          </p:nvSpPr>
          <p:spPr>
            <a:xfrm>
              <a:off x="5563759" y="2354935"/>
              <a:ext cx="12312" cy="12153"/>
            </a:xfrm>
            <a:custGeom>
              <a:avLst/>
              <a:gdLst/>
              <a:ahLst/>
              <a:cxnLst/>
              <a:rect l="l" t="t" r="r" b="b"/>
              <a:pathLst>
                <a:path w="4571" h="4572">
                  <a:moveTo>
                    <a:pt x="4571" y="0"/>
                  </a:moveTo>
                  <a:lnTo>
                    <a:pt x="3047" y="0"/>
                  </a:lnTo>
                  <a:lnTo>
                    <a:pt x="0" y="4571"/>
                  </a:lnTo>
                  <a:lnTo>
                    <a:pt x="1524" y="4571"/>
                  </a:lnTo>
                  <a:lnTo>
                    <a:pt x="4571" y="0"/>
                  </a:lnTo>
                  <a:close/>
                </a:path>
              </a:pathLst>
            </a:custGeom>
            <a:solidFill>
              <a:srgbClr val="00923E"/>
            </a:solidFill>
          </p:spPr>
          <p:txBody>
            <a:bodyPr wrap="square" lIns="0" tIns="0" rIns="0" bIns="0" rtlCol="0">
              <a:noAutofit/>
            </a:bodyPr>
            <a:lstStyle/>
            <a:p>
              <a:endParaRPr sz="700"/>
            </a:p>
          </p:txBody>
        </p:sp>
        <p:sp>
          <p:nvSpPr>
            <p:cNvPr id="1284" name="object 1325"/>
            <p:cNvSpPr/>
            <p:nvPr/>
          </p:nvSpPr>
          <p:spPr>
            <a:xfrm>
              <a:off x="5571969" y="2354935"/>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285" name="object 1326"/>
            <p:cNvSpPr/>
            <p:nvPr/>
          </p:nvSpPr>
          <p:spPr>
            <a:xfrm>
              <a:off x="5584283" y="2381267"/>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1286" name="object 1327"/>
            <p:cNvSpPr/>
            <p:nvPr/>
          </p:nvSpPr>
          <p:spPr>
            <a:xfrm>
              <a:off x="5588388" y="2375188"/>
              <a:ext cx="20521" cy="8102"/>
            </a:xfrm>
            <a:custGeom>
              <a:avLst/>
              <a:gdLst/>
              <a:ahLst/>
              <a:cxnLst/>
              <a:rect l="l" t="t" r="r" b="b"/>
              <a:pathLst>
                <a:path w="7619" h="3048">
                  <a:moveTo>
                    <a:pt x="7619" y="1524"/>
                  </a:moveTo>
                  <a:lnTo>
                    <a:pt x="7619" y="0"/>
                  </a:lnTo>
                  <a:lnTo>
                    <a:pt x="0" y="1524"/>
                  </a:lnTo>
                  <a:lnTo>
                    <a:pt x="0" y="3048"/>
                  </a:lnTo>
                  <a:lnTo>
                    <a:pt x="7619" y="1524"/>
                  </a:lnTo>
                  <a:close/>
                </a:path>
              </a:pathLst>
            </a:custGeom>
            <a:solidFill>
              <a:srgbClr val="00923E"/>
            </a:solidFill>
          </p:spPr>
          <p:txBody>
            <a:bodyPr wrap="square" lIns="0" tIns="0" rIns="0" bIns="0" rtlCol="0">
              <a:noAutofit/>
            </a:bodyPr>
            <a:lstStyle/>
            <a:p>
              <a:endParaRPr sz="700"/>
            </a:p>
          </p:txBody>
        </p:sp>
        <p:sp>
          <p:nvSpPr>
            <p:cNvPr id="1287" name="object 1328"/>
            <p:cNvSpPr/>
            <p:nvPr/>
          </p:nvSpPr>
          <p:spPr>
            <a:xfrm>
              <a:off x="5608912" y="2375188"/>
              <a:ext cx="0" cy="4051"/>
            </a:xfrm>
            <a:custGeom>
              <a:avLst/>
              <a:gdLst/>
              <a:ahLst/>
              <a:cxnLst/>
              <a:rect l="l" t="t" r="r" b="b"/>
              <a:pathLst>
                <a:path h="1524">
                  <a:moveTo>
                    <a:pt x="0" y="1524"/>
                  </a:moveTo>
                  <a:lnTo>
                    <a:pt x="0" y="0"/>
                  </a:lnTo>
                  <a:lnTo>
                    <a:pt x="0" y="1524"/>
                  </a:lnTo>
                  <a:close/>
                </a:path>
              </a:pathLst>
            </a:custGeom>
            <a:solidFill>
              <a:srgbClr val="00923E"/>
            </a:solidFill>
          </p:spPr>
          <p:txBody>
            <a:bodyPr wrap="square" lIns="0" tIns="0" rIns="0" bIns="0" rtlCol="0">
              <a:noAutofit/>
            </a:bodyPr>
            <a:lstStyle/>
            <a:p>
              <a:endParaRPr sz="700"/>
            </a:p>
          </p:txBody>
        </p:sp>
        <p:sp>
          <p:nvSpPr>
            <p:cNvPr id="1288" name="object 1329"/>
            <p:cNvSpPr/>
            <p:nvPr/>
          </p:nvSpPr>
          <p:spPr>
            <a:xfrm>
              <a:off x="5596598" y="2407599"/>
              <a:ext cx="4105" cy="4048"/>
            </a:xfrm>
            <a:custGeom>
              <a:avLst/>
              <a:gdLst/>
              <a:ahLst/>
              <a:cxnLst/>
              <a:rect l="l" t="t" r="r" b="b"/>
              <a:pathLst>
                <a:path w="1524" h="1524">
                  <a:moveTo>
                    <a:pt x="1524" y="0"/>
                  </a:moveTo>
                  <a:lnTo>
                    <a:pt x="0" y="0"/>
                  </a:lnTo>
                  <a:lnTo>
                    <a:pt x="0" y="1524"/>
                  </a:lnTo>
                  <a:lnTo>
                    <a:pt x="1524" y="0"/>
                  </a:lnTo>
                  <a:close/>
                </a:path>
              </a:pathLst>
            </a:custGeom>
            <a:solidFill>
              <a:srgbClr val="00923E"/>
            </a:solidFill>
          </p:spPr>
          <p:txBody>
            <a:bodyPr wrap="square" lIns="0" tIns="0" rIns="0" bIns="0" rtlCol="0">
              <a:noAutofit/>
            </a:bodyPr>
            <a:lstStyle/>
            <a:p>
              <a:endParaRPr sz="700"/>
            </a:p>
          </p:txBody>
        </p:sp>
        <p:sp>
          <p:nvSpPr>
            <p:cNvPr id="1289" name="object 1330"/>
            <p:cNvSpPr/>
            <p:nvPr/>
          </p:nvSpPr>
          <p:spPr>
            <a:xfrm>
              <a:off x="5596598" y="2407599"/>
              <a:ext cx="16419" cy="8099"/>
            </a:xfrm>
            <a:custGeom>
              <a:avLst/>
              <a:gdLst/>
              <a:ahLst/>
              <a:cxnLst/>
              <a:rect l="l" t="t" r="r" b="b"/>
              <a:pathLst>
                <a:path w="6096" h="3048">
                  <a:moveTo>
                    <a:pt x="6096" y="1524"/>
                  </a:moveTo>
                  <a:lnTo>
                    <a:pt x="1524" y="0"/>
                  </a:lnTo>
                  <a:lnTo>
                    <a:pt x="0" y="1524"/>
                  </a:lnTo>
                  <a:lnTo>
                    <a:pt x="6096" y="3048"/>
                  </a:lnTo>
                  <a:lnTo>
                    <a:pt x="6096" y="1524"/>
                  </a:lnTo>
                  <a:close/>
                </a:path>
              </a:pathLst>
            </a:custGeom>
            <a:solidFill>
              <a:srgbClr val="00923E"/>
            </a:solidFill>
          </p:spPr>
          <p:txBody>
            <a:bodyPr wrap="square" lIns="0" tIns="0" rIns="0" bIns="0" rtlCol="0">
              <a:noAutofit/>
            </a:bodyPr>
            <a:lstStyle/>
            <a:p>
              <a:endParaRPr sz="700"/>
            </a:p>
          </p:txBody>
        </p:sp>
        <p:sp>
          <p:nvSpPr>
            <p:cNvPr id="1290" name="object 1331"/>
            <p:cNvSpPr/>
            <p:nvPr/>
          </p:nvSpPr>
          <p:spPr>
            <a:xfrm>
              <a:off x="5613017" y="2411650"/>
              <a:ext cx="4105" cy="4051"/>
            </a:xfrm>
            <a:custGeom>
              <a:avLst/>
              <a:gdLst/>
              <a:ahLst/>
              <a:cxnLst/>
              <a:rect l="l" t="t" r="r" b="b"/>
              <a:pathLst>
                <a:path w="1524" h="1524">
                  <a:moveTo>
                    <a:pt x="0" y="1524"/>
                  </a:moveTo>
                  <a:lnTo>
                    <a:pt x="1524" y="0"/>
                  </a:lnTo>
                  <a:lnTo>
                    <a:pt x="0" y="0"/>
                  </a:lnTo>
                  <a:lnTo>
                    <a:pt x="0" y="1524"/>
                  </a:lnTo>
                  <a:close/>
                </a:path>
              </a:pathLst>
            </a:custGeom>
            <a:solidFill>
              <a:srgbClr val="00923E"/>
            </a:solidFill>
          </p:spPr>
          <p:txBody>
            <a:bodyPr wrap="square" lIns="0" tIns="0" rIns="0" bIns="0" rtlCol="0">
              <a:noAutofit/>
            </a:bodyPr>
            <a:lstStyle/>
            <a:p>
              <a:endParaRPr sz="700"/>
            </a:p>
          </p:txBody>
        </p:sp>
        <p:sp>
          <p:nvSpPr>
            <p:cNvPr id="1291" name="object 1332"/>
            <p:cNvSpPr/>
            <p:nvPr/>
          </p:nvSpPr>
          <p:spPr>
            <a:xfrm>
              <a:off x="5588388" y="2435956"/>
              <a:ext cx="4102" cy="4051"/>
            </a:xfrm>
            <a:custGeom>
              <a:avLst/>
              <a:gdLst/>
              <a:ahLst/>
              <a:cxnLst/>
              <a:rect l="l" t="t" r="r" b="b"/>
              <a:pathLst>
                <a:path w="1523" h="1524">
                  <a:moveTo>
                    <a:pt x="1523" y="0"/>
                  </a:moveTo>
                  <a:lnTo>
                    <a:pt x="0" y="0"/>
                  </a:lnTo>
                  <a:lnTo>
                    <a:pt x="0" y="1524"/>
                  </a:lnTo>
                  <a:lnTo>
                    <a:pt x="1523" y="0"/>
                  </a:lnTo>
                  <a:close/>
                </a:path>
              </a:pathLst>
            </a:custGeom>
            <a:solidFill>
              <a:srgbClr val="00923E"/>
            </a:solidFill>
          </p:spPr>
          <p:txBody>
            <a:bodyPr wrap="square" lIns="0" tIns="0" rIns="0" bIns="0" rtlCol="0">
              <a:noAutofit/>
            </a:bodyPr>
            <a:lstStyle/>
            <a:p>
              <a:endParaRPr sz="700"/>
            </a:p>
          </p:txBody>
        </p:sp>
        <p:sp>
          <p:nvSpPr>
            <p:cNvPr id="1292" name="object 1333"/>
            <p:cNvSpPr/>
            <p:nvPr/>
          </p:nvSpPr>
          <p:spPr>
            <a:xfrm>
              <a:off x="5588388" y="2435956"/>
              <a:ext cx="20521" cy="12153"/>
            </a:xfrm>
            <a:custGeom>
              <a:avLst/>
              <a:gdLst/>
              <a:ahLst/>
              <a:cxnLst/>
              <a:rect l="l" t="t" r="r" b="b"/>
              <a:pathLst>
                <a:path w="7619" h="4572">
                  <a:moveTo>
                    <a:pt x="6095" y="4572"/>
                  </a:moveTo>
                  <a:lnTo>
                    <a:pt x="7619" y="3047"/>
                  </a:lnTo>
                  <a:lnTo>
                    <a:pt x="1523" y="0"/>
                  </a:lnTo>
                  <a:lnTo>
                    <a:pt x="0" y="1524"/>
                  </a:lnTo>
                  <a:lnTo>
                    <a:pt x="6095" y="4572"/>
                  </a:lnTo>
                  <a:close/>
                </a:path>
              </a:pathLst>
            </a:custGeom>
            <a:solidFill>
              <a:srgbClr val="00923E"/>
            </a:solidFill>
          </p:spPr>
          <p:txBody>
            <a:bodyPr wrap="square" lIns="0" tIns="0" rIns="0" bIns="0" rtlCol="0">
              <a:noAutofit/>
            </a:bodyPr>
            <a:lstStyle/>
            <a:p>
              <a:endParaRPr sz="700"/>
            </a:p>
          </p:txBody>
        </p:sp>
        <p:sp>
          <p:nvSpPr>
            <p:cNvPr id="1293" name="object 1334"/>
            <p:cNvSpPr/>
            <p:nvPr/>
          </p:nvSpPr>
          <p:spPr>
            <a:xfrm>
              <a:off x="5604807" y="2444059"/>
              <a:ext cx="4105" cy="4051"/>
            </a:xfrm>
            <a:custGeom>
              <a:avLst/>
              <a:gdLst/>
              <a:ahLst/>
              <a:cxnLst/>
              <a:rect l="l" t="t" r="r" b="b"/>
              <a:pathLst>
                <a:path w="1524" h="1524">
                  <a:moveTo>
                    <a:pt x="0" y="1524"/>
                  </a:moveTo>
                  <a:lnTo>
                    <a:pt x="1524" y="1524"/>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1294" name="object 1335"/>
            <p:cNvSpPr/>
            <p:nvPr/>
          </p:nvSpPr>
          <p:spPr>
            <a:xfrm>
              <a:off x="5563759" y="2448110"/>
              <a:ext cx="8207" cy="4048"/>
            </a:xfrm>
            <a:custGeom>
              <a:avLst/>
              <a:gdLst/>
              <a:ahLst/>
              <a:cxnLst/>
              <a:rect l="l" t="t" r="r" b="b"/>
              <a:pathLst>
                <a:path w="3047" h="1524">
                  <a:moveTo>
                    <a:pt x="3047" y="1523"/>
                  </a:moveTo>
                  <a:lnTo>
                    <a:pt x="1524" y="0"/>
                  </a:lnTo>
                  <a:lnTo>
                    <a:pt x="1524" y="1523"/>
                  </a:lnTo>
                  <a:lnTo>
                    <a:pt x="0" y="1523"/>
                  </a:lnTo>
                  <a:lnTo>
                    <a:pt x="3047" y="1523"/>
                  </a:lnTo>
                  <a:close/>
                </a:path>
              </a:pathLst>
            </a:custGeom>
            <a:solidFill>
              <a:srgbClr val="00923E"/>
            </a:solidFill>
          </p:spPr>
          <p:txBody>
            <a:bodyPr wrap="square" lIns="0" tIns="0" rIns="0" bIns="0" rtlCol="0">
              <a:noAutofit/>
            </a:bodyPr>
            <a:lstStyle/>
            <a:p>
              <a:endParaRPr sz="700"/>
            </a:p>
          </p:txBody>
        </p:sp>
        <p:sp>
          <p:nvSpPr>
            <p:cNvPr id="1295" name="object 1336"/>
            <p:cNvSpPr/>
            <p:nvPr/>
          </p:nvSpPr>
          <p:spPr>
            <a:xfrm>
              <a:off x="5567864" y="2452161"/>
              <a:ext cx="8207" cy="12151"/>
            </a:xfrm>
            <a:custGeom>
              <a:avLst/>
              <a:gdLst/>
              <a:ahLst/>
              <a:cxnLst/>
              <a:rect l="l" t="t" r="r" b="b"/>
              <a:pathLst>
                <a:path w="3047" h="4572">
                  <a:moveTo>
                    <a:pt x="3047" y="3047"/>
                  </a:moveTo>
                  <a:lnTo>
                    <a:pt x="1523" y="0"/>
                  </a:lnTo>
                  <a:lnTo>
                    <a:pt x="0" y="0"/>
                  </a:lnTo>
                  <a:lnTo>
                    <a:pt x="1523" y="4571"/>
                  </a:lnTo>
                  <a:lnTo>
                    <a:pt x="3047" y="3047"/>
                  </a:lnTo>
                  <a:close/>
                </a:path>
              </a:pathLst>
            </a:custGeom>
            <a:solidFill>
              <a:srgbClr val="00923E"/>
            </a:solidFill>
          </p:spPr>
          <p:txBody>
            <a:bodyPr wrap="square" lIns="0" tIns="0" rIns="0" bIns="0" rtlCol="0">
              <a:noAutofit/>
            </a:bodyPr>
            <a:lstStyle/>
            <a:p>
              <a:endParaRPr sz="700"/>
            </a:p>
          </p:txBody>
        </p:sp>
        <p:sp>
          <p:nvSpPr>
            <p:cNvPr id="1296" name="object 1337"/>
            <p:cNvSpPr/>
            <p:nvPr/>
          </p:nvSpPr>
          <p:spPr>
            <a:xfrm>
              <a:off x="5571969" y="2460263"/>
              <a:ext cx="4105" cy="4048"/>
            </a:xfrm>
            <a:custGeom>
              <a:avLst/>
              <a:gdLst/>
              <a:ahLst/>
              <a:cxnLst/>
              <a:rect l="l" t="t" r="r" b="b"/>
              <a:pathLst>
                <a:path w="1524" h="1524">
                  <a:moveTo>
                    <a:pt x="0" y="1523"/>
                  </a:moveTo>
                  <a:lnTo>
                    <a:pt x="1524" y="1523"/>
                  </a:lnTo>
                  <a:lnTo>
                    <a:pt x="1524" y="0"/>
                  </a:lnTo>
                  <a:lnTo>
                    <a:pt x="0" y="1523"/>
                  </a:lnTo>
                  <a:close/>
                </a:path>
              </a:pathLst>
            </a:custGeom>
            <a:solidFill>
              <a:srgbClr val="00923E"/>
            </a:solidFill>
          </p:spPr>
          <p:txBody>
            <a:bodyPr wrap="square" lIns="0" tIns="0" rIns="0" bIns="0" rtlCol="0">
              <a:noAutofit/>
            </a:bodyPr>
            <a:lstStyle/>
            <a:p>
              <a:endParaRPr sz="700"/>
            </a:p>
          </p:txBody>
        </p:sp>
        <p:sp>
          <p:nvSpPr>
            <p:cNvPr id="1297" name="object 1338"/>
            <p:cNvSpPr/>
            <p:nvPr/>
          </p:nvSpPr>
          <p:spPr>
            <a:xfrm>
              <a:off x="5559654" y="2395443"/>
              <a:ext cx="8210" cy="4051"/>
            </a:xfrm>
            <a:custGeom>
              <a:avLst/>
              <a:gdLst/>
              <a:ahLst/>
              <a:cxnLst/>
              <a:rect l="l" t="t" r="r" b="b"/>
              <a:pathLst>
                <a:path w="3048" h="1524">
                  <a:moveTo>
                    <a:pt x="3048" y="0"/>
                  </a:moveTo>
                  <a:lnTo>
                    <a:pt x="0" y="0"/>
                  </a:lnTo>
                  <a:lnTo>
                    <a:pt x="0" y="1524"/>
                  </a:lnTo>
                  <a:lnTo>
                    <a:pt x="3048" y="0"/>
                  </a:lnTo>
                  <a:close/>
                </a:path>
              </a:pathLst>
            </a:custGeom>
            <a:solidFill>
              <a:srgbClr val="C57B37"/>
            </a:solidFill>
          </p:spPr>
          <p:txBody>
            <a:bodyPr wrap="square" lIns="0" tIns="0" rIns="0" bIns="0" rtlCol="0">
              <a:noAutofit/>
            </a:bodyPr>
            <a:lstStyle/>
            <a:p>
              <a:endParaRPr sz="700"/>
            </a:p>
          </p:txBody>
        </p:sp>
        <p:sp>
          <p:nvSpPr>
            <p:cNvPr id="1298" name="object 1339"/>
            <p:cNvSpPr/>
            <p:nvPr/>
          </p:nvSpPr>
          <p:spPr>
            <a:xfrm>
              <a:off x="5559654" y="2395443"/>
              <a:ext cx="12312" cy="32409"/>
            </a:xfrm>
            <a:custGeom>
              <a:avLst/>
              <a:gdLst/>
              <a:ahLst/>
              <a:cxnLst/>
              <a:rect l="l" t="t" r="r" b="b"/>
              <a:pathLst>
                <a:path w="4571" h="12192">
                  <a:moveTo>
                    <a:pt x="3048" y="10668"/>
                  </a:moveTo>
                  <a:lnTo>
                    <a:pt x="4571" y="9144"/>
                  </a:lnTo>
                  <a:lnTo>
                    <a:pt x="4571" y="3048"/>
                  </a:lnTo>
                  <a:lnTo>
                    <a:pt x="3048" y="1524"/>
                  </a:lnTo>
                  <a:lnTo>
                    <a:pt x="3048" y="0"/>
                  </a:lnTo>
                  <a:lnTo>
                    <a:pt x="0" y="1524"/>
                  </a:lnTo>
                  <a:lnTo>
                    <a:pt x="1524" y="1524"/>
                  </a:lnTo>
                  <a:lnTo>
                    <a:pt x="1524" y="9144"/>
                  </a:lnTo>
                  <a:lnTo>
                    <a:pt x="0" y="10668"/>
                  </a:lnTo>
                  <a:lnTo>
                    <a:pt x="1524" y="12192"/>
                  </a:lnTo>
                  <a:lnTo>
                    <a:pt x="3048" y="10668"/>
                  </a:lnTo>
                  <a:close/>
                </a:path>
              </a:pathLst>
            </a:custGeom>
            <a:solidFill>
              <a:srgbClr val="00923E"/>
            </a:solidFill>
          </p:spPr>
          <p:txBody>
            <a:bodyPr wrap="square" lIns="0" tIns="0" rIns="0" bIns="0" rtlCol="0">
              <a:noAutofit/>
            </a:bodyPr>
            <a:lstStyle/>
            <a:p>
              <a:endParaRPr sz="700"/>
            </a:p>
          </p:txBody>
        </p:sp>
        <p:sp>
          <p:nvSpPr>
            <p:cNvPr id="1299" name="object 1340"/>
            <p:cNvSpPr/>
            <p:nvPr/>
          </p:nvSpPr>
          <p:spPr>
            <a:xfrm>
              <a:off x="5559654" y="2395443"/>
              <a:ext cx="8210" cy="4051"/>
            </a:xfrm>
            <a:custGeom>
              <a:avLst/>
              <a:gdLst/>
              <a:ahLst/>
              <a:cxnLst/>
              <a:rect l="l" t="t" r="r" b="b"/>
              <a:pathLst>
                <a:path w="3048" h="1524">
                  <a:moveTo>
                    <a:pt x="0" y="0"/>
                  </a:moveTo>
                  <a:lnTo>
                    <a:pt x="0" y="1524"/>
                  </a:lnTo>
                  <a:lnTo>
                    <a:pt x="3048" y="1524"/>
                  </a:lnTo>
                  <a:lnTo>
                    <a:pt x="0" y="0"/>
                  </a:lnTo>
                  <a:close/>
                </a:path>
              </a:pathLst>
            </a:custGeom>
            <a:solidFill>
              <a:srgbClr val="00923E"/>
            </a:solidFill>
          </p:spPr>
          <p:txBody>
            <a:bodyPr wrap="square" lIns="0" tIns="0" rIns="0" bIns="0" rtlCol="0">
              <a:noAutofit/>
            </a:bodyPr>
            <a:lstStyle/>
            <a:p>
              <a:endParaRPr sz="700"/>
            </a:p>
          </p:txBody>
        </p:sp>
        <p:sp>
          <p:nvSpPr>
            <p:cNvPr id="1300" name="object 1341"/>
            <p:cNvSpPr/>
            <p:nvPr/>
          </p:nvSpPr>
          <p:spPr>
            <a:xfrm>
              <a:off x="5522711" y="2399497"/>
              <a:ext cx="36941" cy="16202"/>
            </a:xfrm>
            <a:custGeom>
              <a:avLst/>
              <a:gdLst/>
              <a:ahLst/>
              <a:cxnLst/>
              <a:rect l="l" t="t" r="r" b="b"/>
              <a:pathLst>
                <a:path w="13715" h="6096">
                  <a:moveTo>
                    <a:pt x="6095" y="0"/>
                  </a:moveTo>
                  <a:lnTo>
                    <a:pt x="0" y="0"/>
                  </a:lnTo>
                  <a:lnTo>
                    <a:pt x="0" y="1524"/>
                  </a:lnTo>
                  <a:lnTo>
                    <a:pt x="4571" y="1524"/>
                  </a:lnTo>
                  <a:lnTo>
                    <a:pt x="6095" y="0"/>
                  </a:lnTo>
                  <a:close/>
                </a:path>
                <a:path w="13715" h="6096">
                  <a:moveTo>
                    <a:pt x="12191" y="1524"/>
                  </a:moveTo>
                  <a:lnTo>
                    <a:pt x="10667" y="1524"/>
                  </a:lnTo>
                  <a:lnTo>
                    <a:pt x="10667" y="0"/>
                  </a:lnTo>
                  <a:lnTo>
                    <a:pt x="6095" y="0"/>
                  </a:lnTo>
                  <a:lnTo>
                    <a:pt x="6095" y="1524"/>
                  </a:lnTo>
                  <a:lnTo>
                    <a:pt x="7619" y="1524"/>
                  </a:lnTo>
                  <a:lnTo>
                    <a:pt x="7619" y="3048"/>
                  </a:lnTo>
                  <a:lnTo>
                    <a:pt x="12191" y="3048"/>
                  </a:lnTo>
                  <a:lnTo>
                    <a:pt x="12191" y="6096"/>
                  </a:lnTo>
                  <a:lnTo>
                    <a:pt x="13715" y="6096"/>
                  </a:lnTo>
                  <a:lnTo>
                    <a:pt x="13715" y="3048"/>
                  </a:lnTo>
                  <a:lnTo>
                    <a:pt x="12191" y="1524"/>
                  </a:lnTo>
                  <a:close/>
                </a:path>
              </a:pathLst>
            </a:custGeom>
            <a:solidFill>
              <a:srgbClr val="00923E"/>
            </a:solidFill>
          </p:spPr>
          <p:txBody>
            <a:bodyPr wrap="square" lIns="0" tIns="0" rIns="0" bIns="0" rtlCol="0">
              <a:noAutofit/>
            </a:bodyPr>
            <a:lstStyle/>
            <a:p>
              <a:endParaRPr sz="700"/>
            </a:p>
          </p:txBody>
        </p:sp>
        <p:sp>
          <p:nvSpPr>
            <p:cNvPr id="1301" name="object 1342"/>
            <p:cNvSpPr/>
            <p:nvPr/>
          </p:nvSpPr>
          <p:spPr>
            <a:xfrm>
              <a:off x="4906989" y="2537233"/>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1302" name="object 1343"/>
            <p:cNvSpPr/>
            <p:nvPr/>
          </p:nvSpPr>
          <p:spPr>
            <a:xfrm>
              <a:off x="4911093" y="2537233"/>
              <a:ext cx="8207" cy="4051"/>
            </a:xfrm>
            <a:custGeom>
              <a:avLst/>
              <a:gdLst/>
              <a:ahLst/>
              <a:cxnLst/>
              <a:rect l="l" t="t" r="r" b="b"/>
              <a:pathLst>
                <a:path w="3047" h="1524">
                  <a:moveTo>
                    <a:pt x="0" y="0"/>
                  </a:moveTo>
                  <a:lnTo>
                    <a:pt x="0" y="1524"/>
                  </a:lnTo>
                  <a:lnTo>
                    <a:pt x="3047" y="1524"/>
                  </a:lnTo>
                  <a:lnTo>
                    <a:pt x="1523" y="0"/>
                  </a:lnTo>
                  <a:lnTo>
                    <a:pt x="0" y="0"/>
                  </a:lnTo>
                  <a:close/>
                </a:path>
              </a:pathLst>
            </a:custGeom>
            <a:solidFill>
              <a:srgbClr val="475E5F"/>
            </a:solidFill>
          </p:spPr>
          <p:txBody>
            <a:bodyPr wrap="square" lIns="0" tIns="0" rIns="0" bIns="0" rtlCol="0">
              <a:noAutofit/>
            </a:bodyPr>
            <a:lstStyle/>
            <a:p>
              <a:endParaRPr sz="700"/>
            </a:p>
          </p:txBody>
        </p:sp>
        <p:sp>
          <p:nvSpPr>
            <p:cNvPr id="1303" name="object 1344"/>
            <p:cNvSpPr/>
            <p:nvPr/>
          </p:nvSpPr>
          <p:spPr>
            <a:xfrm>
              <a:off x="4911093" y="2537233"/>
              <a:ext cx="8207" cy="4051"/>
            </a:xfrm>
            <a:custGeom>
              <a:avLst/>
              <a:gdLst/>
              <a:ahLst/>
              <a:cxnLst/>
              <a:rect l="l" t="t" r="r" b="b"/>
              <a:pathLst>
                <a:path w="3047" h="1524">
                  <a:moveTo>
                    <a:pt x="0" y="0"/>
                  </a:moveTo>
                  <a:lnTo>
                    <a:pt x="0" y="1524"/>
                  </a:lnTo>
                  <a:lnTo>
                    <a:pt x="3047" y="1524"/>
                  </a:lnTo>
                  <a:lnTo>
                    <a:pt x="1523" y="0"/>
                  </a:lnTo>
                  <a:lnTo>
                    <a:pt x="0" y="0"/>
                  </a:lnTo>
                  <a:close/>
                </a:path>
              </a:pathLst>
            </a:custGeom>
            <a:solidFill>
              <a:srgbClr val="46615F"/>
            </a:solidFill>
          </p:spPr>
          <p:txBody>
            <a:bodyPr wrap="square" lIns="0" tIns="0" rIns="0" bIns="0" rtlCol="0">
              <a:noAutofit/>
            </a:bodyPr>
            <a:lstStyle/>
            <a:p>
              <a:endParaRPr sz="700"/>
            </a:p>
          </p:txBody>
        </p:sp>
        <p:sp>
          <p:nvSpPr>
            <p:cNvPr id="1304" name="object 1345"/>
            <p:cNvSpPr/>
            <p:nvPr/>
          </p:nvSpPr>
          <p:spPr>
            <a:xfrm>
              <a:off x="4915198" y="2543310"/>
              <a:ext cx="8210" cy="0"/>
            </a:xfrm>
            <a:custGeom>
              <a:avLst/>
              <a:gdLst/>
              <a:ahLst/>
              <a:cxnLst/>
              <a:rect l="l" t="t" r="r" b="b"/>
              <a:pathLst>
                <a:path w="3048">
                  <a:moveTo>
                    <a:pt x="0" y="0"/>
                  </a:moveTo>
                  <a:lnTo>
                    <a:pt x="3048" y="0"/>
                  </a:lnTo>
                </a:path>
              </a:pathLst>
            </a:custGeom>
            <a:ln w="2793">
              <a:solidFill>
                <a:srgbClr val="466461"/>
              </a:solidFill>
            </a:ln>
          </p:spPr>
          <p:txBody>
            <a:bodyPr wrap="square" lIns="0" tIns="0" rIns="0" bIns="0" rtlCol="0">
              <a:noAutofit/>
            </a:bodyPr>
            <a:lstStyle/>
            <a:p>
              <a:endParaRPr sz="700"/>
            </a:p>
          </p:txBody>
        </p:sp>
        <p:sp>
          <p:nvSpPr>
            <p:cNvPr id="1305" name="object 1346"/>
            <p:cNvSpPr/>
            <p:nvPr/>
          </p:nvSpPr>
          <p:spPr>
            <a:xfrm>
              <a:off x="4915198" y="2543310"/>
              <a:ext cx="8210" cy="0"/>
            </a:xfrm>
            <a:custGeom>
              <a:avLst/>
              <a:gdLst/>
              <a:ahLst/>
              <a:cxnLst/>
              <a:rect l="l" t="t" r="r" b="b"/>
              <a:pathLst>
                <a:path w="3048">
                  <a:moveTo>
                    <a:pt x="0" y="0"/>
                  </a:moveTo>
                  <a:lnTo>
                    <a:pt x="3048" y="0"/>
                  </a:lnTo>
                </a:path>
              </a:pathLst>
            </a:custGeom>
            <a:ln w="2793">
              <a:solidFill>
                <a:srgbClr val="456863"/>
              </a:solidFill>
            </a:ln>
          </p:spPr>
          <p:txBody>
            <a:bodyPr wrap="square" lIns="0" tIns="0" rIns="0" bIns="0" rtlCol="0">
              <a:noAutofit/>
            </a:bodyPr>
            <a:lstStyle/>
            <a:p>
              <a:endParaRPr sz="700"/>
            </a:p>
          </p:txBody>
        </p:sp>
        <p:sp>
          <p:nvSpPr>
            <p:cNvPr id="1306" name="object 1347"/>
            <p:cNvSpPr/>
            <p:nvPr/>
          </p:nvSpPr>
          <p:spPr>
            <a:xfrm>
              <a:off x="4915198" y="2545335"/>
              <a:ext cx="12314" cy="0"/>
            </a:xfrm>
            <a:custGeom>
              <a:avLst/>
              <a:gdLst/>
              <a:ahLst/>
              <a:cxnLst/>
              <a:rect l="l" t="t" r="r" b="b"/>
              <a:pathLst>
                <a:path w="4572">
                  <a:moveTo>
                    <a:pt x="0" y="0"/>
                  </a:moveTo>
                  <a:lnTo>
                    <a:pt x="3048" y="0"/>
                  </a:lnTo>
                  <a:lnTo>
                    <a:pt x="4572" y="0"/>
                  </a:lnTo>
                  <a:lnTo>
                    <a:pt x="0" y="0"/>
                  </a:lnTo>
                  <a:close/>
                </a:path>
              </a:pathLst>
            </a:custGeom>
            <a:solidFill>
              <a:srgbClr val="456B63"/>
            </a:solidFill>
          </p:spPr>
          <p:txBody>
            <a:bodyPr wrap="square" lIns="0" tIns="0" rIns="0" bIns="0" rtlCol="0">
              <a:noAutofit/>
            </a:bodyPr>
            <a:lstStyle/>
            <a:p>
              <a:endParaRPr sz="700"/>
            </a:p>
          </p:txBody>
        </p:sp>
        <p:sp>
          <p:nvSpPr>
            <p:cNvPr id="1307" name="object 1348"/>
            <p:cNvSpPr/>
            <p:nvPr/>
          </p:nvSpPr>
          <p:spPr>
            <a:xfrm>
              <a:off x="4919303" y="2547361"/>
              <a:ext cx="8210" cy="0"/>
            </a:xfrm>
            <a:custGeom>
              <a:avLst/>
              <a:gdLst/>
              <a:ahLst/>
              <a:cxnLst/>
              <a:rect l="l" t="t" r="r" b="b"/>
              <a:pathLst>
                <a:path w="3048">
                  <a:moveTo>
                    <a:pt x="0" y="0"/>
                  </a:moveTo>
                  <a:lnTo>
                    <a:pt x="3048" y="0"/>
                  </a:lnTo>
                </a:path>
              </a:pathLst>
            </a:custGeom>
            <a:ln w="2794">
              <a:solidFill>
                <a:srgbClr val="416E64"/>
              </a:solidFill>
            </a:ln>
          </p:spPr>
          <p:txBody>
            <a:bodyPr wrap="square" lIns="0" tIns="0" rIns="0" bIns="0" rtlCol="0">
              <a:noAutofit/>
            </a:bodyPr>
            <a:lstStyle/>
            <a:p>
              <a:endParaRPr sz="700"/>
            </a:p>
          </p:txBody>
        </p:sp>
        <p:sp>
          <p:nvSpPr>
            <p:cNvPr id="1308" name="object 1349"/>
            <p:cNvSpPr/>
            <p:nvPr/>
          </p:nvSpPr>
          <p:spPr>
            <a:xfrm>
              <a:off x="4919303" y="2547361"/>
              <a:ext cx="8210" cy="0"/>
            </a:xfrm>
            <a:custGeom>
              <a:avLst/>
              <a:gdLst/>
              <a:ahLst/>
              <a:cxnLst/>
              <a:rect l="l" t="t" r="r" b="b"/>
              <a:pathLst>
                <a:path w="3048">
                  <a:moveTo>
                    <a:pt x="0" y="0"/>
                  </a:moveTo>
                  <a:lnTo>
                    <a:pt x="3048" y="0"/>
                  </a:lnTo>
                </a:path>
              </a:pathLst>
            </a:custGeom>
            <a:ln w="2794">
              <a:solidFill>
                <a:srgbClr val="3B7063"/>
              </a:solidFill>
            </a:ln>
          </p:spPr>
          <p:txBody>
            <a:bodyPr wrap="square" lIns="0" tIns="0" rIns="0" bIns="0" rtlCol="0">
              <a:noAutofit/>
            </a:bodyPr>
            <a:lstStyle/>
            <a:p>
              <a:endParaRPr sz="700"/>
            </a:p>
          </p:txBody>
        </p:sp>
        <p:sp>
          <p:nvSpPr>
            <p:cNvPr id="1309" name="object 1350"/>
            <p:cNvSpPr/>
            <p:nvPr/>
          </p:nvSpPr>
          <p:spPr>
            <a:xfrm>
              <a:off x="4919303" y="2551412"/>
              <a:ext cx="12314" cy="0"/>
            </a:xfrm>
            <a:custGeom>
              <a:avLst/>
              <a:gdLst/>
              <a:ahLst/>
              <a:cxnLst/>
              <a:rect l="l" t="t" r="r" b="b"/>
              <a:pathLst>
                <a:path w="4572">
                  <a:moveTo>
                    <a:pt x="0" y="0"/>
                  </a:moveTo>
                  <a:lnTo>
                    <a:pt x="4572" y="0"/>
                  </a:lnTo>
                </a:path>
              </a:pathLst>
            </a:custGeom>
            <a:ln w="2793">
              <a:solidFill>
                <a:srgbClr val="387464"/>
              </a:solidFill>
            </a:ln>
          </p:spPr>
          <p:txBody>
            <a:bodyPr wrap="square" lIns="0" tIns="0" rIns="0" bIns="0" rtlCol="0">
              <a:noAutofit/>
            </a:bodyPr>
            <a:lstStyle/>
            <a:p>
              <a:endParaRPr sz="700"/>
            </a:p>
          </p:txBody>
        </p:sp>
        <p:sp>
          <p:nvSpPr>
            <p:cNvPr id="1310" name="object 1351"/>
            <p:cNvSpPr/>
            <p:nvPr/>
          </p:nvSpPr>
          <p:spPr>
            <a:xfrm>
              <a:off x="4919303" y="2551412"/>
              <a:ext cx="12314" cy="0"/>
            </a:xfrm>
            <a:custGeom>
              <a:avLst/>
              <a:gdLst/>
              <a:ahLst/>
              <a:cxnLst/>
              <a:rect l="l" t="t" r="r" b="b"/>
              <a:pathLst>
                <a:path w="4572">
                  <a:moveTo>
                    <a:pt x="0" y="0"/>
                  </a:moveTo>
                  <a:lnTo>
                    <a:pt x="4572" y="0"/>
                  </a:lnTo>
                </a:path>
              </a:pathLst>
            </a:custGeom>
            <a:ln w="2793">
              <a:solidFill>
                <a:srgbClr val="317863"/>
              </a:solidFill>
            </a:ln>
          </p:spPr>
          <p:txBody>
            <a:bodyPr wrap="square" lIns="0" tIns="0" rIns="0" bIns="0" rtlCol="0">
              <a:noAutofit/>
            </a:bodyPr>
            <a:lstStyle/>
            <a:p>
              <a:endParaRPr sz="700"/>
            </a:p>
          </p:txBody>
        </p:sp>
        <p:sp>
          <p:nvSpPr>
            <p:cNvPr id="1311" name="object 1352"/>
            <p:cNvSpPr/>
            <p:nvPr/>
          </p:nvSpPr>
          <p:spPr>
            <a:xfrm>
              <a:off x="4923408" y="2555463"/>
              <a:ext cx="8210" cy="0"/>
            </a:xfrm>
            <a:custGeom>
              <a:avLst/>
              <a:gdLst/>
              <a:ahLst/>
              <a:cxnLst/>
              <a:rect l="l" t="t" r="r" b="b"/>
              <a:pathLst>
                <a:path w="3048">
                  <a:moveTo>
                    <a:pt x="0" y="0"/>
                  </a:moveTo>
                  <a:lnTo>
                    <a:pt x="3048" y="0"/>
                  </a:lnTo>
                </a:path>
              </a:pathLst>
            </a:custGeom>
            <a:ln w="2793">
              <a:solidFill>
                <a:srgbClr val="287962"/>
              </a:solidFill>
            </a:ln>
          </p:spPr>
          <p:txBody>
            <a:bodyPr wrap="square" lIns="0" tIns="0" rIns="0" bIns="0" rtlCol="0">
              <a:noAutofit/>
            </a:bodyPr>
            <a:lstStyle/>
            <a:p>
              <a:endParaRPr sz="700"/>
            </a:p>
          </p:txBody>
        </p:sp>
        <p:sp>
          <p:nvSpPr>
            <p:cNvPr id="1312" name="object 1353"/>
            <p:cNvSpPr/>
            <p:nvPr/>
          </p:nvSpPr>
          <p:spPr>
            <a:xfrm>
              <a:off x="4923408" y="2555463"/>
              <a:ext cx="8210" cy="0"/>
            </a:xfrm>
            <a:custGeom>
              <a:avLst/>
              <a:gdLst/>
              <a:ahLst/>
              <a:cxnLst/>
              <a:rect l="l" t="t" r="r" b="b"/>
              <a:pathLst>
                <a:path w="3048">
                  <a:moveTo>
                    <a:pt x="0" y="0"/>
                  </a:moveTo>
                  <a:lnTo>
                    <a:pt x="3048" y="0"/>
                  </a:lnTo>
                </a:path>
              </a:pathLst>
            </a:custGeom>
            <a:ln w="2793">
              <a:solidFill>
                <a:srgbClr val="207B5F"/>
              </a:solidFill>
            </a:ln>
          </p:spPr>
          <p:txBody>
            <a:bodyPr wrap="square" lIns="0" tIns="0" rIns="0" bIns="0" rtlCol="0">
              <a:noAutofit/>
            </a:bodyPr>
            <a:lstStyle/>
            <a:p>
              <a:endParaRPr sz="700"/>
            </a:p>
          </p:txBody>
        </p:sp>
        <p:sp>
          <p:nvSpPr>
            <p:cNvPr id="1313" name="object 1354"/>
            <p:cNvSpPr/>
            <p:nvPr/>
          </p:nvSpPr>
          <p:spPr>
            <a:xfrm>
              <a:off x="4923408" y="2557488"/>
              <a:ext cx="12312" cy="0"/>
            </a:xfrm>
            <a:custGeom>
              <a:avLst/>
              <a:gdLst/>
              <a:ahLst/>
              <a:cxnLst/>
              <a:rect l="l" t="t" r="r" b="b"/>
              <a:pathLst>
                <a:path w="4571">
                  <a:moveTo>
                    <a:pt x="0" y="0"/>
                  </a:moveTo>
                  <a:lnTo>
                    <a:pt x="3048" y="0"/>
                  </a:lnTo>
                  <a:lnTo>
                    <a:pt x="4571" y="0"/>
                  </a:lnTo>
                  <a:lnTo>
                    <a:pt x="0" y="0"/>
                  </a:lnTo>
                  <a:close/>
                </a:path>
              </a:pathLst>
            </a:custGeom>
            <a:solidFill>
              <a:srgbClr val="167E5F"/>
            </a:solidFill>
          </p:spPr>
          <p:txBody>
            <a:bodyPr wrap="square" lIns="0" tIns="0" rIns="0" bIns="0" rtlCol="0">
              <a:noAutofit/>
            </a:bodyPr>
            <a:lstStyle/>
            <a:p>
              <a:endParaRPr sz="700"/>
            </a:p>
          </p:txBody>
        </p:sp>
        <p:sp>
          <p:nvSpPr>
            <p:cNvPr id="1314" name="object 1355"/>
            <p:cNvSpPr/>
            <p:nvPr/>
          </p:nvSpPr>
          <p:spPr>
            <a:xfrm>
              <a:off x="4923408" y="2559514"/>
              <a:ext cx="12312" cy="0"/>
            </a:xfrm>
            <a:custGeom>
              <a:avLst/>
              <a:gdLst/>
              <a:ahLst/>
              <a:cxnLst/>
              <a:rect l="l" t="t" r="r" b="b"/>
              <a:pathLst>
                <a:path w="4571">
                  <a:moveTo>
                    <a:pt x="0" y="0"/>
                  </a:moveTo>
                  <a:lnTo>
                    <a:pt x="4571" y="0"/>
                  </a:lnTo>
                </a:path>
              </a:pathLst>
            </a:custGeom>
            <a:ln w="2794">
              <a:solidFill>
                <a:srgbClr val="10835C"/>
              </a:solidFill>
            </a:ln>
          </p:spPr>
          <p:txBody>
            <a:bodyPr wrap="square" lIns="0" tIns="0" rIns="0" bIns="0" rtlCol="0">
              <a:noAutofit/>
            </a:bodyPr>
            <a:lstStyle/>
            <a:p>
              <a:endParaRPr sz="700"/>
            </a:p>
          </p:txBody>
        </p:sp>
        <p:sp>
          <p:nvSpPr>
            <p:cNvPr id="1315" name="object 1356"/>
            <p:cNvSpPr/>
            <p:nvPr/>
          </p:nvSpPr>
          <p:spPr>
            <a:xfrm>
              <a:off x="4923408" y="2559514"/>
              <a:ext cx="12312" cy="0"/>
            </a:xfrm>
            <a:custGeom>
              <a:avLst/>
              <a:gdLst/>
              <a:ahLst/>
              <a:cxnLst/>
              <a:rect l="l" t="t" r="r" b="b"/>
              <a:pathLst>
                <a:path w="4571">
                  <a:moveTo>
                    <a:pt x="0" y="0"/>
                  </a:moveTo>
                  <a:lnTo>
                    <a:pt x="4571" y="0"/>
                  </a:lnTo>
                </a:path>
              </a:pathLst>
            </a:custGeom>
            <a:ln w="2794">
              <a:solidFill>
                <a:srgbClr val="06855A"/>
              </a:solidFill>
            </a:ln>
          </p:spPr>
          <p:txBody>
            <a:bodyPr wrap="square" lIns="0" tIns="0" rIns="0" bIns="0" rtlCol="0">
              <a:noAutofit/>
            </a:bodyPr>
            <a:lstStyle/>
            <a:p>
              <a:endParaRPr sz="700"/>
            </a:p>
          </p:txBody>
        </p:sp>
        <p:sp>
          <p:nvSpPr>
            <p:cNvPr id="1316" name="object 1357"/>
            <p:cNvSpPr/>
            <p:nvPr/>
          </p:nvSpPr>
          <p:spPr>
            <a:xfrm>
              <a:off x="4923408" y="2563565"/>
              <a:ext cx="12312" cy="0"/>
            </a:xfrm>
            <a:custGeom>
              <a:avLst/>
              <a:gdLst/>
              <a:ahLst/>
              <a:cxnLst/>
              <a:rect l="l" t="t" r="r" b="b"/>
              <a:pathLst>
                <a:path w="4571">
                  <a:moveTo>
                    <a:pt x="0" y="0"/>
                  </a:moveTo>
                  <a:lnTo>
                    <a:pt x="4571" y="0"/>
                  </a:lnTo>
                </a:path>
              </a:pathLst>
            </a:custGeom>
            <a:ln w="2793">
              <a:solidFill>
                <a:srgbClr val="048656"/>
              </a:solidFill>
            </a:ln>
          </p:spPr>
          <p:txBody>
            <a:bodyPr wrap="square" lIns="0" tIns="0" rIns="0" bIns="0" rtlCol="0">
              <a:noAutofit/>
            </a:bodyPr>
            <a:lstStyle/>
            <a:p>
              <a:endParaRPr sz="700"/>
            </a:p>
          </p:txBody>
        </p:sp>
        <p:sp>
          <p:nvSpPr>
            <p:cNvPr id="1317" name="object 1358"/>
            <p:cNvSpPr/>
            <p:nvPr/>
          </p:nvSpPr>
          <p:spPr>
            <a:xfrm>
              <a:off x="4923408" y="2563565"/>
              <a:ext cx="12312" cy="0"/>
            </a:xfrm>
            <a:custGeom>
              <a:avLst/>
              <a:gdLst/>
              <a:ahLst/>
              <a:cxnLst/>
              <a:rect l="l" t="t" r="r" b="b"/>
              <a:pathLst>
                <a:path w="4571">
                  <a:moveTo>
                    <a:pt x="0" y="0"/>
                  </a:moveTo>
                  <a:lnTo>
                    <a:pt x="4571" y="0"/>
                  </a:lnTo>
                </a:path>
              </a:pathLst>
            </a:custGeom>
            <a:ln w="2793">
              <a:solidFill>
                <a:srgbClr val="008A53"/>
              </a:solidFill>
            </a:ln>
          </p:spPr>
          <p:txBody>
            <a:bodyPr wrap="square" lIns="0" tIns="0" rIns="0" bIns="0" rtlCol="0">
              <a:noAutofit/>
            </a:bodyPr>
            <a:lstStyle/>
            <a:p>
              <a:endParaRPr sz="700"/>
            </a:p>
          </p:txBody>
        </p:sp>
        <p:sp>
          <p:nvSpPr>
            <p:cNvPr id="1318" name="object 1359"/>
            <p:cNvSpPr/>
            <p:nvPr/>
          </p:nvSpPr>
          <p:spPr>
            <a:xfrm>
              <a:off x="4927513" y="2567616"/>
              <a:ext cx="8207" cy="0"/>
            </a:xfrm>
            <a:custGeom>
              <a:avLst/>
              <a:gdLst/>
              <a:ahLst/>
              <a:cxnLst/>
              <a:rect l="l" t="t" r="r" b="b"/>
              <a:pathLst>
                <a:path w="3047">
                  <a:moveTo>
                    <a:pt x="0" y="0"/>
                  </a:moveTo>
                  <a:lnTo>
                    <a:pt x="3047" y="0"/>
                  </a:lnTo>
                </a:path>
              </a:pathLst>
            </a:custGeom>
            <a:ln w="2794">
              <a:solidFill>
                <a:srgbClr val="008D50"/>
              </a:solidFill>
            </a:ln>
          </p:spPr>
          <p:txBody>
            <a:bodyPr wrap="square" lIns="0" tIns="0" rIns="0" bIns="0" rtlCol="0">
              <a:noAutofit/>
            </a:bodyPr>
            <a:lstStyle/>
            <a:p>
              <a:endParaRPr sz="700"/>
            </a:p>
          </p:txBody>
        </p:sp>
        <p:sp>
          <p:nvSpPr>
            <p:cNvPr id="1319" name="object 1360"/>
            <p:cNvSpPr/>
            <p:nvPr/>
          </p:nvSpPr>
          <p:spPr>
            <a:xfrm>
              <a:off x="4927513" y="2567616"/>
              <a:ext cx="8207" cy="0"/>
            </a:xfrm>
            <a:custGeom>
              <a:avLst/>
              <a:gdLst/>
              <a:ahLst/>
              <a:cxnLst/>
              <a:rect l="l" t="t" r="r" b="b"/>
              <a:pathLst>
                <a:path w="3047">
                  <a:moveTo>
                    <a:pt x="0" y="0"/>
                  </a:moveTo>
                  <a:lnTo>
                    <a:pt x="3047" y="0"/>
                  </a:lnTo>
                </a:path>
              </a:pathLst>
            </a:custGeom>
            <a:ln w="2794">
              <a:solidFill>
                <a:srgbClr val="008F4D"/>
              </a:solidFill>
            </a:ln>
          </p:spPr>
          <p:txBody>
            <a:bodyPr wrap="square" lIns="0" tIns="0" rIns="0" bIns="0" rtlCol="0">
              <a:noAutofit/>
            </a:bodyPr>
            <a:lstStyle/>
            <a:p>
              <a:endParaRPr sz="700"/>
            </a:p>
          </p:txBody>
        </p:sp>
        <p:sp>
          <p:nvSpPr>
            <p:cNvPr id="1320" name="object 1361"/>
            <p:cNvSpPr/>
            <p:nvPr/>
          </p:nvSpPr>
          <p:spPr>
            <a:xfrm>
              <a:off x="4927513" y="2569642"/>
              <a:ext cx="8207" cy="0"/>
            </a:xfrm>
            <a:custGeom>
              <a:avLst/>
              <a:gdLst/>
              <a:ahLst/>
              <a:cxnLst/>
              <a:rect l="l" t="t" r="r" b="b"/>
              <a:pathLst>
                <a:path w="3047">
                  <a:moveTo>
                    <a:pt x="0" y="0"/>
                  </a:moveTo>
                  <a:lnTo>
                    <a:pt x="3047" y="0"/>
                  </a:lnTo>
                  <a:lnTo>
                    <a:pt x="0" y="0"/>
                  </a:lnTo>
                  <a:close/>
                </a:path>
              </a:pathLst>
            </a:custGeom>
            <a:solidFill>
              <a:srgbClr val="009146"/>
            </a:solidFill>
          </p:spPr>
          <p:txBody>
            <a:bodyPr wrap="square" lIns="0" tIns="0" rIns="0" bIns="0" rtlCol="0">
              <a:noAutofit/>
            </a:bodyPr>
            <a:lstStyle/>
            <a:p>
              <a:endParaRPr sz="700"/>
            </a:p>
          </p:txBody>
        </p:sp>
        <p:sp>
          <p:nvSpPr>
            <p:cNvPr id="1321" name="object 1362"/>
            <p:cNvSpPr/>
            <p:nvPr/>
          </p:nvSpPr>
          <p:spPr>
            <a:xfrm>
              <a:off x="4927513" y="2571667"/>
              <a:ext cx="8207" cy="0"/>
            </a:xfrm>
            <a:custGeom>
              <a:avLst/>
              <a:gdLst/>
              <a:ahLst/>
              <a:cxnLst/>
              <a:rect l="l" t="t" r="r" b="b"/>
              <a:pathLst>
                <a:path w="3047">
                  <a:moveTo>
                    <a:pt x="0" y="0"/>
                  </a:moveTo>
                  <a:lnTo>
                    <a:pt x="3047" y="0"/>
                  </a:lnTo>
                </a:path>
              </a:pathLst>
            </a:custGeom>
            <a:ln w="2793">
              <a:solidFill>
                <a:srgbClr val="00923E"/>
              </a:solidFill>
            </a:ln>
          </p:spPr>
          <p:txBody>
            <a:bodyPr wrap="square" lIns="0" tIns="0" rIns="0" bIns="0" rtlCol="0">
              <a:noAutofit/>
            </a:bodyPr>
            <a:lstStyle/>
            <a:p>
              <a:endParaRPr sz="700"/>
            </a:p>
          </p:txBody>
        </p:sp>
        <p:sp>
          <p:nvSpPr>
            <p:cNvPr id="1322" name="object 1363"/>
            <p:cNvSpPr/>
            <p:nvPr/>
          </p:nvSpPr>
          <p:spPr>
            <a:xfrm>
              <a:off x="4927513" y="2571667"/>
              <a:ext cx="8207" cy="0"/>
            </a:xfrm>
            <a:custGeom>
              <a:avLst/>
              <a:gdLst/>
              <a:ahLst/>
              <a:cxnLst/>
              <a:rect l="l" t="t" r="r" b="b"/>
              <a:pathLst>
                <a:path w="3047">
                  <a:moveTo>
                    <a:pt x="0" y="0"/>
                  </a:moveTo>
                  <a:lnTo>
                    <a:pt x="3047" y="0"/>
                  </a:lnTo>
                </a:path>
              </a:pathLst>
            </a:custGeom>
            <a:ln w="2793">
              <a:solidFill>
                <a:srgbClr val="009145"/>
              </a:solidFill>
            </a:ln>
          </p:spPr>
          <p:txBody>
            <a:bodyPr wrap="square" lIns="0" tIns="0" rIns="0" bIns="0" rtlCol="0">
              <a:noAutofit/>
            </a:bodyPr>
            <a:lstStyle/>
            <a:p>
              <a:endParaRPr sz="700"/>
            </a:p>
          </p:txBody>
        </p:sp>
        <p:sp>
          <p:nvSpPr>
            <p:cNvPr id="1323" name="object 1364"/>
            <p:cNvSpPr/>
            <p:nvPr/>
          </p:nvSpPr>
          <p:spPr>
            <a:xfrm>
              <a:off x="4927513" y="2575718"/>
              <a:ext cx="12312" cy="0"/>
            </a:xfrm>
            <a:custGeom>
              <a:avLst/>
              <a:gdLst/>
              <a:ahLst/>
              <a:cxnLst/>
              <a:rect l="l" t="t" r="r" b="b"/>
              <a:pathLst>
                <a:path w="4571">
                  <a:moveTo>
                    <a:pt x="0" y="0"/>
                  </a:moveTo>
                  <a:lnTo>
                    <a:pt x="4571" y="0"/>
                  </a:lnTo>
                </a:path>
              </a:pathLst>
            </a:custGeom>
            <a:ln w="2793">
              <a:solidFill>
                <a:srgbClr val="00904A"/>
              </a:solidFill>
            </a:ln>
          </p:spPr>
          <p:txBody>
            <a:bodyPr wrap="square" lIns="0" tIns="0" rIns="0" bIns="0" rtlCol="0">
              <a:noAutofit/>
            </a:bodyPr>
            <a:lstStyle/>
            <a:p>
              <a:endParaRPr sz="700"/>
            </a:p>
          </p:txBody>
        </p:sp>
        <p:sp>
          <p:nvSpPr>
            <p:cNvPr id="1324" name="object 1365"/>
            <p:cNvSpPr/>
            <p:nvPr/>
          </p:nvSpPr>
          <p:spPr>
            <a:xfrm>
              <a:off x="4927513" y="2575718"/>
              <a:ext cx="12312" cy="0"/>
            </a:xfrm>
            <a:custGeom>
              <a:avLst/>
              <a:gdLst/>
              <a:ahLst/>
              <a:cxnLst/>
              <a:rect l="l" t="t" r="r" b="b"/>
              <a:pathLst>
                <a:path w="4571">
                  <a:moveTo>
                    <a:pt x="0" y="0"/>
                  </a:moveTo>
                  <a:lnTo>
                    <a:pt x="4571" y="0"/>
                  </a:lnTo>
                </a:path>
              </a:pathLst>
            </a:custGeom>
            <a:ln w="2793">
              <a:solidFill>
                <a:srgbClr val="008E50"/>
              </a:solidFill>
            </a:ln>
          </p:spPr>
          <p:txBody>
            <a:bodyPr wrap="square" lIns="0" tIns="0" rIns="0" bIns="0" rtlCol="0">
              <a:noAutofit/>
            </a:bodyPr>
            <a:lstStyle/>
            <a:p>
              <a:endParaRPr sz="700"/>
            </a:p>
          </p:txBody>
        </p:sp>
        <p:sp>
          <p:nvSpPr>
            <p:cNvPr id="1325" name="object 1366"/>
            <p:cNvSpPr/>
            <p:nvPr/>
          </p:nvSpPr>
          <p:spPr>
            <a:xfrm>
              <a:off x="4927513" y="2579769"/>
              <a:ext cx="12312" cy="0"/>
            </a:xfrm>
            <a:custGeom>
              <a:avLst/>
              <a:gdLst/>
              <a:ahLst/>
              <a:cxnLst/>
              <a:rect l="l" t="t" r="r" b="b"/>
              <a:pathLst>
                <a:path w="4571">
                  <a:moveTo>
                    <a:pt x="0" y="0"/>
                  </a:moveTo>
                  <a:lnTo>
                    <a:pt x="4571" y="0"/>
                  </a:lnTo>
                </a:path>
              </a:pathLst>
            </a:custGeom>
            <a:ln w="2794">
              <a:solidFill>
                <a:srgbClr val="008A52"/>
              </a:solidFill>
            </a:ln>
          </p:spPr>
          <p:txBody>
            <a:bodyPr wrap="square" lIns="0" tIns="0" rIns="0" bIns="0" rtlCol="0">
              <a:noAutofit/>
            </a:bodyPr>
            <a:lstStyle/>
            <a:p>
              <a:endParaRPr sz="700"/>
            </a:p>
          </p:txBody>
        </p:sp>
        <p:sp>
          <p:nvSpPr>
            <p:cNvPr id="1326" name="object 1367"/>
            <p:cNvSpPr/>
            <p:nvPr/>
          </p:nvSpPr>
          <p:spPr>
            <a:xfrm>
              <a:off x="4927513" y="2579769"/>
              <a:ext cx="12312" cy="0"/>
            </a:xfrm>
            <a:custGeom>
              <a:avLst/>
              <a:gdLst/>
              <a:ahLst/>
              <a:cxnLst/>
              <a:rect l="l" t="t" r="r" b="b"/>
              <a:pathLst>
                <a:path w="4571">
                  <a:moveTo>
                    <a:pt x="0" y="0"/>
                  </a:moveTo>
                  <a:lnTo>
                    <a:pt x="4571" y="0"/>
                  </a:lnTo>
                </a:path>
              </a:pathLst>
            </a:custGeom>
            <a:ln w="2794">
              <a:solidFill>
                <a:srgbClr val="018857"/>
              </a:solidFill>
            </a:ln>
          </p:spPr>
          <p:txBody>
            <a:bodyPr wrap="square" lIns="0" tIns="0" rIns="0" bIns="0" rtlCol="0">
              <a:noAutofit/>
            </a:bodyPr>
            <a:lstStyle/>
            <a:p>
              <a:endParaRPr sz="700"/>
            </a:p>
          </p:txBody>
        </p:sp>
        <p:sp>
          <p:nvSpPr>
            <p:cNvPr id="1327" name="object 1368"/>
            <p:cNvSpPr/>
            <p:nvPr/>
          </p:nvSpPr>
          <p:spPr>
            <a:xfrm>
              <a:off x="4927513" y="2581795"/>
              <a:ext cx="12312" cy="0"/>
            </a:xfrm>
            <a:custGeom>
              <a:avLst/>
              <a:gdLst/>
              <a:ahLst/>
              <a:cxnLst/>
              <a:rect l="l" t="t" r="r" b="b"/>
              <a:pathLst>
                <a:path w="4571">
                  <a:moveTo>
                    <a:pt x="0" y="0"/>
                  </a:moveTo>
                  <a:lnTo>
                    <a:pt x="4571" y="0"/>
                  </a:lnTo>
                  <a:lnTo>
                    <a:pt x="1524" y="0"/>
                  </a:lnTo>
                  <a:lnTo>
                    <a:pt x="0" y="0"/>
                  </a:lnTo>
                  <a:close/>
                </a:path>
              </a:pathLst>
            </a:custGeom>
            <a:solidFill>
              <a:srgbClr val="06855A"/>
            </a:solidFill>
          </p:spPr>
          <p:txBody>
            <a:bodyPr wrap="square" lIns="0" tIns="0" rIns="0" bIns="0" rtlCol="0">
              <a:noAutofit/>
            </a:bodyPr>
            <a:lstStyle/>
            <a:p>
              <a:endParaRPr sz="700"/>
            </a:p>
          </p:txBody>
        </p:sp>
        <p:sp>
          <p:nvSpPr>
            <p:cNvPr id="1328" name="object 1369"/>
            <p:cNvSpPr/>
            <p:nvPr/>
          </p:nvSpPr>
          <p:spPr>
            <a:xfrm>
              <a:off x="4931618" y="2583820"/>
              <a:ext cx="12312" cy="0"/>
            </a:xfrm>
            <a:custGeom>
              <a:avLst/>
              <a:gdLst/>
              <a:ahLst/>
              <a:cxnLst/>
              <a:rect l="l" t="t" r="r" b="b"/>
              <a:pathLst>
                <a:path w="4571">
                  <a:moveTo>
                    <a:pt x="0" y="0"/>
                  </a:moveTo>
                  <a:lnTo>
                    <a:pt x="4571" y="0"/>
                  </a:lnTo>
                </a:path>
              </a:pathLst>
            </a:custGeom>
            <a:ln w="2793">
              <a:solidFill>
                <a:srgbClr val="0F835D"/>
              </a:solidFill>
            </a:ln>
          </p:spPr>
          <p:txBody>
            <a:bodyPr wrap="square" lIns="0" tIns="0" rIns="0" bIns="0" rtlCol="0">
              <a:noAutofit/>
            </a:bodyPr>
            <a:lstStyle/>
            <a:p>
              <a:endParaRPr sz="700"/>
            </a:p>
          </p:txBody>
        </p:sp>
        <p:sp>
          <p:nvSpPr>
            <p:cNvPr id="1329" name="object 1370"/>
            <p:cNvSpPr/>
            <p:nvPr/>
          </p:nvSpPr>
          <p:spPr>
            <a:xfrm>
              <a:off x="4931618" y="2583820"/>
              <a:ext cx="12312" cy="0"/>
            </a:xfrm>
            <a:custGeom>
              <a:avLst/>
              <a:gdLst/>
              <a:ahLst/>
              <a:cxnLst/>
              <a:rect l="l" t="t" r="r" b="b"/>
              <a:pathLst>
                <a:path w="4571">
                  <a:moveTo>
                    <a:pt x="0" y="0"/>
                  </a:moveTo>
                  <a:lnTo>
                    <a:pt x="4571" y="0"/>
                  </a:lnTo>
                </a:path>
              </a:pathLst>
            </a:custGeom>
            <a:ln w="2793">
              <a:solidFill>
                <a:srgbClr val="137E5F"/>
              </a:solidFill>
            </a:ln>
          </p:spPr>
          <p:txBody>
            <a:bodyPr wrap="square" lIns="0" tIns="0" rIns="0" bIns="0" rtlCol="0">
              <a:noAutofit/>
            </a:bodyPr>
            <a:lstStyle/>
            <a:p>
              <a:endParaRPr sz="700"/>
            </a:p>
          </p:txBody>
        </p:sp>
        <p:sp>
          <p:nvSpPr>
            <p:cNvPr id="1330" name="object 1371"/>
            <p:cNvSpPr/>
            <p:nvPr/>
          </p:nvSpPr>
          <p:spPr>
            <a:xfrm>
              <a:off x="4935722" y="2587871"/>
              <a:ext cx="8210" cy="0"/>
            </a:xfrm>
            <a:custGeom>
              <a:avLst/>
              <a:gdLst/>
              <a:ahLst/>
              <a:cxnLst/>
              <a:rect l="l" t="t" r="r" b="b"/>
              <a:pathLst>
                <a:path w="3048">
                  <a:moveTo>
                    <a:pt x="0" y="0"/>
                  </a:moveTo>
                  <a:lnTo>
                    <a:pt x="3048" y="0"/>
                  </a:lnTo>
                </a:path>
              </a:pathLst>
            </a:custGeom>
            <a:ln w="2794">
              <a:solidFill>
                <a:srgbClr val="207B60"/>
              </a:solidFill>
            </a:ln>
          </p:spPr>
          <p:txBody>
            <a:bodyPr wrap="square" lIns="0" tIns="0" rIns="0" bIns="0" rtlCol="0">
              <a:noAutofit/>
            </a:bodyPr>
            <a:lstStyle/>
            <a:p>
              <a:endParaRPr sz="700"/>
            </a:p>
          </p:txBody>
        </p:sp>
        <p:sp>
          <p:nvSpPr>
            <p:cNvPr id="1331" name="object 1372"/>
            <p:cNvSpPr/>
            <p:nvPr/>
          </p:nvSpPr>
          <p:spPr>
            <a:xfrm>
              <a:off x="4935722" y="2587871"/>
              <a:ext cx="8210" cy="0"/>
            </a:xfrm>
            <a:custGeom>
              <a:avLst/>
              <a:gdLst/>
              <a:ahLst/>
              <a:cxnLst/>
              <a:rect l="l" t="t" r="r" b="b"/>
              <a:pathLst>
                <a:path w="3048">
                  <a:moveTo>
                    <a:pt x="0" y="0"/>
                  </a:moveTo>
                  <a:lnTo>
                    <a:pt x="3048" y="0"/>
                  </a:lnTo>
                </a:path>
              </a:pathLst>
            </a:custGeom>
            <a:ln w="2794">
              <a:solidFill>
                <a:srgbClr val="2B7962"/>
              </a:solidFill>
            </a:ln>
          </p:spPr>
          <p:txBody>
            <a:bodyPr wrap="square" lIns="0" tIns="0" rIns="0" bIns="0" rtlCol="0">
              <a:noAutofit/>
            </a:bodyPr>
            <a:lstStyle/>
            <a:p>
              <a:endParaRPr sz="700"/>
            </a:p>
          </p:txBody>
        </p:sp>
        <p:sp>
          <p:nvSpPr>
            <p:cNvPr id="1332" name="object 1373"/>
            <p:cNvSpPr/>
            <p:nvPr/>
          </p:nvSpPr>
          <p:spPr>
            <a:xfrm>
              <a:off x="4935722" y="2591923"/>
              <a:ext cx="8210" cy="0"/>
            </a:xfrm>
            <a:custGeom>
              <a:avLst/>
              <a:gdLst/>
              <a:ahLst/>
              <a:cxnLst/>
              <a:rect l="l" t="t" r="r" b="b"/>
              <a:pathLst>
                <a:path w="3048">
                  <a:moveTo>
                    <a:pt x="0" y="0"/>
                  </a:moveTo>
                  <a:lnTo>
                    <a:pt x="3048" y="0"/>
                  </a:lnTo>
                </a:path>
              </a:pathLst>
            </a:custGeom>
            <a:ln w="2793">
              <a:solidFill>
                <a:srgbClr val="317863"/>
              </a:solidFill>
            </a:ln>
          </p:spPr>
          <p:txBody>
            <a:bodyPr wrap="square" lIns="0" tIns="0" rIns="0" bIns="0" rtlCol="0">
              <a:noAutofit/>
            </a:bodyPr>
            <a:lstStyle/>
            <a:p>
              <a:endParaRPr sz="700"/>
            </a:p>
          </p:txBody>
        </p:sp>
        <p:sp>
          <p:nvSpPr>
            <p:cNvPr id="1333" name="object 1374"/>
            <p:cNvSpPr/>
            <p:nvPr/>
          </p:nvSpPr>
          <p:spPr>
            <a:xfrm>
              <a:off x="4935722" y="2591923"/>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1334" name="object 1375"/>
            <p:cNvSpPr/>
            <p:nvPr/>
          </p:nvSpPr>
          <p:spPr>
            <a:xfrm>
              <a:off x="4935722" y="2593945"/>
              <a:ext cx="12314" cy="0"/>
            </a:xfrm>
            <a:custGeom>
              <a:avLst/>
              <a:gdLst/>
              <a:ahLst/>
              <a:cxnLst/>
              <a:rect l="l" t="t" r="r" b="b"/>
              <a:pathLst>
                <a:path w="4572">
                  <a:moveTo>
                    <a:pt x="0" y="0"/>
                  </a:moveTo>
                  <a:lnTo>
                    <a:pt x="3048" y="0"/>
                  </a:lnTo>
                  <a:lnTo>
                    <a:pt x="4572" y="0"/>
                  </a:lnTo>
                  <a:lnTo>
                    <a:pt x="1524" y="0"/>
                  </a:lnTo>
                  <a:lnTo>
                    <a:pt x="0" y="0"/>
                  </a:lnTo>
                  <a:close/>
                </a:path>
              </a:pathLst>
            </a:custGeom>
            <a:solidFill>
              <a:srgbClr val="3B7064"/>
            </a:solidFill>
          </p:spPr>
          <p:txBody>
            <a:bodyPr wrap="square" lIns="0" tIns="0" rIns="0" bIns="0" rtlCol="0">
              <a:noAutofit/>
            </a:bodyPr>
            <a:lstStyle/>
            <a:p>
              <a:endParaRPr sz="700"/>
            </a:p>
          </p:txBody>
        </p:sp>
        <p:sp>
          <p:nvSpPr>
            <p:cNvPr id="1335" name="object 1376"/>
            <p:cNvSpPr/>
            <p:nvPr/>
          </p:nvSpPr>
          <p:spPr>
            <a:xfrm>
              <a:off x="4943932" y="2595974"/>
              <a:ext cx="4105" cy="0"/>
            </a:xfrm>
            <a:custGeom>
              <a:avLst/>
              <a:gdLst/>
              <a:ahLst/>
              <a:cxnLst/>
              <a:rect l="l" t="t" r="r" b="b"/>
              <a:pathLst>
                <a:path w="1524">
                  <a:moveTo>
                    <a:pt x="0" y="0"/>
                  </a:moveTo>
                  <a:lnTo>
                    <a:pt x="1524" y="0"/>
                  </a:lnTo>
                </a:path>
              </a:pathLst>
            </a:custGeom>
            <a:ln w="2793">
              <a:solidFill>
                <a:srgbClr val="426D64"/>
              </a:solidFill>
            </a:ln>
          </p:spPr>
          <p:txBody>
            <a:bodyPr wrap="square" lIns="0" tIns="0" rIns="0" bIns="0" rtlCol="0">
              <a:noAutofit/>
            </a:bodyPr>
            <a:lstStyle/>
            <a:p>
              <a:endParaRPr sz="700"/>
            </a:p>
          </p:txBody>
        </p:sp>
        <p:sp>
          <p:nvSpPr>
            <p:cNvPr id="1336" name="object 1377"/>
            <p:cNvSpPr/>
            <p:nvPr/>
          </p:nvSpPr>
          <p:spPr>
            <a:xfrm>
              <a:off x="4943932" y="2595974"/>
              <a:ext cx="4105" cy="0"/>
            </a:xfrm>
            <a:custGeom>
              <a:avLst/>
              <a:gdLst/>
              <a:ahLst/>
              <a:cxnLst/>
              <a:rect l="l" t="t" r="r" b="b"/>
              <a:pathLst>
                <a:path w="1524">
                  <a:moveTo>
                    <a:pt x="0" y="0"/>
                  </a:moveTo>
                  <a:lnTo>
                    <a:pt x="1524" y="0"/>
                  </a:lnTo>
                </a:path>
              </a:pathLst>
            </a:custGeom>
            <a:ln w="2793">
              <a:solidFill>
                <a:srgbClr val="446C64"/>
              </a:solidFill>
            </a:ln>
          </p:spPr>
          <p:txBody>
            <a:bodyPr wrap="square" lIns="0" tIns="0" rIns="0" bIns="0" rtlCol="0">
              <a:noAutofit/>
            </a:bodyPr>
            <a:lstStyle/>
            <a:p>
              <a:endParaRPr sz="700"/>
            </a:p>
          </p:txBody>
        </p:sp>
        <p:sp>
          <p:nvSpPr>
            <p:cNvPr id="1337" name="object 1378"/>
            <p:cNvSpPr/>
            <p:nvPr/>
          </p:nvSpPr>
          <p:spPr>
            <a:xfrm>
              <a:off x="4943932" y="2597996"/>
              <a:ext cx="12312" cy="0"/>
            </a:xfrm>
            <a:custGeom>
              <a:avLst/>
              <a:gdLst/>
              <a:ahLst/>
              <a:cxnLst/>
              <a:rect l="l" t="t" r="r" b="b"/>
              <a:pathLst>
                <a:path w="4571">
                  <a:moveTo>
                    <a:pt x="0" y="0"/>
                  </a:moveTo>
                  <a:lnTo>
                    <a:pt x="3048" y="0"/>
                  </a:lnTo>
                  <a:lnTo>
                    <a:pt x="4571" y="0"/>
                  </a:lnTo>
                  <a:lnTo>
                    <a:pt x="3048"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1338" name="object 1379"/>
            <p:cNvSpPr/>
            <p:nvPr/>
          </p:nvSpPr>
          <p:spPr>
            <a:xfrm>
              <a:off x="4948037" y="2597996"/>
              <a:ext cx="8207" cy="0"/>
            </a:xfrm>
            <a:custGeom>
              <a:avLst/>
              <a:gdLst/>
              <a:ahLst/>
              <a:cxnLst/>
              <a:rect l="l" t="t" r="r" b="b"/>
              <a:pathLst>
                <a:path w="3047">
                  <a:moveTo>
                    <a:pt x="0" y="0"/>
                  </a:moveTo>
                  <a:lnTo>
                    <a:pt x="1524" y="0"/>
                  </a:lnTo>
                  <a:lnTo>
                    <a:pt x="3047"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1339" name="object 1380"/>
            <p:cNvSpPr/>
            <p:nvPr/>
          </p:nvSpPr>
          <p:spPr>
            <a:xfrm>
              <a:off x="4906989" y="2537233"/>
              <a:ext cx="49255" cy="60763"/>
            </a:xfrm>
            <a:custGeom>
              <a:avLst/>
              <a:gdLst/>
              <a:ahLst/>
              <a:cxnLst/>
              <a:rect l="l" t="t" r="r" b="b"/>
              <a:pathLst>
                <a:path w="18287" h="22859">
                  <a:moveTo>
                    <a:pt x="18287" y="22859"/>
                  </a:moveTo>
                  <a:lnTo>
                    <a:pt x="13715" y="22859"/>
                  </a:lnTo>
                  <a:lnTo>
                    <a:pt x="12191" y="21335"/>
                  </a:lnTo>
                  <a:lnTo>
                    <a:pt x="10667" y="19812"/>
                  </a:lnTo>
                  <a:lnTo>
                    <a:pt x="9143" y="18287"/>
                  </a:lnTo>
                  <a:lnTo>
                    <a:pt x="9143" y="16763"/>
                  </a:lnTo>
                  <a:lnTo>
                    <a:pt x="7619" y="13715"/>
                  </a:lnTo>
                  <a:lnTo>
                    <a:pt x="7619" y="12192"/>
                  </a:lnTo>
                  <a:lnTo>
                    <a:pt x="6095" y="9143"/>
                  </a:lnTo>
                  <a:lnTo>
                    <a:pt x="6095" y="7619"/>
                  </a:lnTo>
                  <a:lnTo>
                    <a:pt x="4571" y="4572"/>
                  </a:lnTo>
                  <a:lnTo>
                    <a:pt x="3047" y="3047"/>
                  </a:lnTo>
                  <a:lnTo>
                    <a:pt x="3047" y="1524"/>
                  </a:lnTo>
                  <a:lnTo>
                    <a:pt x="1524" y="0"/>
                  </a:lnTo>
                  <a:lnTo>
                    <a:pt x="0" y="0"/>
                  </a:lnTo>
                  <a:lnTo>
                    <a:pt x="3047" y="0"/>
                  </a:lnTo>
                  <a:lnTo>
                    <a:pt x="6095" y="1524"/>
                  </a:lnTo>
                  <a:lnTo>
                    <a:pt x="7619" y="3047"/>
                  </a:lnTo>
                  <a:lnTo>
                    <a:pt x="7619" y="4572"/>
                  </a:lnTo>
                  <a:lnTo>
                    <a:pt x="9143" y="7619"/>
                  </a:lnTo>
                  <a:lnTo>
                    <a:pt x="10667" y="9143"/>
                  </a:lnTo>
                  <a:lnTo>
                    <a:pt x="10667" y="12192"/>
                  </a:lnTo>
                  <a:lnTo>
                    <a:pt x="12191" y="13715"/>
                  </a:lnTo>
                  <a:lnTo>
                    <a:pt x="12191" y="16763"/>
                  </a:lnTo>
                  <a:lnTo>
                    <a:pt x="13715" y="18287"/>
                  </a:lnTo>
                  <a:lnTo>
                    <a:pt x="13715" y="19812"/>
                  </a:lnTo>
                  <a:lnTo>
                    <a:pt x="15239" y="21335"/>
                  </a:lnTo>
                  <a:lnTo>
                    <a:pt x="15239" y="22859"/>
                  </a:lnTo>
                  <a:lnTo>
                    <a:pt x="18287" y="22859"/>
                  </a:lnTo>
                </a:path>
              </a:pathLst>
            </a:custGeom>
            <a:ln w="1524">
              <a:solidFill>
                <a:srgbClr val="1E1A16"/>
              </a:solidFill>
            </a:ln>
          </p:spPr>
          <p:txBody>
            <a:bodyPr wrap="square" lIns="0" tIns="0" rIns="0" bIns="0" rtlCol="0">
              <a:noAutofit/>
            </a:bodyPr>
            <a:lstStyle/>
            <a:p>
              <a:endParaRPr sz="700"/>
            </a:p>
          </p:txBody>
        </p:sp>
        <p:sp>
          <p:nvSpPr>
            <p:cNvPr id="1340" name="object 1381"/>
            <p:cNvSpPr/>
            <p:nvPr/>
          </p:nvSpPr>
          <p:spPr>
            <a:xfrm>
              <a:off x="4816683" y="2537233"/>
              <a:ext cx="8210" cy="0"/>
            </a:xfrm>
            <a:custGeom>
              <a:avLst/>
              <a:gdLst/>
              <a:ahLst/>
              <a:cxnLst/>
              <a:rect l="l" t="t" r="r" b="b"/>
              <a:pathLst>
                <a:path w="3048">
                  <a:moveTo>
                    <a:pt x="3048" y="0"/>
                  </a:move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1341" name="object 1382"/>
            <p:cNvSpPr/>
            <p:nvPr/>
          </p:nvSpPr>
          <p:spPr>
            <a:xfrm>
              <a:off x="4820788" y="2537233"/>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75E5F"/>
            </a:solidFill>
          </p:spPr>
          <p:txBody>
            <a:bodyPr wrap="square" lIns="0" tIns="0" rIns="0" bIns="0" rtlCol="0">
              <a:noAutofit/>
            </a:bodyPr>
            <a:lstStyle/>
            <a:p>
              <a:endParaRPr sz="700"/>
            </a:p>
          </p:txBody>
        </p:sp>
        <p:sp>
          <p:nvSpPr>
            <p:cNvPr id="1342" name="object 1383"/>
            <p:cNvSpPr/>
            <p:nvPr/>
          </p:nvSpPr>
          <p:spPr>
            <a:xfrm>
              <a:off x="4820788" y="2539259"/>
              <a:ext cx="4105" cy="0"/>
            </a:xfrm>
            <a:custGeom>
              <a:avLst/>
              <a:gdLst/>
              <a:ahLst/>
              <a:cxnLst/>
              <a:rect l="l" t="t" r="r" b="b"/>
              <a:pathLst>
                <a:path w="1524">
                  <a:moveTo>
                    <a:pt x="0" y="0"/>
                  </a:moveTo>
                  <a:lnTo>
                    <a:pt x="1524" y="0"/>
                  </a:lnTo>
                </a:path>
              </a:pathLst>
            </a:custGeom>
            <a:ln w="2794">
              <a:solidFill>
                <a:srgbClr val="46615F"/>
              </a:solidFill>
            </a:ln>
          </p:spPr>
          <p:txBody>
            <a:bodyPr wrap="square" lIns="0" tIns="0" rIns="0" bIns="0" rtlCol="0">
              <a:noAutofit/>
            </a:bodyPr>
            <a:lstStyle/>
            <a:p>
              <a:endParaRPr sz="700"/>
            </a:p>
          </p:txBody>
        </p:sp>
        <p:sp>
          <p:nvSpPr>
            <p:cNvPr id="1343" name="object 1384"/>
            <p:cNvSpPr/>
            <p:nvPr/>
          </p:nvSpPr>
          <p:spPr>
            <a:xfrm>
              <a:off x="4824892" y="2543310"/>
              <a:ext cx="8207" cy="0"/>
            </a:xfrm>
            <a:custGeom>
              <a:avLst/>
              <a:gdLst/>
              <a:ahLst/>
              <a:cxnLst/>
              <a:rect l="l" t="t" r="r" b="b"/>
              <a:pathLst>
                <a:path w="3047">
                  <a:moveTo>
                    <a:pt x="0" y="0"/>
                  </a:moveTo>
                  <a:lnTo>
                    <a:pt x="3047" y="0"/>
                  </a:lnTo>
                </a:path>
              </a:pathLst>
            </a:custGeom>
            <a:ln w="2793">
              <a:solidFill>
                <a:srgbClr val="466461"/>
              </a:solidFill>
            </a:ln>
          </p:spPr>
          <p:txBody>
            <a:bodyPr wrap="square" lIns="0" tIns="0" rIns="0" bIns="0" rtlCol="0">
              <a:noAutofit/>
            </a:bodyPr>
            <a:lstStyle/>
            <a:p>
              <a:endParaRPr sz="700"/>
            </a:p>
          </p:txBody>
        </p:sp>
        <p:sp>
          <p:nvSpPr>
            <p:cNvPr id="1344" name="object 1385"/>
            <p:cNvSpPr/>
            <p:nvPr/>
          </p:nvSpPr>
          <p:spPr>
            <a:xfrm>
              <a:off x="4824892" y="2543310"/>
              <a:ext cx="8207" cy="0"/>
            </a:xfrm>
            <a:custGeom>
              <a:avLst/>
              <a:gdLst/>
              <a:ahLst/>
              <a:cxnLst/>
              <a:rect l="l" t="t" r="r" b="b"/>
              <a:pathLst>
                <a:path w="3047">
                  <a:moveTo>
                    <a:pt x="0" y="0"/>
                  </a:moveTo>
                  <a:lnTo>
                    <a:pt x="3047" y="0"/>
                  </a:lnTo>
                </a:path>
              </a:pathLst>
            </a:custGeom>
            <a:ln w="2793">
              <a:solidFill>
                <a:srgbClr val="456863"/>
              </a:solidFill>
            </a:ln>
          </p:spPr>
          <p:txBody>
            <a:bodyPr wrap="square" lIns="0" tIns="0" rIns="0" bIns="0" rtlCol="0">
              <a:noAutofit/>
            </a:bodyPr>
            <a:lstStyle/>
            <a:p>
              <a:endParaRPr sz="700"/>
            </a:p>
          </p:txBody>
        </p:sp>
        <p:sp>
          <p:nvSpPr>
            <p:cNvPr id="1345" name="object 1386"/>
            <p:cNvSpPr/>
            <p:nvPr/>
          </p:nvSpPr>
          <p:spPr>
            <a:xfrm>
              <a:off x="4824892" y="2545335"/>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56B63"/>
            </a:solidFill>
          </p:spPr>
          <p:txBody>
            <a:bodyPr wrap="square" lIns="0" tIns="0" rIns="0" bIns="0" rtlCol="0">
              <a:noAutofit/>
            </a:bodyPr>
            <a:lstStyle/>
            <a:p>
              <a:endParaRPr sz="700"/>
            </a:p>
          </p:txBody>
        </p:sp>
        <p:sp>
          <p:nvSpPr>
            <p:cNvPr id="1346" name="object 1387"/>
            <p:cNvSpPr/>
            <p:nvPr/>
          </p:nvSpPr>
          <p:spPr>
            <a:xfrm>
              <a:off x="4828997" y="2547361"/>
              <a:ext cx="8207" cy="0"/>
            </a:xfrm>
            <a:custGeom>
              <a:avLst/>
              <a:gdLst/>
              <a:ahLst/>
              <a:cxnLst/>
              <a:rect l="l" t="t" r="r" b="b"/>
              <a:pathLst>
                <a:path w="3047">
                  <a:moveTo>
                    <a:pt x="0" y="0"/>
                  </a:moveTo>
                  <a:lnTo>
                    <a:pt x="3047" y="0"/>
                  </a:lnTo>
                </a:path>
              </a:pathLst>
            </a:custGeom>
            <a:ln w="2794">
              <a:solidFill>
                <a:srgbClr val="416E64"/>
              </a:solidFill>
            </a:ln>
          </p:spPr>
          <p:txBody>
            <a:bodyPr wrap="square" lIns="0" tIns="0" rIns="0" bIns="0" rtlCol="0">
              <a:noAutofit/>
            </a:bodyPr>
            <a:lstStyle/>
            <a:p>
              <a:endParaRPr sz="700"/>
            </a:p>
          </p:txBody>
        </p:sp>
        <p:sp>
          <p:nvSpPr>
            <p:cNvPr id="1347" name="object 1388"/>
            <p:cNvSpPr/>
            <p:nvPr/>
          </p:nvSpPr>
          <p:spPr>
            <a:xfrm>
              <a:off x="4828997" y="2547361"/>
              <a:ext cx="8207" cy="0"/>
            </a:xfrm>
            <a:custGeom>
              <a:avLst/>
              <a:gdLst/>
              <a:ahLst/>
              <a:cxnLst/>
              <a:rect l="l" t="t" r="r" b="b"/>
              <a:pathLst>
                <a:path w="3047">
                  <a:moveTo>
                    <a:pt x="0" y="0"/>
                  </a:moveTo>
                  <a:lnTo>
                    <a:pt x="3047" y="0"/>
                  </a:lnTo>
                </a:path>
              </a:pathLst>
            </a:custGeom>
            <a:ln w="2794">
              <a:solidFill>
                <a:srgbClr val="3B7063"/>
              </a:solidFill>
            </a:ln>
          </p:spPr>
          <p:txBody>
            <a:bodyPr wrap="square" lIns="0" tIns="0" rIns="0" bIns="0" rtlCol="0">
              <a:noAutofit/>
            </a:bodyPr>
            <a:lstStyle/>
            <a:p>
              <a:endParaRPr sz="700"/>
            </a:p>
          </p:txBody>
        </p:sp>
        <p:sp>
          <p:nvSpPr>
            <p:cNvPr id="1348" name="object 1389"/>
            <p:cNvSpPr/>
            <p:nvPr/>
          </p:nvSpPr>
          <p:spPr>
            <a:xfrm>
              <a:off x="4828997" y="2551412"/>
              <a:ext cx="12312" cy="0"/>
            </a:xfrm>
            <a:custGeom>
              <a:avLst/>
              <a:gdLst/>
              <a:ahLst/>
              <a:cxnLst/>
              <a:rect l="l" t="t" r="r" b="b"/>
              <a:pathLst>
                <a:path w="4571">
                  <a:moveTo>
                    <a:pt x="0" y="0"/>
                  </a:moveTo>
                  <a:lnTo>
                    <a:pt x="4571" y="0"/>
                  </a:lnTo>
                </a:path>
              </a:pathLst>
            </a:custGeom>
            <a:ln w="2793">
              <a:solidFill>
                <a:srgbClr val="387464"/>
              </a:solidFill>
            </a:ln>
          </p:spPr>
          <p:txBody>
            <a:bodyPr wrap="square" lIns="0" tIns="0" rIns="0" bIns="0" rtlCol="0">
              <a:noAutofit/>
            </a:bodyPr>
            <a:lstStyle/>
            <a:p>
              <a:endParaRPr sz="700"/>
            </a:p>
          </p:txBody>
        </p:sp>
        <p:sp>
          <p:nvSpPr>
            <p:cNvPr id="1349" name="object 1390"/>
            <p:cNvSpPr/>
            <p:nvPr/>
          </p:nvSpPr>
          <p:spPr>
            <a:xfrm>
              <a:off x="4828997" y="2551412"/>
              <a:ext cx="12312" cy="0"/>
            </a:xfrm>
            <a:custGeom>
              <a:avLst/>
              <a:gdLst/>
              <a:ahLst/>
              <a:cxnLst/>
              <a:rect l="l" t="t" r="r" b="b"/>
              <a:pathLst>
                <a:path w="4571">
                  <a:moveTo>
                    <a:pt x="0" y="0"/>
                  </a:moveTo>
                  <a:lnTo>
                    <a:pt x="4571" y="0"/>
                  </a:lnTo>
                </a:path>
              </a:pathLst>
            </a:custGeom>
            <a:ln w="2793">
              <a:solidFill>
                <a:srgbClr val="317863"/>
              </a:solidFill>
            </a:ln>
          </p:spPr>
          <p:txBody>
            <a:bodyPr wrap="square" lIns="0" tIns="0" rIns="0" bIns="0" rtlCol="0">
              <a:noAutofit/>
            </a:bodyPr>
            <a:lstStyle/>
            <a:p>
              <a:endParaRPr sz="700"/>
            </a:p>
          </p:txBody>
        </p:sp>
        <p:sp>
          <p:nvSpPr>
            <p:cNvPr id="1350" name="object 1391"/>
            <p:cNvSpPr/>
            <p:nvPr/>
          </p:nvSpPr>
          <p:spPr>
            <a:xfrm>
              <a:off x="4833102" y="2555463"/>
              <a:ext cx="8210" cy="0"/>
            </a:xfrm>
            <a:custGeom>
              <a:avLst/>
              <a:gdLst/>
              <a:ahLst/>
              <a:cxnLst/>
              <a:rect l="l" t="t" r="r" b="b"/>
              <a:pathLst>
                <a:path w="3048">
                  <a:moveTo>
                    <a:pt x="0" y="0"/>
                  </a:moveTo>
                  <a:lnTo>
                    <a:pt x="3048" y="0"/>
                  </a:lnTo>
                </a:path>
              </a:pathLst>
            </a:custGeom>
            <a:ln w="2793">
              <a:solidFill>
                <a:srgbClr val="287962"/>
              </a:solidFill>
            </a:ln>
          </p:spPr>
          <p:txBody>
            <a:bodyPr wrap="square" lIns="0" tIns="0" rIns="0" bIns="0" rtlCol="0">
              <a:noAutofit/>
            </a:bodyPr>
            <a:lstStyle/>
            <a:p>
              <a:endParaRPr sz="700"/>
            </a:p>
          </p:txBody>
        </p:sp>
        <p:sp>
          <p:nvSpPr>
            <p:cNvPr id="1351" name="object 1392"/>
            <p:cNvSpPr/>
            <p:nvPr/>
          </p:nvSpPr>
          <p:spPr>
            <a:xfrm>
              <a:off x="4833102" y="2555463"/>
              <a:ext cx="8210" cy="0"/>
            </a:xfrm>
            <a:custGeom>
              <a:avLst/>
              <a:gdLst/>
              <a:ahLst/>
              <a:cxnLst/>
              <a:rect l="l" t="t" r="r" b="b"/>
              <a:pathLst>
                <a:path w="3048">
                  <a:moveTo>
                    <a:pt x="0" y="0"/>
                  </a:moveTo>
                  <a:lnTo>
                    <a:pt x="3048" y="0"/>
                  </a:lnTo>
                </a:path>
              </a:pathLst>
            </a:custGeom>
            <a:ln w="2793">
              <a:solidFill>
                <a:srgbClr val="207B5F"/>
              </a:solidFill>
            </a:ln>
          </p:spPr>
          <p:txBody>
            <a:bodyPr wrap="square" lIns="0" tIns="0" rIns="0" bIns="0" rtlCol="0">
              <a:noAutofit/>
            </a:bodyPr>
            <a:lstStyle/>
            <a:p>
              <a:endParaRPr sz="700"/>
            </a:p>
          </p:txBody>
        </p:sp>
        <p:sp>
          <p:nvSpPr>
            <p:cNvPr id="1352" name="object 1393"/>
            <p:cNvSpPr/>
            <p:nvPr/>
          </p:nvSpPr>
          <p:spPr>
            <a:xfrm>
              <a:off x="4833102" y="2557488"/>
              <a:ext cx="12314" cy="0"/>
            </a:xfrm>
            <a:custGeom>
              <a:avLst/>
              <a:gdLst/>
              <a:ahLst/>
              <a:cxnLst/>
              <a:rect l="l" t="t" r="r" b="b"/>
              <a:pathLst>
                <a:path w="4572">
                  <a:moveTo>
                    <a:pt x="0" y="0"/>
                  </a:moveTo>
                  <a:lnTo>
                    <a:pt x="3048" y="0"/>
                  </a:lnTo>
                  <a:lnTo>
                    <a:pt x="4572" y="0"/>
                  </a:lnTo>
                  <a:lnTo>
                    <a:pt x="0" y="0"/>
                  </a:lnTo>
                  <a:close/>
                </a:path>
              </a:pathLst>
            </a:custGeom>
            <a:solidFill>
              <a:srgbClr val="167E5F"/>
            </a:solidFill>
          </p:spPr>
          <p:txBody>
            <a:bodyPr wrap="square" lIns="0" tIns="0" rIns="0" bIns="0" rtlCol="0">
              <a:noAutofit/>
            </a:bodyPr>
            <a:lstStyle/>
            <a:p>
              <a:endParaRPr sz="700"/>
            </a:p>
          </p:txBody>
        </p:sp>
        <p:sp>
          <p:nvSpPr>
            <p:cNvPr id="1353" name="object 1394"/>
            <p:cNvSpPr/>
            <p:nvPr/>
          </p:nvSpPr>
          <p:spPr>
            <a:xfrm>
              <a:off x="4833102" y="2559514"/>
              <a:ext cx="12314" cy="0"/>
            </a:xfrm>
            <a:custGeom>
              <a:avLst/>
              <a:gdLst/>
              <a:ahLst/>
              <a:cxnLst/>
              <a:rect l="l" t="t" r="r" b="b"/>
              <a:pathLst>
                <a:path w="4572">
                  <a:moveTo>
                    <a:pt x="0" y="0"/>
                  </a:moveTo>
                  <a:lnTo>
                    <a:pt x="4572" y="0"/>
                  </a:lnTo>
                </a:path>
              </a:pathLst>
            </a:custGeom>
            <a:ln w="2794">
              <a:solidFill>
                <a:srgbClr val="10835C"/>
              </a:solidFill>
            </a:ln>
          </p:spPr>
          <p:txBody>
            <a:bodyPr wrap="square" lIns="0" tIns="0" rIns="0" bIns="0" rtlCol="0">
              <a:noAutofit/>
            </a:bodyPr>
            <a:lstStyle/>
            <a:p>
              <a:endParaRPr sz="700"/>
            </a:p>
          </p:txBody>
        </p:sp>
        <p:sp>
          <p:nvSpPr>
            <p:cNvPr id="1354" name="object 1395"/>
            <p:cNvSpPr/>
            <p:nvPr/>
          </p:nvSpPr>
          <p:spPr>
            <a:xfrm>
              <a:off x="4833102" y="2559514"/>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1355" name="object 1396"/>
            <p:cNvSpPr/>
            <p:nvPr/>
          </p:nvSpPr>
          <p:spPr>
            <a:xfrm>
              <a:off x="4833102" y="2561540"/>
              <a:ext cx="12314" cy="4048"/>
            </a:xfrm>
            <a:custGeom>
              <a:avLst/>
              <a:gdLst/>
              <a:ahLst/>
              <a:cxnLst/>
              <a:rect l="l" t="t" r="r" b="b"/>
              <a:pathLst>
                <a:path w="4572" h="1524">
                  <a:moveTo>
                    <a:pt x="0" y="0"/>
                  </a:moveTo>
                  <a:lnTo>
                    <a:pt x="1524" y="1523"/>
                  </a:lnTo>
                  <a:lnTo>
                    <a:pt x="4572" y="1523"/>
                  </a:lnTo>
                  <a:lnTo>
                    <a:pt x="4572" y="0"/>
                  </a:lnTo>
                  <a:lnTo>
                    <a:pt x="0" y="0"/>
                  </a:lnTo>
                  <a:close/>
                </a:path>
              </a:pathLst>
            </a:custGeom>
            <a:solidFill>
              <a:srgbClr val="048656"/>
            </a:solidFill>
          </p:spPr>
          <p:txBody>
            <a:bodyPr wrap="square" lIns="0" tIns="0" rIns="0" bIns="0" rtlCol="0">
              <a:noAutofit/>
            </a:bodyPr>
            <a:lstStyle/>
            <a:p>
              <a:endParaRPr sz="700"/>
            </a:p>
          </p:txBody>
        </p:sp>
        <p:sp>
          <p:nvSpPr>
            <p:cNvPr id="1356" name="object 1397"/>
            <p:cNvSpPr/>
            <p:nvPr/>
          </p:nvSpPr>
          <p:spPr>
            <a:xfrm>
              <a:off x="4837207" y="2563565"/>
              <a:ext cx="8210" cy="0"/>
            </a:xfrm>
            <a:custGeom>
              <a:avLst/>
              <a:gdLst/>
              <a:ahLst/>
              <a:cxnLst/>
              <a:rect l="l" t="t" r="r" b="b"/>
              <a:pathLst>
                <a:path w="3048">
                  <a:moveTo>
                    <a:pt x="0" y="0"/>
                  </a:moveTo>
                  <a:lnTo>
                    <a:pt x="3048" y="0"/>
                  </a:lnTo>
                </a:path>
              </a:pathLst>
            </a:custGeom>
            <a:ln w="2793">
              <a:solidFill>
                <a:srgbClr val="008A53"/>
              </a:solidFill>
            </a:ln>
          </p:spPr>
          <p:txBody>
            <a:bodyPr wrap="square" lIns="0" tIns="0" rIns="0" bIns="0" rtlCol="0">
              <a:noAutofit/>
            </a:bodyPr>
            <a:lstStyle/>
            <a:p>
              <a:endParaRPr sz="700"/>
            </a:p>
          </p:txBody>
        </p:sp>
        <p:sp>
          <p:nvSpPr>
            <p:cNvPr id="1357" name="object 1398"/>
            <p:cNvSpPr/>
            <p:nvPr/>
          </p:nvSpPr>
          <p:spPr>
            <a:xfrm>
              <a:off x="4837207" y="2567616"/>
              <a:ext cx="8210" cy="0"/>
            </a:xfrm>
            <a:custGeom>
              <a:avLst/>
              <a:gdLst/>
              <a:ahLst/>
              <a:cxnLst/>
              <a:rect l="l" t="t" r="r" b="b"/>
              <a:pathLst>
                <a:path w="3048">
                  <a:moveTo>
                    <a:pt x="0" y="0"/>
                  </a:moveTo>
                  <a:lnTo>
                    <a:pt x="3048" y="0"/>
                  </a:lnTo>
                </a:path>
              </a:pathLst>
            </a:custGeom>
            <a:ln w="2794">
              <a:solidFill>
                <a:srgbClr val="008D50"/>
              </a:solidFill>
            </a:ln>
          </p:spPr>
          <p:txBody>
            <a:bodyPr wrap="square" lIns="0" tIns="0" rIns="0" bIns="0" rtlCol="0">
              <a:noAutofit/>
            </a:bodyPr>
            <a:lstStyle/>
            <a:p>
              <a:endParaRPr sz="700"/>
            </a:p>
          </p:txBody>
        </p:sp>
        <p:sp>
          <p:nvSpPr>
            <p:cNvPr id="1358" name="object 1399"/>
            <p:cNvSpPr/>
            <p:nvPr/>
          </p:nvSpPr>
          <p:spPr>
            <a:xfrm>
              <a:off x="4837207" y="2567616"/>
              <a:ext cx="8210" cy="0"/>
            </a:xfrm>
            <a:custGeom>
              <a:avLst/>
              <a:gdLst/>
              <a:ahLst/>
              <a:cxnLst/>
              <a:rect l="l" t="t" r="r" b="b"/>
              <a:pathLst>
                <a:path w="3048">
                  <a:moveTo>
                    <a:pt x="0" y="0"/>
                  </a:moveTo>
                  <a:lnTo>
                    <a:pt x="3048" y="0"/>
                  </a:lnTo>
                </a:path>
              </a:pathLst>
            </a:custGeom>
            <a:ln w="2794">
              <a:solidFill>
                <a:srgbClr val="008F4D"/>
              </a:solidFill>
            </a:ln>
          </p:spPr>
          <p:txBody>
            <a:bodyPr wrap="square" lIns="0" tIns="0" rIns="0" bIns="0" rtlCol="0">
              <a:noAutofit/>
            </a:bodyPr>
            <a:lstStyle/>
            <a:p>
              <a:endParaRPr sz="700"/>
            </a:p>
          </p:txBody>
        </p:sp>
        <p:sp>
          <p:nvSpPr>
            <p:cNvPr id="1359" name="object 1400"/>
            <p:cNvSpPr/>
            <p:nvPr/>
          </p:nvSpPr>
          <p:spPr>
            <a:xfrm>
              <a:off x="4837207" y="2569642"/>
              <a:ext cx="12314" cy="0"/>
            </a:xfrm>
            <a:custGeom>
              <a:avLst/>
              <a:gdLst/>
              <a:ahLst/>
              <a:cxnLst/>
              <a:rect l="l" t="t" r="r" b="b"/>
              <a:pathLst>
                <a:path w="4572">
                  <a:moveTo>
                    <a:pt x="0" y="0"/>
                  </a:moveTo>
                  <a:lnTo>
                    <a:pt x="3048" y="0"/>
                  </a:lnTo>
                  <a:lnTo>
                    <a:pt x="4572" y="0"/>
                  </a:lnTo>
                  <a:lnTo>
                    <a:pt x="0" y="0"/>
                  </a:lnTo>
                  <a:close/>
                </a:path>
              </a:pathLst>
            </a:custGeom>
            <a:solidFill>
              <a:srgbClr val="009146"/>
            </a:solidFill>
          </p:spPr>
          <p:txBody>
            <a:bodyPr wrap="square" lIns="0" tIns="0" rIns="0" bIns="0" rtlCol="0">
              <a:noAutofit/>
            </a:bodyPr>
            <a:lstStyle/>
            <a:p>
              <a:endParaRPr sz="700"/>
            </a:p>
          </p:txBody>
        </p:sp>
        <p:sp>
          <p:nvSpPr>
            <p:cNvPr id="1360" name="object 1401"/>
            <p:cNvSpPr/>
            <p:nvPr/>
          </p:nvSpPr>
          <p:spPr>
            <a:xfrm>
              <a:off x="4837207" y="2571667"/>
              <a:ext cx="12314" cy="0"/>
            </a:xfrm>
            <a:custGeom>
              <a:avLst/>
              <a:gdLst/>
              <a:ahLst/>
              <a:cxnLst/>
              <a:rect l="l" t="t" r="r" b="b"/>
              <a:pathLst>
                <a:path w="4572">
                  <a:moveTo>
                    <a:pt x="0" y="0"/>
                  </a:moveTo>
                  <a:lnTo>
                    <a:pt x="4572" y="0"/>
                  </a:lnTo>
                </a:path>
              </a:pathLst>
            </a:custGeom>
            <a:ln w="2793">
              <a:solidFill>
                <a:srgbClr val="00923E"/>
              </a:solidFill>
            </a:ln>
          </p:spPr>
          <p:txBody>
            <a:bodyPr wrap="square" lIns="0" tIns="0" rIns="0" bIns="0" rtlCol="0">
              <a:noAutofit/>
            </a:bodyPr>
            <a:lstStyle/>
            <a:p>
              <a:endParaRPr sz="700"/>
            </a:p>
          </p:txBody>
        </p:sp>
        <p:sp>
          <p:nvSpPr>
            <p:cNvPr id="1361" name="object 1402"/>
            <p:cNvSpPr/>
            <p:nvPr/>
          </p:nvSpPr>
          <p:spPr>
            <a:xfrm>
              <a:off x="4837207" y="2571667"/>
              <a:ext cx="12314" cy="0"/>
            </a:xfrm>
            <a:custGeom>
              <a:avLst/>
              <a:gdLst/>
              <a:ahLst/>
              <a:cxnLst/>
              <a:rect l="l" t="t" r="r" b="b"/>
              <a:pathLst>
                <a:path w="4572">
                  <a:moveTo>
                    <a:pt x="0" y="0"/>
                  </a:moveTo>
                  <a:lnTo>
                    <a:pt x="4572" y="0"/>
                  </a:lnTo>
                </a:path>
              </a:pathLst>
            </a:custGeom>
            <a:ln w="2793">
              <a:solidFill>
                <a:srgbClr val="009145"/>
              </a:solidFill>
            </a:ln>
          </p:spPr>
          <p:txBody>
            <a:bodyPr wrap="square" lIns="0" tIns="0" rIns="0" bIns="0" rtlCol="0">
              <a:noAutofit/>
            </a:bodyPr>
            <a:lstStyle/>
            <a:p>
              <a:endParaRPr sz="700"/>
            </a:p>
          </p:txBody>
        </p:sp>
        <p:sp>
          <p:nvSpPr>
            <p:cNvPr id="1362" name="object 1403"/>
            <p:cNvSpPr/>
            <p:nvPr/>
          </p:nvSpPr>
          <p:spPr>
            <a:xfrm>
              <a:off x="4837207" y="2575718"/>
              <a:ext cx="12314" cy="0"/>
            </a:xfrm>
            <a:custGeom>
              <a:avLst/>
              <a:gdLst/>
              <a:ahLst/>
              <a:cxnLst/>
              <a:rect l="l" t="t" r="r" b="b"/>
              <a:pathLst>
                <a:path w="4572">
                  <a:moveTo>
                    <a:pt x="0" y="0"/>
                  </a:moveTo>
                  <a:lnTo>
                    <a:pt x="4572" y="0"/>
                  </a:lnTo>
                </a:path>
              </a:pathLst>
            </a:custGeom>
            <a:ln w="2793">
              <a:solidFill>
                <a:srgbClr val="00904A"/>
              </a:solidFill>
            </a:ln>
          </p:spPr>
          <p:txBody>
            <a:bodyPr wrap="square" lIns="0" tIns="0" rIns="0" bIns="0" rtlCol="0">
              <a:noAutofit/>
            </a:bodyPr>
            <a:lstStyle/>
            <a:p>
              <a:endParaRPr sz="700"/>
            </a:p>
          </p:txBody>
        </p:sp>
        <p:sp>
          <p:nvSpPr>
            <p:cNvPr id="1363" name="object 1404"/>
            <p:cNvSpPr/>
            <p:nvPr/>
          </p:nvSpPr>
          <p:spPr>
            <a:xfrm>
              <a:off x="4837207" y="2575718"/>
              <a:ext cx="12314" cy="0"/>
            </a:xfrm>
            <a:custGeom>
              <a:avLst/>
              <a:gdLst/>
              <a:ahLst/>
              <a:cxnLst/>
              <a:rect l="l" t="t" r="r" b="b"/>
              <a:pathLst>
                <a:path w="4572">
                  <a:moveTo>
                    <a:pt x="0" y="0"/>
                  </a:moveTo>
                  <a:lnTo>
                    <a:pt x="4572" y="0"/>
                  </a:lnTo>
                </a:path>
              </a:pathLst>
            </a:custGeom>
            <a:ln w="2793">
              <a:solidFill>
                <a:srgbClr val="008E50"/>
              </a:solidFill>
            </a:ln>
          </p:spPr>
          <p:txBody>
            <a:bodyPr wrap="square" lIns="0" tIns="0" rIns="0" bIns="0" rtlCol="0">
              <a:noAutofit/>
            </a:bodyPr>
            <a:lstStyle/>
            <a:p>
              <a:endParaRPr sz="700"/>
            </a:p>
          </p:txBody>
        </p:sp>
        <p:sp>
          <p:nvSpPr>
            <p:cNvPr id="1364" name="object 1405"/>
            <p:cNvSpPr/>
            <p:nvPr/>
          </p:nvSpPr>
          <p:spPr>
            <a:xfrm>
              <a:off x="4841312" y="2579769"/>
              <a:ext cx="8210" cy="0"/>
            </a:xfrm>
            <a:custGeom>
              <a:avLst/>
              <a:gdLst/>
              <a:ahLst/>
              <a:cxnLst/>
              <a:rect l="l" t="t" r="r" b="b"/>
              <a:pathLst>
                <a:path w="3048">
                  <a:moveTo>
                    <a:pt x="0" y="0"/>
                  </a:moveTo>
                  <a:lnTo>
                    <a:pt x="3048" y="0"/>
                  </a:lnTo>
                </a:path>
              </a:pathLst>
            </a:custGeom>
            <a:ln w="2794">
              <a:solidFill>
                <a:srgbClr val="008A52"/>
              </a:solidFill>
            </a:ln>
          </p:spPr>
          <p:txBody>
            <a:bodyPr wrap="square" lIns="0" tIns="0" rIns="0" bIns="0" rtlCol="0">
              <a:noAutofit/>
            </a:bodyPr>
            <a:lstStyle/>
            <a:p>
              <a:endParaRPr sz="700"/>
            </a:p>
          </p:txBody>
        </p:sp>
        <p:sp>
          <p:nvSpPr>
            <p:cNvPr id="1365" name="object 1406"/>
            <p:cNvSpPr/>
            <p:nvPr/>
          </p:nvSpPr>
          <p:spPr>
            <a:xfrm>
              <a:off x="4841312" y="2579769"/>
              <a:ext cx="8210" cy="0"/>
            </a:xfrm>
            <a:custGeom>
              <a:avLst/>
              <a:gdLst/>
              <a:ahLst/>
              <a:cxnLst/>
              <a:rect l="l" t="t" r="r" b="b"/>
              <a:pathLst>
                <a:path w="3048">
                  <a:moveTo>
                    <a:pt x="0" y="0"/>
                  </a:moveTo>
                  <a:lnTo>
                    <a:pt x="3048" y="0"/>
                  </a:lnTo>
                </a:path>
              </a:pathLst>
            </a:custGeom>
            <a:ln w="2794">
              <a:solidFill>
                <a:srgbClr val="018857"/>
              </a:solidFill>
            </a:ln>
          </p:spPr>
          <p:txBody>
            <a:bodyPr wrap="square" lIns="0" tIns="0" rIns="0" bIns="0" rtlCol="0">
              <a:noAutofit/>
            </a:bodyPr>
            <a:lstStyle/>
            <a:p>
              <a:endParaRPr sz="700"/>
            </a:p>
          </p:txBody>
        </p:sp>
        <p:sp>
          <p:nvSpPr>
            <p:cNvPr id="1366" name="object 1407"/>
            <p:cNvSpPr/>
            <p:nvPr/>
          </p:nvSpPr>
          <p:spPr>
            <a:xfrm>
              <a:off x="4841312" y="2581795"/>
              <a:ext cx="8210" cy="0"/>
            </a:xfrm>
            <a:custGeom>
              <a:avLst/>
              <a:gdLst/>
              <a:ahLst/>
              <a:cxnLst/>
              <a:rect l="l" t="t" r="r" b="b"/>
              <a:pathLst>
                <a:path w="3048">
                  <a:moveTo>
                    <a:pt x="0" y="0"/>
                  </a:moveTo>
                  <a:lnTo>
                    <a:pt x="3048" y="0"/>
                  </a:lnTo>
                  <a:lnTo>
                    <a:pt x="0" y="0"/>
                  </a:lnTo>
                  <a:close/>
                </a:path>
              </a:pathLst>
            </a:custGeom>
            <a:solidFill>
              <a:srgbClr val="06855A"/>
            </a:solidFill>
          </p:spPr>
          <p:txBody>
            <a:bodyPr wrap="square" lIns="0" tIns="0" rIns="0" bIns="0" rtlCol="0">
              <a:noAutofit/>
            </a:bodyPr>
            <a:lstStyle/>
            <a:p>
              <a:endParaRPr sz="700"/>
            </a:p>
          </p:txBody>
        </p:sp>
        <p:sp>
          <p:nvSpPr>
            <p:cNvPr id="1367" name="object 1408"/>
            <p:cNvSpPr/>
            <p:nvPr/>
          </p:nvSpPr>
          <p:spPr>
            <a:xfrm>
              <a:off x="4841312" y="2583820"/>
              <a:ext cx="8210" cy="0"/>
            </a:xfrm>
            <a:custGeom>
              <a:avLst/>
              <a:gdLst/>
              <a:ahLst/>
              <a:cxnLst/>
              <a:rect l="l" t="t" r="r" b="b"/>
              <a:pathLst>
                <a:path w="3048">
                  <a:moveTo>
                    <a:pt x="0" y="0"/>
                  </a:moveTo>
                  <a:lnTo>
                    <a:pt x="3048" y="0"/>
                  </a:lnTo>
                </a:path>
              </a:pathLst>
            </a:custGeom>
            <a:ln w="2793">
              <a:solidFill>
                <a:srgbClr val="0F835D"/>
              </a:solidFill>
            </a:ln>
          </p:spPr>
          <p:txBody>
            <a:bodyPr wrap="square" lIns="0" tIns="0" rIns="0" bIns="0" rtlCol="0">
              <a:noAutofit/>
            </a:bodyPr>
            <a:lstStyle/>
            <a:p>
              <a:endParaRPr sz="700"/>
            </a:p>
          </p:txBody>
        </p:sp>
        <p:sp>
          <p:nvSpPr>
            <p:cNvPr id="1368" name="object 1409"/>
            <p:cNvSpPr/>
            <p:nvPr/>
          </p:nvSpPr>
          <p:spPr>
            <a:xfrm>
              <a:off x="4841312" y="2583820"/>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1369" name="object 1410"/>
            <p:cNvSpPr/>
            <p:nvPr/>
          </p:nvSpPr>
          <p:spPr>
            <a:xfrm>
              <a:off x="4845416" y="2587871"/>
              <a:ext cx="8207" cy="0"/>
            </a:xfrm>
            <a:custGeom>
              <a:avLst/>
              <a:gdLst/>
              <a:ahLst/>
              <a:cxnLst/>
              <a:rect l="l" t="t" r="r" b="b"/>
              <a:pathLst>
                <a:path w="3047">
                  <a:moveTo>
                    <a:pt x="0" y="0"/>
                  </a:moveTo>
                  <a:lnTo>
                    <a:pt x="3047" y="0"/>
                  </a:lnTo>
                </a:path>
              </a:pathLst>
            </a:custGeom>
            <a:ln w="2794">
              <a:solidFill>
                <a:srgbClr val="207B60"/>
              </a:solidFill>
            </a:ln>
          </p:spPr>
          <p:txBody>
            <a:bodyPr wrap="square" lIns="0" tIns="0" rIns="0" bIns="0" rtlCol="0">
              <a:noAutofit/>
            </a:bodyPr>
            <a:lstStyle/>
            <a:p>
              <a:endParaRPr sz="700"/>
            </a:p>
          </p:txBody>
        </p:sp>
        <p:sp>
          <p:nvSpPr>
            <p:cNvPr id="1370" name="object 1411"/>
            <p:cNvSpPr/>
            <p:nvPr/>
          </p:nvSpPr>
          <p:spPr>
            <a:xfrm>
              <a:off x="4845416" y="2587871"/>
              <a:ext cx="8207" cy="0"/>
            </a:xfrm>
            <a:custGeom>
              <a:avLst/>
              <a:gdLst/>
              <a:ahLst/>
              <a:cxnLst/>
              <a:rect l="l" t="t" r="r" b="b"/>
              <a:pathLst>
                <a:path w="3047">
                  <a:moveTo>
                    <a:pt x="0" y="0"/>
                  </a:moveTo>
                  <a:lnTo>
                    <a:pt x="3047" y="0"/>
                  </a:lnTo>
                </a:path>
              </a:pathLst>
            </a:custGeom>
            <a:ln w="2794">
              <a:solidFill>
                <a:srgbClr val="2B7962"/>
              </a:solidFill>
            </a:ln>
          </p:spPr>
          <p:txBody>
            <a:bodyPr wrap="square" lIns="0" tIns="0" rIns="0" bIns="0" rtlCol="0">
              <a:noAutofit/>
            </a:bodyPr>
            <a:lstStyle/>
            <a:p>
              <a:endParaRPr sz="700"/>
            </a:p>
          </p:txBody>
        </p:sp>
        <p:sp>
          <p:nvSpPr>
            <p:cNvPr id="1371" name="object 1412"/>
            <p:cNvSpPr/>
            <p:nvPr/>
          </p:nvSpPr>
          <p:spPr>
            <a:xfrm>
              <a:off x="4845416" y="2591923"/>
              <a:ext cx="8207" cy="0"/>
            </a:xfrm>
            <a:custGeom>
              <a:avLst/>
              <a:gdLst/>
              <a:ahLst/>
              <a:cxnLst/>
              <a:rect l="l" t="t" r="r" b="b"/>
              <a:pathLst>
                <a:path w="3047">
                  <a:moveTo>
                    <a:pt x="0" y="0"/>
                  </a:moveTo>
                  <a:lnTo>
                    <a:pt x="3047" y="0"/>
                  </a:lnTo>
                </a:path>
              </a:pathLst>
            </a:custGeom>
            <a:ln w="2793">
              <a:solidFill>
                <a:srgbClr val="317863"/>
              </a:solidFill>
            </a:ln>
          </p:spPr>
          <p:txBody>
            <a:bodyPr wrap="square" lIns="0" tIns="0" rIns="0" bIns="0" rtlCol="0">
              <a:noAutofit/>
            </a:bodyPr>
            <a:lstStyle/>
            <a:p>
              <a:endParaRPr sz="700"/>
            </a:p>
          </p:txBody>
        </p:sp>
        <p:sp>
          <p:nvSpPr>
            <p:cNvPr id="1372" name="object 1413"/>
            <p:cNvSpPr/>
            <p:nvPr/>
          </p:nvSpPr>
          <p:spPr>
            <a:xfrm>
              <a:off x="4845416" y="2591923"/>
              <a:ext cx="8207" cy="0"/>
            </a:xfrm>
            <a:custGeom>
              <a:avLst/>
              <a:gdLst/>
              <a:ahLst/>
              <a:cxnLst/>
              <a:rect l="l" t="t" r="r" b="b"/>
              <a:pathLst>
                <a:path w="3047">
                  <a:moveTo>
                    <a:pt x="0" y="0"/>
                  </a:moveTo>
                  <a:lnTo>
                    <a:pt x="3047" y="0"/>
                  </a:lnTo>
                </a:path>
              </a:pathLst>
            </a:custGeom>
            <a:ln w="2793">
              <a:solidFill>
                <a:srgbClr val="387464"/>
              </a:solidFill>
            </a:ln>
          </p:spPr>
          <p:txBody>
            <a:bodyPr wrap="square" lIns="0" tIns="0" rIns="0" bIns="0" rtlCol="0">
              <a:noAutofit/>
            </a:bodyPr>
            <a:lstStyle/>
            <a:p>
              <a:endParaRPr sz="700"/>
            </a:p>
          </p:txBody>
        </p:sp>
        <p:sp>
          <p:nvSpPr>
            <p:cNvPr id="1373" name="object 1414"/>
            <p:cNvSpPr/>
            <p:nvPr/>
          </p:nvSpPr>
          <p:spPr>
            <a:xfrm>
              <a:off x="4849521" y="2593945"/>
              <a:ext cx="8207" cy="0"/>
            </a:xfrm>
            <a:custGeom>
              <a:avLst/>
              <a:gdLst/>
              <a:ahLst/>
              <a:cxnLst/>
              <a:rect l="l" t="t" r="r" b="b"/>
              <a:pathLst>
                <a:path w="3047">
                  <a:moveTo>
                    <a:pt x="0" y="0"/>
                  </a:moveTo>
                  <a:lnTo>
                    <a:pt x="1523" y="0"/>
                  </a:lnTo>
                  <a:lnTo>
                    <a:pt x="3047" y="0"/>
                  </a:lnTo>
                  <a:lnTo>
                    <a:pt x="0" y="0"/>
                  </a:lnTo>
                  <a:close/>
                </a:path>
              </a:pathLst>
            </a:custGeom>
            <a:solidFill>
              <a:srgbClr val="3B7064"/>
            </a:solidFill>
          </p:spPr>
          <p:txBody>
            <a:bodyPr wrap="square" lIns="0" tIns="0" rIns="0" bIns="0" rtlCol="0">
              <a:noAutofit/>
            </a:bodyPr>
            <a:lstStyle/>
            <a:p>
              <a:endParaRPr sz="700"/>
            </a:p>
          </p:txBody>
        </p:sp>
        <p:sp>
          <p:nvSpPr>
            <p:cNvPr id="1374" name="object 1415"/>
            <p:cNvSpPr/>
            <p:nvPr/>
          </p:nvSpPr>
          <p:spPr>
            <a:xfrm>
              <a:off x="4849521" y="2593945"/>
              <a:ext cx="8207" cy="4048"/>
            </a:xfrm>
            <a:custGeom>
              <a:avLst/>
              <a:gdLst/>
              <a:ahLst/>
              <a:cxnLst/>
              <a:rect l="l" t="t" r="r" b="b"/>
              <a:pathLst>
                <a:path w="3047" h="1524">
                  <a:moveTo>
                    <a:pt x="3047" y="0"/>
                  </a:moveTo>
                  <a:lnTo>
                    <a:pt x="0" y="0"/>
                  </a:lnTo>
                  <a:lnTo>
                    <a:pt x="1523" y="1524"/>
                  </a:lnTo>
                  <a:lnTo>
                    <a:pt x="3047" y="1524"/>
                  </a:lnTo>
                  <a:lnTo>
                    <a:pt x="3047" y="0"/>
                  </a:lnTo>
                  <a:close/>
                </a:path>
              </a:pathLst>
            </a:custGeom>
            <a:solidFill>
              <a:srgbClr val="426D64"/>
            </a:solidFill>
          </p:spPr>
          <p:txBody>
            <a:bodyPr wrap="square" lIns="0" tIns="0" rIns="0" bIns="0" rtlCol="0">
              <a:noAutofit/>
            </a:bodyPr>
            <a:lstStyle/>
            <a:p>
              <a:endParaRPr sz="700"/>
            </a:p>
          </p:txBody>
        </p:sp>
        <p:sp>
          <p:nvSpPr>
            <p:cNvPr id="1375" name="object 1416"/>
            <p:cNvSpPr/>
            <p:nvPr/>
          </p:nvSpPr>
          <p:spPr>
            <a:xfrm>
              <a:off x="4849521" y="2593945"/>
              <a:ext cx="8207" cy="4048"/>
            </a:xfrm>
            <a:custGeom>
              <a:avLst/>
              <a:gdLst/>
              <a:ahLst/>
              <a:cxnLst/>
              <a:rect l="l" t="t" r="r" b="b"/>
              <a:pathLst>
                <a:path w="3047" h="1524">
                  <a:moveTo>
                    <a:pt x="3047" y="0"/>
                  </a:moveTo>
                  <a:lnTo>
                    <a:pt x="0" y="0"/>
                  </a:lnTo>
                  <a:lnTo>
                    <a:pt x="1523" y="1524"/>
                  </a:lnTo>
                  <a:lnTo>
                    <a:pt x="3047" y="1524"/>
                  </a:lnTo>
                  <a:lnTo>
                    <a:pt x="3047" y="0"/>
                  </a:lnTo>
                  <a:close/>
                </a:path>
              </a:pathLst>
            </a:custGeom>
            <a:solidFill>
              <a:srgbClr val="446C64"/>
            </a:solidFill>
          </p:spPr>
          <p:txBody>
            <a:bodyPr wrap="square" lIns="0" tIns="0" rIns="0" bIns="0" rtlCol="0">
              <a:noAutofit/>
            </a:bodyPr>
            <a:lstStyle/>
            <a:p>
              <a:endParaRPr sz="700"/>
            </a:p>
          </p:txBody>
        </p:sp>
        <p:sp>
          <p:nvSpPr>
            <p:cNvPr id="1376" name="object 1417"/>
            <p:cNvSpPr/>
            <p:nvPr/>
          </p:nvSpPr>
          <p:spPr>
            <a:xfrm>
              <a:off x="4853626" y="2597996"/>
              <a:ext cx="12314" cy="0"/>
            </a:xfrm>
            <a:custGeom>
              <a:avLst/>
              <a:gdLst/>
              <a:ahLst/>
              <a:cxnLst/>
              <a:rect l="l" t="t" r="r" b="b"/>
              <a:pathLst>
                <a:path w="4572">
                  <a:moveTo>
                    <a:pt x="0" y="0"/>
                  </a:moveTo>
                  <a:lnTo>
                    <a:pt x="3048" y="0"/>
                  </a:lnTo>
                  <a:lnTo>
                    <a:pt x="4572" y="0"/>
                  </a:lnTo>
                  <a:lnTo>
                    <a:pt x="3048" y="0"/>
                  </a:lnTo>
                  <a:lnTo>
                    <a:pt x="1524" y="0"/>
                  </a:lnTo>
                  <a:lnTo>
                    <a:pt x="0" y="0"/>
                  </a:lnTo>
                  <a:close/>
                </a:path>
              </a:pathLst>
            </a:custGeom>
            <a:solidFill>
              <a:srgbClr val="466762"/>
            </a:solidFill>
          </p:spPr>
          <p:txBody>
            <a:bodyPr wrap="square" lIns="0" tIns="0" rIns="0" bIns="0" rtlCol="0">
              <a:noAutofit/>
            </a:bodyPr>
            <a:lstStyle/>
            <a:p>
              <a:endParaRPr sz="700"/>
            </a:p>
          </p:txBody>
        </p:sp>
        <p:sp>
          <p:nvSpPr>
            <p:cNvPr id="1377" name="object 1418"/>
            <p:cNvSpPr/>
            <p:nvPr/>
          </p:nvSpPr>
          <p:spPr>
            <a:xfrm>
              <a:off x="4857731" y="2597996"/>
              <a:ext cx="8210" cy="0"/>
            </a:xfrm>
            <a:custGeom>
              <a:avLst/>
              <a:gdLst/>
              <a:ahLst/>
              <a:cxnLst/>
              <a:rect l="l" t="t" r="r" b="b"/>
              <a:pathLst>
                <a:path w="3048">
                  <a:moveTo>
                    <a:pt x="0" y="0"/>
                  </a:moveTo>
                  <a:lnTo>
                    <a:pt x="1524" y="0"/>
                  </a:lnTo>
                  <a:lnTo>
                    <a:pt x="3048" y="0"/>
                  </a:lnTo>
                  <a:lnTo>
                    <a:pt x="1524" y="0"/>
                  </a:lnTo>
                  <a:lnTo>
                    <a:pt x="0" y="0"/>
                  </a:lnTo>
                  <a:close/>
                </a:path>
              </a:pathLst>
            </a:custGeom>
            <a:solidFill>
              <a:srgbClr val="475E5F"/>
            </a:solidFill>
          </p:spPr>
          <p:txBody>
            <a:bodyPr wrap="square" lIns="0" tIns="0" rIns="0" bIns="0" rtlCol="0">
              <a:noAutofit/>
            </a:bodyPr>
            <a:lstStyle/>
            <a:p>
              <a:endParaRPr sz="700"/>
            </a:p>
          </p:txBody>
        </p:sp>
        <p:sp>
          <p:nvSpPr>
            <p:cNvPr id="1378" name="object 1419"/>
            <p:cNvSpPr/>
            <p:nvPr/>
          </p:nvSpPr>
          <p:spPr>
            <a:xfrm>
              <a:off x="4816683" y="2537233"/>
              <a:ext cx="49255" cy="60763"/>
            </a:xfrm>
            <a:custGeom>
              <a:avLst/>
              <a:gdLst/>
              <a:ahLst/>
              <a:cxnLst/>
              <a:rect l="l" t="t" r="r" b="b"/>
              <a:pathLst>
                <a:path w="18287" h="22859">
                  <a:moveTo>
                    <a:pt x="18287" y="22859"/>
                  </a:moveTo>
                  <a:lnTo>
                    <a:pt x="13715" y="22859"/>
                  </a:lnTo>
                  <a:lnTo>
                    <a:pt x="12192" y="21335"/>
                  </a:lnTo>
                  <a:lnTo>
                    <a:pt x="10668" y="21335"/>
                  </a:lnTo>
                  <a:lnTo>
                    <a:pt x="10668" y="18287"/>
                  </a:lnTo>
                  <a:lnTo>
                    <a:pt x="9143" y="16763"/>
                  </a:lnTo>
                  <a:lnTo>
                    <a:pt x="7619" y="13715"/>
                  </a:lnTo>
                  <a:lnTo>
                    <a:pt x="7619" y="12192"/>
                  </a:lnTo>
                  <a:lnTo>
                    <a:pt x="6095" y="9143"/>
                  </a:lnTo>
                  <a:lnTo>
                    <a:pt x="6095" y="7619"/>
                  </a:lnTo>
                  <a:lnTo>
                    <a:pt x="4572" y="4572"/>
                  </a:lnTo>
                  <a:lnTo>
                    <a:pt x="4572" y="3047"/>
                  </a:lnTo>
                  <a:lnTo>
                    <a:pt x="3048" y="1524"/>
                  </a:lnTo>
                  <a:lnTo>
                    <a:pt x="1524" y="1524"/>
                  </a:lnTo>
                  <a:lnTo>
                    <a:pt x="1524" y="0"/>
                  </a:lnTo>
                  <a:lnTo>
                    <a:pt x="0" y="0"/>
                  </a:lnTo>
                  <a:lnTo>
                    <a:pt x="1524" y="0"/>
                  </a:lnTo>
                  <a:lnTo>
                    <a:pt x="4572" y="1524"/>
                  </a:lnTo>
                  <a:lnTo>
                    <a:pt x="6095" y="1524"/>
                  </a:lnTo>
                  <a:lnTo>
                    <a:pt x="7619" y="3047"/>
                  </a:lnTo>
                  <a:lnTo>
                    <a:pt x="9143" y="4572"/>
                  </a:lnTo>
                  <a:lnTo>
                    <a:pt x="9143" y="7619"/>
                  </a:lnTo>
                  <a:lnTo>
                    <a:pt x="10668" y="9143"/>
                  </a:lnTo>
                  <a:lnTo>
                    <a:pt x="10668" y="13715"/>
                  </a:lnTo>
                  <a:lnTo>
                    <a:pt x="12192" y="16763"/>
                  </a:lnTo>
                  <a:lnTo>
                    <a:pt x="13715" y="18287"/>
                  </a:lnTo>
                  <a:lnTo>
                    <a:pt x="13715" y="21335"/>
                  </a:lnTo>
                  <a:lnTo>
                    <a:pt x="15239" y="21335"/>
                  </a:lnTo>
                  <a:lnTo>
                    <a:pt x="16763" y="22859"/>
                  </a:lnTo>
                  <a:lnTo>
                    <a:pt x="18287" y="22859"/>
                  </a:lnTo>
                </a:path>
              </a:pathLst>
            </a:custGeom>
            <a:ln w="1524">
              <a:solidFill>
                <a:srgbClr val="1E1A16"/>
              </a:solidFill>
            </a:ln>
          </p:spPr>
          <p:txBody>
            <a:bodyPr wrap="square" lIns="0" tIns="0" rIns="0" bIns="0" rtlCol="0">
              <a:noAutofit/>
            </a:bodyPr>
            <a:lstStyle/>
            <a:p>
              <a:endParaRPr sz="700"/>
            </a:p>
          </p:txBody>
        </p:sp>
        <p:sp>
          <p:nvSpPr>
            <p:cNvPr id="1379" name="object 1420"/>
            <p:cNvSpPr/>
            <p:nvPr/>
          </p:nvSpPr>
          <p:spPr>
            <a:xfrm>
              <a:off x="4997295" y="2537233"/>
              <a:ext cx="4105" cy="0"/>
            </a:xfrm>
            <a:custGeom>
              <a:avLst/>
              <a:gdLst/>
              <a:ahLst/>
              <a:cxnLst/>
              <a:rect l="l" t="t" r="r" b="b"/>
              <a:pathLst>
                <a:path w="1524">
                  <a:moveTo>
                    <a:pt x="1524" y="0"/>
                  </a:moveTo>
                  <a:lnTo>
                    <a:pt x="0" y="0"/>
                  </a:lnTo>
                  <a:lnTo>
                    <a:pt x="1524" y="0"/>
                  </a:lnTo>
                  <a:close/>
                </a:path>
              </a:pathLst>
            </a:custGeom>
            <a:solidFill>
              <a:srgbClr val="475E5F"/>
            </a:solidFill>
          </p:spPr>
          <p:txBody>
            <a:bodyPr wrap="square" lIns="0" tIns="0" rIns="0" bIns="0" rtlCol="0">
              <a:noAutofit/>
            </a:bodyPr>
            <a:lstStyle/>
            <a:p>
              <a:endParaRPr sz="700"/>
            </a:p>
          </p:txBody>
        </p:sp>
        <p:sp>
          <p:nvSpPr>
            <p:cNvPr id="1380" name="object 1421"/>
            <p:cNvSpPr/>
            <p:nvPr/>
          </p:nvSpPr>
          <p:spPr>
            <a:xfrm>
              <a:off x="4997295" y="2537233"/>
              <a:ext cx="8210" cy="0"/>
            </a:xfrm>
            <a:custGeom>
              <a:avLst/>
              <a:gdLst/>
              <a:ahLst/>
              <a:cxnLst/>
              <a:rect l="l" t="t" r="r" b="b"/>
              <a:pathLst>
                <a:path w="3048">
                  <a:moveTo>
                    <a:pt x="3048" y="0"/>
                  </a:moveTo>
                  <a:lnTo>
                    <a:pt x="1524" y="0"/>
                  </a:lnTo>
                  <a:lnTo>
                    <a:pt x="0" y="0"/>
                  </a:lnTo>
                  <a:lnTo>
                    <a:pt x="1524" y="0"/>
                  </a:lnTo>
                  <a:lnTo>
                    <a:pt x="3048" y="0"/>
                  </a:lnTo>
                  <a:close/>
                </a:path>
              </a:pathLst>
            </a:custGeom>
            <a:solidFill>
              <a:srgbClr val="475E5F"/>
            </a:solidFill>
          </p:spPr>
          <p:txBody>
            <a:bodyPr wrap="square" lIns="0" tIns="0" rIns="0" bIns="0" rtlCol="0">
              <a:noAutofit/>
            </a:bodyPr>
            <a:lstStyle/>
            <a:p>
              <a:endParaRPr sz="700"/>
            </a:p>
          </p:txBody>
        </p:sp>
        <p:sp>
          <p:nvSpPr>
            <p:cNvPr id="1381" name="object 1422"/>
            <p:cNvSpPr/>
            <p:nvPr/>
          </p:nvSpPr>
          <p:spPr>
            <a:xfrm>
              <a:off x="5001399" y="2537233"/>
              <a:ext cx="8210" cy="4051"/>
            </a:xfrm>
            <a:custGeom>
              <a:avLst/>
              <a:gdLst/>
              <a:ahLst/>
              <a:cxnLst/>
              <a:rect l="l" t="t" r="r" b="b"/>
              <a:pathLst>
                <a:path w="3048" h="1524">
                  <a:moveTo>
                    <a:pt x="0" y="0"/>
                  </a:moveTo>
                  <a:lnTo>
                    <a:pt x="0" y="1524"/>
                  </a:lnTo>
                  <a:lnTo>
                    <a:pt x="3048" y="1524"/>
                  </a:lnTo>
                  <a:lnTo>
                    <a:pt x="1524" y="0"/>
                  </a:lnTo>
                  <a:lnTo>
                    <a:pt x="0" y="0"/>
                  </a:lnTo>
                  <a:close/>
                </a:path>
              </a:pathLst>
            </a:custGeom>
            <a:solidFill>
              <a:srgbClr val="46615F"/>
            </a:solidFill>
          </p:spPr>
          <p:txBody>
            <a:bodyPr wrap="square" lIns="0" tIns="0" rIns="0" bIns="0" rtlCol="0">
              <a:noAutofit/>
            </a:bodyPr>
            <a:lstStyle/>
            <a:p>
              <a:endParaRPr sz="700"/>
            </a:p>
          </p:txBody>
        </p:sp>
        <p:sp>
          <p:nvSpPr>
            <p:cNvPr id="1382" name="object 1423"/>
            <p:cNvSpPr/>
            <p:nvPr/>
          </p:nvSpPr>
          <p:spPr>
            <a:xfrm>
              <a:off x="5001399" y="2537233"/>
              <a:ext cx="8210" cy="4051"/>
            </a:xfrm>
            <a:custGeom>
              <a:avLst/>
              <a:gdLst/>
              <a:ahLst/>
              <a:cxnLst/>
              <a:rect l="l" t="t" r="r" b="b"/>
              <a:pathLst>
                <a:path w="3048" h="1524">
                  <a:moveTo>
                    <a:pt x="1524" y="1524"/>
                  </a:moveTo>
                  <a:lnTo>
                    <a:pt x="3048" y="1524"/>
                  </a:lnTo>
                  <a:lnTo>
                    <a:pt x="1524" y="0"/>
                  </a:lnTo>
                  <a:lnTo>
                    <a:pt x="0" y="0"/>
                  </a:lnTo>
                  <a:lnTo>
                    <a:pt x="0" y="1524"/>
                  </a:lnTo>
                  <a:lnTo>
                    <a:pt x="1524" y="1524"/>
                  </a:lnTo>
                  <a:close/>
                </a:path>
              </a:pathLst>
            </a:custGeom>
            <a:solidFill>
              <a:srgbClr val="466461"/>
            </a:solidFill>
          </p:spPr>
          <p:txBody>
            <a:bodyPr wrap="square" lIns="0" tIns="0" rIns="0" bIns="0" rtlCol="0">
              <a:noAutofit/>
            </a:bodyPr>
            <a:lstStyle/>
            <a:p>
              <a:endParaRPr sz="700"/>
            </a:p>
          </p:txBody>
        </p:sp>
        <p:sp>
          <p:nvSpPr>
            <p:cNvPr id="1383" name="object 1424"/>
            <p:cNvSpPr/>
            <p:nvPr/>
          </p:nvSpPr>
          <p:spPr>
            <a:xfrm>
              <a:off x="5005504" y="2543310"/>
              <a:ext cx="8210" cy="0"/>
            </a:xfrm>
            <a:custGeom>
              <a:avLst/>
              <a:gdLst/>
              <a:ahLst/>
              <a:cxnLst/>
              <a:rect l="l" t="t" r="r" b="b"/>
              <a:pathLst>
                <a:path w="3048">
                  <a:moveTo>
                    <a:pt x="0" y="0"/>
                  </a:moveTo>
                  <a:lnTo>
                    <a:pt x="3048" y="0"/>
                  </a:lnTo>
                </a:path>
              </a:pathLst>
            </a:custGeom>
            <a:ln w="2793">
              <a:solidFill>
                <a:srgbClr val="456863"/>
              </a:solidFill>
            </a:ln>
          </p:spPr>
          <p:txBody>
            <a:bodyPr wrap="square" lIns="0" tIns="0" rIns="0" bIns="0" rtlCol="0">
              <a:noAutofit/>
            </a:bodyPr>
            <a:lstStyle/>
            <a:p>
              <a:endParaRPr sz="700"/>
            </a:p>
          </p:txBody>
        </p:sp>
        <p:sp>
          <p:nvSpPr>
            <p:cNvPr id="1384" name="object 1425"/>
            <p:cNvSpPr/>
            <p:nvPr/>
          </p:nvSpPr>
          <p:spPr>
            <a:xfrm>
              <a:off x="5005504" y="2543310"/>
              <a:ext cx="8210" cy="0"/>
            </a:xfrm>
            <a:custGeom>
              <a:avLst/>
              <a:gdLst/>
              <a:ahLst/>
              <a:cxnLst/>
              <a:rect l="l" t="t" r="r" b="b"/>
              <a:pathLst>
                <a:path w="3048">
                  <a:moveTo>
                    <a:pt x="0" y="0"/>
                  </a:moveTo>
                  <a:lnTo>
                    <a:pt x="3048" y="0"/>
                  </a:lnTo>
                </a:path>
              </a:pathLst>
            </a:custGeom>
            <a:ln w="2793">
              <a:solidFill>
                <a:srgbClr val="456B63"/>
              </a:solidFill>
            </a:ln>
          </p:spPr>
          <p:txBody>
            <a:bodyPr wrap="square" lIns="0" tIns="0" rIns="0" bIns="0" rtlCol="0">
              <a:noAutofit/>
            </a:bodyPr>
            <a:lstStyle/>
            <a:p>
              <a:endParaRPr sz="700"/>
            </a:p>
          </p:txBody>
        </p:sp>
        <p:sp>
          <p:nvSpPr>
            <p:cNvPr id="1385" name="object 1426"/>
            <p:cNvSpPr/>
            <p:nvPr/>
          </p:nvSpPr>
          <p:spPr>
            <a:xfrm>
              <a:off x="5005504" y="2545335"/>
              <a:ext cx="12312" cy="0"/>
            </a:xfrm>
            <a:custGeom>
              <a:avLst/>
              <a:gdLst/>
              <a:ahLst/>
              <a:cxnLst/>
              <a:rect l="l" t="t" r="r" b="b"/>
              <a:pathLst>
                <a:path w="4571">
                  <a:moveTo>
                    <a:pt x="0" y="0"/>
                  </a:moveTo>
                  <a:lnTo>
                    <a:pt x="3048" y="0"/>
                  </a:lnTo>
                  <a:lnTo>
                    <a:pt x="4571" y="0"/>
                  </a:lnTo>
                  <a:lnTo>
                    <a:pt x="0" y="0"/>
                  </a:lnTo>
                  <a:close/>
                </a:path>
              </a:pathLst>
            </a:custGeom>
            <a:solidFill>
              <a:srgbClr val="416E64"/>
            </a:solidFill>
          </p:spPr>
          <p:txBody>
            <a:bodyPr wrap="square" lIns="0" tIns="0" rIns="0" bIns="0" rtlCol="0">
              <a:noAutofit/>
            </a:bodyPr>
            <a:lstStyle/>
            <a:p>
              <a:endParaRPr sz="700"/>
            </a:p>
          </p:txBody>
        </p:sp>
        <p:sp>
          <p:nvSpPr>
            <p:cNvPr id="1386" name="object 1427"/>
            <p:cNvSpPr/>
            <p:nvPr/>
          </p:nvSpPr>
          <p:spPr>
            <a:xfrm>
              <a:off x="5009609" y="2547361"/>
              <a:ext cx="8207" cy="0"/>
            </a:xfrm>
            <a:custGeom>
              <a:avLst/>
              <a:gdLst/>
              <a:ahLst/>
              <a:cxnLst/>
              <a:rect l="l" t="t" r="r" b="b"/>
              <a:pathLst>
                <a:path w="3047">
                  <a:moveTo>
                    <a:pt x="0" y="0"/>
                  </a:moveTo>
                  <a:lnTo>
                    <a:pt x="3047" y="0"/>
                  </a:lnTo>
                </a:path>
              </a:pathLst>
            </a:custGeom>
            <a:ln w="2794">
              <a:solidFill>
                <a:srgbClr val="3B7063"/>
              </a:solidFill>
            </a:ln>
          </p:spPr>
          <p:txBody>
            <a:bodyPr wrap="square" lIns="0" tIns="0" rIns="0" bIns="0" rtlCol="0">
              <a:noAutofit/>
            </a:bodyPr>
            <a:lstStyle/>
            <a:p>
              <a:endParaRPr sz="700"/>
            </a:p>
          </p:txBody>
        </p:sp>
        <p:sp>
          <p:nvSpPr>
            <p:cNvPr id="1387" name="object 1428"/>
            <p:cNvSpPr/>
            <p:nvPr/>
          </p:nvSpPr>
          <p:spPr>
            <a:xfrm>
              <a:off x="5009609" y="2547361"/>
              <a:ext cx="8207" cy="0"/>
            </a:xfrm>
            <a:custGeom>
              <a:avLst/>
              <a:gdLst/>
              <a:ahLst/>
              <a:cxnLst/>
              <a:rect l="l" t="t" r="r" b="b"/>
              <a:pathLst>
                <a:path w="3047">
                  <a:moveTo>
                    <a:pt x="0" y="0"/>
                  </a:moveTo>
                  <a:lnTo>
                    <a:pt x="3047" y="0"/>
                  </a:lnTo>
                </a:path>
              </a:pathLst>
            </a:custGeom>
            <a:ln w="2794">
              <a:solidFill>
                <a:srgbClr val="387464"/>
              </a:solidFill>
            </a:ln>
          </p:spPr>
          <p:txBody>
            <a:bodyPr wrap="square" lIns="0" tIns="0" rIns="0" bIns="0" rtlCol="0">
              <a:noAutofit/>
            </a:bodyPr>
            <a:lstStyle/>
            <a:p>
              <a:endParaRPr sz="700"/>
            </a:p>
          </p:txBody>
        </p:sp>
        <p:sp>
          <p:nvSpPr>
            <p:cNvPr id="1388" name="object 1429"/>
            <p:cNvSpPr/>
            <p:nvPr/>
          </p:nvSpPr>
          <p:spPr>
            <a:xfrm>
              <a:off x="5009609" y="2549386"/>
              <a:ext cx="12312" cy="4048"/>
            </a:xfrm>
            <a:custGeom>
              <a:avLst/>
              <a:gdLst/>
              <a:ahLst/>
              <a:cxnLst/>
              <a:rect l="l" t="t" r="r" b="b"/>
              <a:pathLst>
                <a:path w="4571" h="1524">
                  <a:moveTo>
                    <a:pt x="0" y="0"/>
                  </a:moveTo>
                  <a:lnTo>
                    <a:pt x="0" y="1523"/>
                  </a:lnTo>
                  <a:lnTo>
                    <a:pt x="4571" y="1523"/>
                  </a:lnTo>
                  <a:lnTo>
                    <a:pt x="3047" y="0"/>
                  </a:lnTo>
                  <a:lnTo>
                    <a:pt x="0" y="0"/>
                  </a:lnTo>
                  <a:close/>
                </a:path>
              </a:pathLst>
            </a:custGeom>
            <a:solidFill>
              <a:srgbClr val="317863"/>
            </a:solidFill>
          </p:spPr>
          <p:txBody>
            <a:bodyPr wrap="square" lIns="0" tIns="0" rIns="0" bIns="0" rtlCol="0">
              <a:noAutofit/>
            </a:bodyPr>
            <a:lstStyle/>
            <a:p>
              <a:endParaRPr sz="700"/>
            </a:p>
          </p:txBody>
        </p:sp>
        <p:sp>
          <p:nvSpPr>
            <p:cNvPr id="1389" name="object 1430"/>
            <p:cNvSpPr/>
            <p:nvPr/>
          </p:nvSpPr>
          <p:spPr>
            <a:xfrm>
              <a:off x="5009609" y="2549386"/>
              <a:ext cx="12312" cy="4048"/>
            </a:xfrm>
            <a:custGeom>
              <a:avLst/>
              <a:gdLst/>
              <a:ahLst/>
              <a:cxnLst/>
              <a:rect l="l" t="t" r="r" b="b"/>
              <a:pathLst>
                <a:path w="4571" h="1524">
                  <a:moveTo>
                    <a:pt x="0" y="0"/>
                  </a:moveTo>
                  <a:lnTo>
                    <a:pt x="0" y="1523"/>
                  </a:lnTo>
                  <a:lnTo>
                    <a:pt x="4571" y="1523"/>
                  </a:lnTo>
                  <a:lnTo>
                    <a:pt x="3047" y="0"/>
                  </a:lnTo>
                  <a:lnTo>
                    <a:pt x="0" y="0"/>
                  </a:lnTo>
                  <a:close/>
                </a:path>
              </a:pathLst>
            </a:custGeom>
            <a:solidFill>
              <a:srgbClr val="287962"/>
            </a:solidFill>
          </p:spPr>
          <p:txBody>
            <a:bodyPr wrap="square" lIns="0" tIns="0" rIns="0" bIns="0" rtlCol="0">
              <a:noAutofit/>
            </a:bodyPr>
            <a:lstStyle/>
            <a:p>
              <a:endParaRPr sz="700"/>
            </a:p>
          </p:txBody>
        </p:sp>
        <p:sp>
          <p:nvSpPr>
            <p:cNvPr id="1390" name="object 1431"/>
            <p:cNvSpPr/>
            <p:nvPr/>
          </p:nvSpPr>
          <p:spPr>
            <a:xfrm>
              <a:off x="5009609" y="2555463"/>
              <a:ext cx="12312" cy="0"/>
            </a:xfrm>
            <a:custGeom>
              <a:avLst/>
              <a:gdLst/>
              <a:ahLst/>
              <a:cxnLst/>
              <a:rect l="l" t="t" r="r" b="b"/>
              <a:pathLst>
                <a:path w="4571">
                  <a:moveTo>
                    <a:pt x="0" y="0"/>
                  </a:moveTo>
                  <a:lnTo>
                    <a:pt x="4571" y="0"/>
                  </a:lnTo>
                </a:path>
              </a:pathLst>
            </a:custGeom>
            <a:ln w="2793">
              <a:solidFill>
                <a:srgbClr val="207B5F"/>
              </a:solidFill>
            </a:ln>
          </p:spPr>
          <p:txBody>
            <a:bodyPr wrap="square" lIns="0" tIns="0" rIns="0" bIns="0" rtlCol="0">
              <a:noAutofit/>
            </a:bodyPr>
            <a:lstStyle/>
            <a:p>
              <a:endParaRPr sz="700"/>
            </a:p>
          </p:txBody>
        </p:sp>
        <p:sp>
          <p:nvSpPr>
            <p:cNvPr id="1391" name="object 1432"/>
            <p:cNvSpPr/>
            <p:nvPr/>
          </p:nvSpPr>
          <p:spPr>
            <a:xfrm>
              <a:off x="5009609" y="2555463"/>
              <a:ext cx="12312" cy="0"/>
            </a:xfrm>
            <a:custGeom>
              <a:avLst/>
              <a:gdLst/>
              <a:ahLst/>
              <a:cxnLst/>
              <a:rect l="l" t="t" r="r" b="b"/>
              <a:pathLst>
                <a:path w="4571">
                  <a:moveTo>
                    <a:pt x="0" y="0"/>
                  </a:moveTo>
                  <a:lnTo>
                    <a:pt x="4571" y="0"/>
                  </a:lnTo>
                </a:path>
              </a:pathLst>
            </a:custGeom>
            <a:ln w="2793">
              <a:solidFill>
                <a:srgbClr val="167E5F"/>
              </a:solidFill>
            </a:ln>
          </p:spPr>
          <p:txBody>
            <a:bodyPr wrap="square" lIns="0" tIns="0" rIns="0" bIns="0" rtlCol="0">
              <a:noAutofit/>
            </a:bodyPr>
            <a:lstStyle/>
            <a:p>
              <a:endParaRPr sz="700"/>
            </a:p>
          </p:txBody>
        </p:sp>
        <p:sp>
          <p:nvSpPr>
            <p:cNvPr id="1392" name="object 1433"/>
            <p:cNvSpPr/>
            <p:nvPr/>
          </p:nvSpPr>
          <p:spPr>
            <a:xfrm>
              <a:off x="5013714" y="2557488"/>
              <a:ext cx="8207" cy="0"/>
            </a:xfrm>
            <a:custGeom>
              <a:avLst/>
              <a:gdLst/>
              <a:ahLst/>
              <a:cxnLst/>
              <a:rect l="l" t="t" r="r" b="b"/>
              <a:pathLst>
                <a:path w="3047">
                  <a:moveTo>
                    <a:pt x="0" y="0"/>
                  </a:moveTo>
                  <a:lnTo>
                    <a:pt x="3047" y="0"/>
                  </a:lnTo>
                  <a:lnTo>
                    <a:pt x="0" y="0"/>
                  </a:lnTo>
                  <a:close/>
                </a:path>
              </a:pathLst>
            </a:custGeom>
            <a:solidFill>
              <a:srgbClr val="10835C"/>
            </a:solidFill>
          </p:spPr>
          <p:txBody>
            <a:bodyPr wrap="square" lIns="0" tIns="0" rIns="0" bIns="0" rtlCol="0">
              <a:noAutofit/>
            </a:bodyPr>
            <a:lstStyle/>
            <a:p>
              <a:endParaRPr sz="700"/>
            </a:p>
          </p:txBody>
        </p:sp>
        <p:sp>
          <p:nvSpPr>
            <p:cNvPr id="1393" name="object 1434"/>
            <p:cNvSpPr/>
            <p:nvPr/>
          </p:nvSpPr>
          <p:spPr>
            <a:xfrm>
              <a:off x="5013714" y="2559514"/>
              <a:ext cx="8207" cy="0"/>
            </a:xfrm>
            <a:custGeom>
              <a:avLst/>
              <a:gdLst/>
              <a:ahLst/>
              <a:cxnLst/>
              <a:rect l="l" t="t" r="r" b="b"/>
              <a:pathLst>
                <a:path w="3047">
                  <a:moveTo>
                    <a:pt x="0" y="0"/>
                  </a:moveTo>
                  <a:lnTo>
                    <a:pt x="3047" y="0"/>
                  </a:lnTo>
                </a:path>
              </a:pathLst>
            </a:custGeom>
            <a:ln w="2794">
              <a:solidFill>
                <a:srgbClr val="06855A"/>
              </a:solidFill>
            </a:ln>
          </p:spPr>
          <p:txBody>
            <a:bodyPr wrap="square" lIns="0" tIns="0" rIns="0" bIns="0" rtlCol="0">
              <a:noAutofit/>
            </a:bodyPr>
            <a:lstStyle/>
            <a:p>
              <a:endParaRPr sz="700"/>
            </a:p>
          </p:txBody>
        </p:sp>
        <p:sp>
          <p:nvSpPr>
            <p:cNvPr id="1394" name="object 1435"/>
            <p:cNvSpPr/>
            <p:nvPr/>
          </p:nvSpPr>
          <p:spPr>
            <a:xfrm>
              <a:off x="5013714" y="2559514"/>
              <a:ext cx="8207" cy="0"/>
            </a:xfrm>
            <a:custGeom>
              <a:avLst/>
              <a:gdLst/>
              <a:ahLst/>
              <a:cxnLst/>
              <a:rect l="l" t="t" r="r" b="b"/>
              <a:pathLst>
                <a:path w="3047">
                  <a:moveTo>
                    <a:pt x="0" y="0"/>
                  </a:moveTo>
                  <a:lnTo>
                    <a:pt x="3047" y="0"/>
                  </a:lnTo>
                </a:path>
              </a:pathLst>
            </a:custGeom>
            <a:ln w="2794">
              <a:solidFill>
                <a:srgbClr val="048656"/>
              </a:solidFill>
            </a:ln>
          </p:spPr>
          <p:txBody>
            <a:bodyPr wrap="square" lIns="0" tIns="0" rIns="0" bIns="0" rtlCol="0">
              <a:noAutofit/>
            </a:bodyPr>
            <a:lstStyle/>
            <a:p>
              <a:endParaRPr sz="700"/>
            </a:p>
          </p:txBody>
        </p:sp>
        <p:sp>
          <p:nvSpPr>
            <p:cNvPr id="1395" name="object 1436"/>
            <p:cNvSpPr/>
            <p:nvPr/>
          </p:nvSpPr>
          <p:spPr>
            <a:xfrm>
              <a:off x="5013714" y="2563565"/>
              <a:ext cx="12312" cy="0"/>
            </a:xfrm>
            <a:custGeom>
              <a:avLst/>
              <a:gdLst/>
              <a:ahLst/>
              <a:cxnLst/>
              <a:rect l="l" t="t" r="r" b="b"/>
              <a:pathLst>
                <a:path w="4571">
                  <a:moveTo>
                    <a:pt x="0" y="0"/>
                  </a:moveTo>
                  <a:lnTo>
                    <a:pt x="4571" y="0"/>
                  </a:lnTo>
                </a:path>
              </a:pathLst>
            </a:custGeom>
            <a:ln w="2793">
              <a:solidFill>
                <a:srgbClr val="008A53"/>
              </a:solidFill>
            </a:ln>
          </p:spPr>
          <p:txBody>
            <a:bodyPr wrap="square" lIns="0" tIns="0" rIns="0" bIns="0" rtlCol="0">
              <a:noAutofit/>
            </a:bodyPr>
            <a:lstStyle/>
            <a:p>
              <a:endParaRPr sz="700"/>
            </a:p>
          </p:txBody>
        </p:sp>
        <p:sp>
          <p:nvSpPr>
            <p:cNvPr id="1396" name="object 1437"/>
            <p:cNvSpPr/>
            <p:nvPr/>
          </p:nvSpPr>
          <p:spPr>
            <a:xfrm>
              <a:off x="5013714" y="2563565"/>
              <a:ext cx="12312" cy="0"/>
            </a:xfrm>
            <a:custGeom>
              <a:avLst/>
              <a:gdLst/>
              <a:ahLst/>
              <a:cxnLst/>
              <a:rect l="l" t="t" r="r" b="b"/>
              <a:pathLst>
                <a:path w="4571">
                  <a:moveTo>
                    <a:pt x="0" y="0"/>
                  </a:moveTo>
                  <a:lnTo>
                    <a:pt x="4571" y="0"/>
                  </a:lnTo>
                </a:path>
              </a:pathLst>
            </a:custGeom>
            <a:ln w="2793">
              <a:solidFill>
                <a:srgbClr val="008D50"/>
              </a:solidFill>
            </a:ln>
          </p:spPr>
          <p:txBody>
            <a:bodyPr wrap="square" lIns="0" tIns="0" rIns="0" bIns="0" rtlCol="0">
              <a:noAutofit/>
            </a:bodyPr>
            <a:lstStyle/>
            <a:p>
              <a:endParaRPr sz="700"/>
            </a:p>
          </p:txBody>
        </p:sp>
        <p:sp>
          <p:nvSpPr>
            <p:cNvPr id="1397" name="object 1438"/>
            <p:cNvSpPr/>
            <p:nvPr/>
          </p:nvSpPr>
          <p:spPr>
            <a:xfrm>
              <a:off x="5013714" y="2567616"/>
              <a:ext cx="12312" cy="0"/>
            </a:xfrm>
            <a:custGeom>
              <a:avLst/>
              <a:gdLst/>
              <a:ahLst/>
              <a:cxnLst/>
              <a:rect l="l" t="t" r="r" b="b"/>
              <a:pathLst>
                <a:path w="4571">
                  <a:moveTo>
                    <a:pt x="0" y="0"/>
                  </a:moveTo>
                  <a:lnTo>
                    <a:pt x="4571" y="0"/>
                  </a:lnTo>
                </a:path>
              </a:pathLst>
            </a:custGeom>
            <a:ln w="2794">
              <a:solidFill>
                <a:srgbClr val="008F4D"/>
              </a:solidFill>
            </a:ln>
          </p:spPr>
          <p:txBody>
            <a:bodyPr wrap="square" lIns="0" tIns="0" rIns="0" bIns="0" rtlCol="0">
              <a:noAutofit/>
            </a:bodyPr>
            <a:lstStyle/>
            <a:p>
              <a:endParaRPr sz="700"/>
            </a:p>
          </p:txBody>
        </p:sp>
        <p:sp>
          <p:nvSpPr>
            <p:cNvPr id="1398" name="object 1439"/>
            <p:cNvSpPr/>
            <p:nvPr/>
          </p:nvSpPr>
          <p:spPr>
            <a:xfrm>
              <a:off x="5013714" y="2567616"/>
              <a:ext cx="12312" cy="0"/>
            </a:xfrm>
            <a:custGeom>
              <a:avLst/>
              <a:gdLst/>
              <a:ahLst/>
              <a:cxnLst/>
              <a:rect l="l" t="t" r="r" b="b"/>
              <a:pathLst>
                <a:path w="4571">
                  <a:moveTo>
                    <a:pt x="0" y="0"/>
                  </a:moveTo>
                  <a:lnTo>
                    <a:pt x="4571" y="0"/>
                  </a:lnTo>
                </a:path>
              </a:pathLst>
            </a:custGeom>
            <a:ln w="2794">
              <a:solidFill>
                <a:srgbClr val="009146"/>
              </a:solidFill>
            </a:ln>
          </p:spPr>
          <p:txBody>
            <a:bodyPr wrap="square" lIns="0" tIns="0" rIns="0" bIns="0" rtlCol="0">
              <a:noAutofit/>
            </a:bodyPr>
            <a:lstStyle/>
            <a:p>
              <a:endParaRPr sz="700"/>
            </a:p>
          </p:txBody>
        </p:sp>
        <p:sp>
          <p:nvSpPr>
            <p:cNvPr id="1399" name="object 1440"/>
            <p:cNvSpPr/>
            <p:nvPr/>
          </p:nvSpPr>
          <p:spPr>
            <a:xfrm>
              <a:off x="5013714" y="2569642"/>
              <a:ext cx="12312" cy="0"/>
            </a:xfrm>
            <a:custGeom>
              <a:avLst/>
              <a:gdLst/>
              <a:ahLst/>
              <a:cxnLst/>
              <a:rect l="l" t="t" r="r" b="b"/>
              <a:pathLst>
                <a:path w="4571">
                  <a:moveTo>
                    <a:pt x="0" y="0"/>
                  </a:moveTo>
                  <a:lnTo>
                    <a:pt x="4571" y="0"/>
                  </a:lnTo>
                  <a:lnTo>
                    <a:pt x="1523" y="0"/>
                  </a:lnTo>
                  <a:lnTo>
                    <a:pt x="0" y="0"/>
                  </a:lnTo>
                  <a:close/>
                </a:path>
              </a:pathLst>
            </a:custGeom>
            <a:solidFill>
              <a:srgbClr val="00923E"/>
            </a:solidFill>
          </p:spPr>
          <p:txBody>
            <a:bodyPr wrap="square" lIns="0" tIns="0" rIns="0" bIns="0" rtlCol="0">
              <a:noAutofit/>
            </a:bodyPr>
            <a:lstStyle/>
            <a:p>
              <a:endParaRPr sz="700"/>
            </a:p>
          </p:txBody>
        </p:sp>
        <p:sp>
          <p:nvSpPr>
            <p:cNvPr id="1400" name="object 1441"/>
            <p:cNvSpPr/>
            <p:nvPr/>
          </p:nvSpPr>
          <p:spPr>
            <a:xfrm>
              <a:off x="5017819" y="2571667"/>
              <a:ext cx="8210" cy="0"/>
            </a:xfrm>
            <a:custGeom>
              <a:avLst/>
              <a:gdLst/>
              <a:ahLst/>
              <a:cxnLst/>
              <a:rect l="l" t="t" r="r" b="b"/>
              <a:pathLst>
                <a:path w="3048">
                  <a:moveTo>
                    <a:pt x="0" y="0"/>
                  </a:moveTo>
                  <a:lnTo>
                    <a:pt x="3048" y="0"/>
                  </a:lnTo>
                </a:path>
              </a:pathLst>
            </a:custGeom>
            <a:ln w="2793">
              <a:solidFill>
                <a:srgbClr val="009145"/>
              </a:solidFill>
            </a:ln>
          </p:spPr>
          <p:txBody>
            <a:bodyPr wrap="square" lIns="0" tIns="0" rIns="0" bIns="0" rtlCol="0">
              <a:noAutofit/>
            </a:bodyPr>
            <a:lstStyle/>
            <a:p>
              <a:endParaRPr sz="700"/>
            </a:p>
          </p:txBody>
        </p:sp>
        <p:sp>
          <p:nvSpPr>
            <p:cNvPr id="1401" name="object 1442"/>
            <p:cNvSpPr/>
            <p:nvPr/>
          </p:nvSpPr>
          <p:spPr>
            <a:xfrm>
              <a:off x="5017819" y="2571667"/>
              <a:ext cx="8210" cy="0"/>
            </a:xfrm>
            <a:custGeom>
              <a:avLst/>
              <a:gdLst/>
              <a:ahLst/>
              <a:cxnLst/>
              <a:rect l="l" t="t" r="r" b="b"/>
              <a:pathLst>
                <a:path w="3048">
                  <a:moveTo>
                    <a:pt x="0" y="0"/>
                  </a:moveTo>
                  <a:lnTo>
                    <a:pt x="3048" y="0"/>
                  </a:lnTo>
                </a:path>
              </a:pathLst>
            </a:custGeom>
            <a:ln w="2793">
              <a:solidFill>
                <a:srgbClr val="00904A"/>
              </a:solidFill>
            </a:ln>
          </p:spPr>
          <p:txBody>
            <a:bodyPr wrap="square" lIns="0" tIns="0" rIns="0" bIns="0" rtlCol="0">
              <a:noAutofit/>
            </a:bodyPr>
            <a:lstStyle/>
            <a:p>
              <a:endParaRPr sz="700"/>
            </a:p>
          </p:txBody>
        </p:sp>
        <p:sp>
          <p:nvSpPr>
            <p:cNvPr id="1402" name="object 1443"/>
            <p:cNvSpPr/>
            <p:nvPr/>
          </p:nvSpPr>
          <p:spPr>
            <a:xfrm>
              <a:off x="5017819" y="2575718"/>
              <a:ext cx="12314" cy="0"/>
            </a:xfrm>
            <a:custGeom>
              <a:avLst/>
              <a:gdLst/>
              <a:ahLst/>
              <a:cxnLst/>
              <a:rect l="l" t="t" r="r" b="b"/>
              <a:pathLst>
                <a:path w="4572">
                  <a:moveTo>
                    <a:pt x="0" y="0"/>
                  </a:moveTo>
                  <a:lnTo>
                    <a:pt x="4572" y="0"/>
                  </a:lnTo>
                </a:path>
              </a:pathLst>
            </a:custGeom>
            <a:ln w="2793">
              <a:solidFill>
                <a:srgbClr val="008E50"/>
              </a:solidFill>
            </a:ln>
          </p:spPr>
          <p:txBody>
            <a:bodyPr wrap="square" lIns="0" tIns="0" rIns="0" bIns="0" rtlCol="0">
              <a:noAutofit/>
            </a:bodyPr>
            <a:lstStyle/>
            <a:p>
              <a:endParaRPr sz="700"/>
            </a:p>
          </p:txBody>
        </p:sp>
        <p:sp>
          <p:nvSpPr>
            <p:cNvPr id="1403" name="object 1444"/>
            <p:cNvSpPr/>
            <p:nvPr/>
          </p:nvSpPr>
          <p:spPr>
            <a:xfrm>
              <a:off x="5017819" y="2575718"/>
              <a:ext cx="12314" cy="0"/>
            </a:xfrm>
            <a:custGeom>
              <a:avLst/>
              <a:gdLst/>
              <a:ahLst/>
              <a:cxnLst/>
              <a:rect l="l" t="t" r="r" b="b"/>
              <a:pathLst>
                <a:path w="4572">
                  <a:moveTo>
                    <a:pt x="0" y="0"/>
                  </a:moveTo>
                  <a:lnTo>
                    <a:pt x="4572" y="0"/>
                  </a:lnTo>
                </a:path>
              </a:pathLst>
            </a:custGeom>
            <a:ln w="2793">
              <a:solidFill>
                <a:srgbClr val="008A52"/>
              </a:solidFill>
            </a:ln>
          </p:spPr>
          <p:txBody>
            <a:bodyPr wrap="square" lIns="0" tIns="0" rIns="0" bIns="0" rtlCol="0">
              <a:noAutofit/>
            </a:bodyPr>
            <a:lstStyle/>
            <a:p>
              <a:endParaRPr sz="700"/>
            </a:p>
          </p:txBody>
        </p:sp>
        <p:sp>
          <p:nvSpPr>
            <p:cNvPr id="1404" name="object 1445"/>
            <p:cNvSpPr/>
            <p:nvPr/>
          </p:nvSpPr>
          <p:spPr>
            <a:xfrm>
              <a:off x="5017819" y="2579769"/>
              <a:ext cx="12314" cy="0"/>
            </a:xfrm>
            <a:custGeom>
              <a:avLst/>
              <a:gdLst/>
              <a:ahLst/>
              <a:cxnLst/>
              <a:rect l="l" t="t" r="r" b="b"/>
              <a:pathLst>
                <a:path w="4572">
                  <a:moveTo>
                    <a:pt x="0" y="0"/>
                  </a:moveTo>
                  <a:lnTo>
                    <a:pt x="4572" y="0"/>
                  </a:lnTo>
                </a:path>
              </a:pathLst>
            </a:custGeom>
            <a:ln w="2794">
              <a:solidFill>
                <a:srgbClr val="018857"/>
              </a:solidFill>
            </a:ln>
          </p:spPr>
          <p:txBody>
            <a:bodyPr wrap="square" lIns="0" tIns="0" rIns="0" bIns="0" rtlCol="0">
              <a:noAutofit/>
            </a:bodyPr>
            <a:lstStyle/>
            <a:p>
              <a:endParaRPr sz="700"/>
            </a:p>
          </p:txBody>
        </p:sp>
        <p:sp>
          <p:nvSpPr>
            <p:cNvPr id="1405" name="object 1446"/>
            <p:cNvSpPr/>
            <p:nvPr/>
          </p:nvSpPr>
          <p:spPr>
            <a:xfrm>
              <a:off x="5017819" y="2579769"/>
              <a:ext cx="12314" cy="0"/>
            </a:xfrm>
            <a:custGeom>
              <a:avLst/>
              <a:gdLst/>
              <a:ahLst/>
              <a:cxnLst/>
              <a:rect l="l" t="t" r="r" b="b"/>
              <a:pathLst>
                <a:path w="4572">
                  <a:moveTo>
                    <a:pt x="0" y="0"/>
                  </a:moveTo>
                  <a:lnTo>
                    <a:pt x="4572" y="0"/>
                  </a:lnTo>
                </a:path>
              </a:pathLst>
            </a:custGeom>
            <a:ln w="2794">
              <a:solidFill>
                <a:srgbClr val="06855A"/>
              </a:solidFill>
            </a:ln>
          </p:spPr>
          <p:txBody>
            <a:bodyPr wrap="square" lIns="0" tIns="0" rIns="0" bIns="0" rtlCol="0">
              <a:noAutofit/>
            </a:bodyPr>
            <a:lstStyle/>
            <a:p>
              <a:endParaRPr sz="700"/>
            </a:p>
          </p:txBody>
        </p:sp>
        <p:sp>
          <p:nvSpPr>
            <p:cNvPr id="1406" name="object 1447"/>
            <p:cNvSpPr/>
            <p:nvPr/>
          </p:nvSpPr>
          <p:spPr>
            <a:xfrm>
              <a:off x="5017819" y="2581795"/>
              <a:ext cx="12314" cy="0"/>
            </a:xfrm>
            <a:custGeom>
              <a:avLst/>
              <a:gdLst/>
              <a:ahLst/>
              <a:cxnLst/>
              <a:rect l="l" t="t" r="r" b="b"/>
              <a:pathLst>
                <a:path w="4572">
                  <a:moveTo>
                    <a:pt x="0" y="0"/>
                  </a:moveTo>
                  <a:lnTo>
                    <a:pt x="4572" y="0"/>
                  </a:lnTo>
                  <a:lnTo>
                    <a:pt x="1524" y="0"/>
                  </a:lnTo>
                  <a:lnTo>
                    <a:pt x="0" y="0"/>
                  </a:lnTo>
                  <a:close/>
                </a:path>
              </a:pathLst>
            </a:custGeom>
            <a:solidFill>
              <a:srgbClr val="0F835D"/>
            </a:solidFill>
          </p:spPr>
          <p:txBody>
            <a:bodyPr wrap="square" lIns="0" tIns="0" rIns="0" bIns="0" rtlCol="0">
              <a:noAutofit/>
            </a:bodyPr>
            <a:lstStyle/>
            <a:p>
              <a:endParaRPr sz="700"/>
            </a:p>
          </p:txBody>
        </p:sp>
        <p:sp>
          <p:nvSpPr>
            <p:cNvPr id="1407" name="object 1448"/>
            <p:cNvSpPr/>
            <p:nvPr/>
          </p:nvSpPr>
          <p:spPr>
            <a:xfrm>
              <a:off x="5021923" y="2583820"/>
              <a:ext cx="8210" cy="0"/>
            </a:xfrm>
            <a:custGeom>
              <a:avLst/>
              <a:gdLst/>
              <a:ahLst/>
              <a:cxnLst/>
              <a:rect l="l" t="t" r="r" b="b"/>
              <a:pathLst>
                <a:path w="3048">
                  <a:moveTo>
                    <a:pt x="0" y="0"/>
                  </a:moveTo>
                  <a:lnTo>
                    <a:pt x="3048" y="0"/>
                  </a:lnTo>
                </a:path>
              </a:pathLst>
            </a:custGeom>
            <a:ln w="2793">
              <a:solidFill>
                <a:srgbClr val="137E5F"/>
              </a:solidFill>
            </a:ln>
          </p:spPr>
          <p:txBody>
            <a:bodyPr wrap="square" lIns="0" tIns="0" rIns="0" bIns="0" rtlCol="0">
              <a:noAutofit/>
            </a:bodyPr>
            <a:lstStyle/>
            <a:p>
              <a:endParaRPr sz="700"/>
            </a:p>
          </p:txBody>
        </p:sp>
        <p:sp>
          <p:nvSpPr>
            <p:cNvPr id="1408" name="object 1449"/>
            <p:cNvSpPr/>
            <p:nvPr/>
          </p:nvSpPr>
          <p:spPr>
            <a:xfrm>
              <a:off x="5021923" y="2583820"/>
              <a:ext cx="8210" cy="0"/>
            </a:xfrm>
            <a:custGeom>
              <a:avLst/>
              <a:gdLst/>
              <a:ahLst/>
              <a:cxnLst/>
              <a:rect l="l" t="t" r="r" b="b"/>
              <a:pathLst>
                <a:path w="3048">
                  <a:moveTo>
                    <a:pt x="0" y="0"/>
                  </a:moveTo>
                  <a:lnTo>
                    <a:pt x="3048" y="0"/>
                  </a:lnTo>
                </a:path>
              </a:pathLst>
            </a:custGeom>
            <a:ln w="2793">
              <a:solidFill>
                <a:srgbClr val="207B60"/>
              </a:solidFill>
            </a:ln>
          </p:spPr>
          <p:txBody>
            <a:bodyPr wrap="square" lIns="0" tIns="0" rIns="0" bIns="0" rtlCol="0">
              <a:noAutofit/>
            </a:bodyPr>
            <a:lstStyle/>
            <a:p>
              <a:endParaRPr sz="700"/>
            </a:p>
          </p:txBody>
        </p:sp>
        <p:sp>
          <p:nvSpPr>
            <p:cNvPr id="1409" name="object 1450"/>
            <p:cNvSpPr/>
            <p:nvPr/>
          </p:nvSpPr>
          <p:spPr>
            <a:xfrm>
              <a:off x="5026028" y="2587871"/>
              <a:ext cx="8210" cy="0"/>
            </a:xfrm>
            <a:custGeom>
              <a:avLst/>
              <a:gdLst/>
              <a:ahLst/>
              <a:cxnLst/>
              <a:rect l="l" t="t" r="r" b="b"/>
              <a:pathLst>
                <a:path w="3048">
                  <a:moveTo>
                    <a:pt x="0" y="0"/>
                  </a:moveTo>
                  <a:lnTo>
                    <a:pt x="3048" y="0"/>
                  </a:lnTo>
                </a:path>
              </a:pathLst>
            </a:custGeom>
            <a:ln w="2794">
              <a:solidFill>
                <a:srgbClr val="2B7962"/>
              </a:solidFill>
            </a:ln>
          </p:spPr>
          <p:txBody>
            <a:bodyPr wrap="square" lIns="0" tIns="0" rIns="0" bIns="0" rtlCol="0">
              <a:noAutofit/>
            </a:bodyPr>
            <a:lstStyle/>
            <a:p>
              <a:endParaRPr sz="700"/>
            </a:p>
          </p:txBody>
        </p:sp>
        <p:sp>
          <p:nvSpPr>
            <p:cNvPr id="1410" name="object 1451"/>
            <p:cNvSpPr/>
            <p:nvPr/>
          </p:nvSpPr>
          <p:spPr>
            <a:xfrm>
              <a:off x="5026028" y="2587871"/>
              <a:ext cx="8210" cy="0"/>
            </a:xfrm>
            <a:custGeom>
              <a:avLst/>
              <a:gdLst/>
              <a:ahLst/>
              <a:cxnLst/>
              <a:rect l="l" t="t" r="r" b="b"/>
              <a:pathLst>
                <a:path w="3048">
                  <a:moveTo>
                    <a:pt x="0" y="0"/>
                  </a:moveTo>
                  <a:lnTo>
                    <a:pt x="3048" y="0"/>
                  </a:lnTo>
                </a:path>
              </a:pathLst>
            </a:custGeom>
            <a:ln w="2794">
              <a:solidFill>
                <a:srgbClr val="317863"/>
              </a:solidFill>
            </a:ln>
          </p:spPr>
          <p:txBody>
            <a:bodyPr wrap="square" lIns="0" tIns="0" rIns="0" bIns="0" rtlCol="0">
              <a:noAutofit/>
            </a:bodyPr>
            <a:lstStyle/>
            <a:p>
              <a:endParaRPr sz="700"/>
            </a:p>
          </p:txBody>
        </p:sp>
        <p:sp>
          <p:nvSpPr>
            <p:cNvPr id="1411" name="object 1452"/>
            <p:cNvSpPr/>
            <p:nvPr/>
          </p:nvSpPr>
          <p:spPr>
            <a:xfrm>
              <a:off x="5026028" y="2591923"/>
              <a:ext cx="8210" cy="0"/>
            </a:xfrm>
            <a:custGeom>
              <a:avLst/>
              <a:gdLst/>
              <a:ahLst/>
              <a:cxnLst/>
              <a:rect l="l" t="t" r="r" b="b"/>
              <a:pathLst>
                <a:path w="3048">
                  <a:moveTo>
                    <a:pt x="0" y="0"/>
                  </a:moveTo>
                  <a:lnTo>
                    <a:pt x="3048" y="0"/>
                  </a:lnTo>
                </a:path>
              </a:pathLst>
            </a:custGeom>
            <a:ln w="2793">
              <a:solidFill>
                <a:srgbClr val="387464"/>
              </a:solidFill>
            </a:ln>
          </p:spPr>
          <p:txBody>
            <a:bodyPr wrap="square" lIns="0" tIns="0" rIns="0" bIns="0" rtlCol="0">
              <a:noAutofit/>
            </a:bodyPr>
            <a:lstStyle/>
            <a:p>
              <a:endParaRPr sz="700"/>
            </a:p>
          </p:txBody>
        </p:sp>
        <p:sp>
          <p:nvSpPr>
            <p:cNvPr id="1412" name="object 1453"/>
            <p:cNvSpPr/>
            <p:nvPr/>
          </p:nvSpPr>
          <p:spPr>
            <a:xfrm>
              <a:off x="5026028" y="2589897"/>
              <a:ext cx="12312" cy="4048"/>
            </a:xfrm>
            <a:custGeom>
              <a:avLst/>
              <a:gdLst/>
              <a:ahLst/>
              <a:cxnLst/>
              <a:rect l="l" t="t" r="r" b="b"/>
              <a:pathLst>
                <a:path w="4571" h="1524">
                  <a:moveTo>
                    <a:pt x="0" y="0"/>
                  </a:moveTo>
                  <a:lnTo>
                    <a:pt x="0" y="1523"/>
                  </a:lnTo>
                  <a:lnTo>
                    <a:pt x="4571" y="1523"/>
                  </a:lnTo>
                  <a:lnTo>
                    <a:pt x="3048" y="0"/>
                  </a:lnTo>
                  <a:lnTo>
                    <a:pt x="0" y="0"/>
                  </a:lnTo>
                  <a:close/>
                </a:path>
              </a:pathLst>
            </a:custGeom>
            <a:solidFill>
              <a:srgbClr val="3B7064"/>
            </a:solidFill>
          </p:spPr>
          <p:txBody>
            <a:bodyPr wrap="square" lIns="0" tIns="0" rIns="0" bIns="0" rtlCol="0">
              <a:noAutofit/>
            </a:bodyPr>
            <a:lstStyle/>
            <a:p>
              <a:endParaRPr sz="700"/>
            </a:p>
          </p:txBody>
        </p:sp>
        <p:sp>
          <p:nvSpPr>
            <p:cNvPr id="1413" name="object 1454"/>
            <p:cNvSpPr/>
            <p:nvPr/>
          </p:nvSpPr>
          <p:spPr>
            <a:xfrm>
              <a:off x="5030133" y="2593945"/>
              <a:ext cx="12312" cy="0"/>
            </a:xfrm>
            <a:custGeom>
              <a:avLst/>
              <a:gdLst/>
              <a:ahLst/>
              <a:cxnLst/>
              <a:rect l="l" t="t" r="r" b="b"/>
              <a:pathLst>
                <a:path w="4571">
                  <a:moveTo>
                    <a:pt x="0" y="0"/>
                  </a:moveTo>
                  <a:lnTo>
                    <a:pt x="3047" y="0"/>
                  </a:lnTo>
                  <a:lnTo>
                    <a:pt x="4571" y="0"/>
                  </a:lnTo>
                  <a:lnTo>
                    <a:pt x="1524" y="0"/>
                  </a:lnTo>
                  <a:lnTo>
                    <a:pt x="0" y="0"/>
                  </a:lnTo>
                  <a:close/>
                </a:path>
              </a:pathLst>
            </a:custGeom>
            <a:solidFill>
              <a:srgbClr val="426D64"/>
            </a:solidFill>
          </p:spPr>
          <p:txBody>
            <a:bodyPr wrap="square" lIns="0" tIns="0" rIns="0" bIns="0" rtlCol="0">
              <a:noAutofit/>
            </a:bodyPr>
            <a:lstStyle/>
            <a:p>
              <a:endParaRPr sz="700"/>
            </a:p>
          </p:txBody>
        </p:sp>
        <p:sp>
          <p:nvSpPr>
            <p:cNvPr id="1414" name="object 1455"/>
            <p:cNvSpPr/>
            <p:nvPr/>
          </p:nvSpPr>
          <p:spPr>
            <a:xfrm>
              <a:off x="5034238" y="2595974"/>
              <a:ext cx="8207" cy="0"/>
            </a:xfrm>
            <a:custGeom>
              <a:avLst/>
              <a:gdLst/>
              <a:ahLst/>
              <a:cxnLst/>
              <a:rect l="l" t="t" r="r" b="b"/>
              <a:pathLst>
                <a:path w="3047">
                  <a:moveTo>
                    <a:pt x="0" y="0"/>
                  </a:moveTo>
                  <a:lnTo>
                    <a:pt x="3047" y="0"/>
                  </a:lnTo>
                </a:path>
              </a:pathLst>
            </a:custGeom>
            <a:ln w="2793">
              <a:solidFill>
                <a:srgbClr val="446C64"/>
              </a:solidFill>
            </a:ln>
          </p:spPr>
          <p:txBody>
            <a:bodyPr wrap="square" lIns="0" tIns="0" rIns="0" bIns="0" rtlCol="0">
              <a:noAutofit/>
            </a:bodyPr>
            <a:lstStyle/>
            <a:p>
              <a:endParaRPr sz="700"/>
            </a:p>
          </p:txBody>
        </p:sp>
        <p:sp>
          <p:nvSpPr>
            <p:cNvPr id="1415" name="object 1456"/>
            <p:cNvSpPr/>
            <p:nvPr/>
          </p:nvSpPr>
          <p:spPr>
            <a:xfrm>
              <a:off x="5034238" y="2595974"/>
              <a:ext cx="8207" cy="0"/>
            </a:xfrm>
            <a:custGeom>
              <a:avLst/>
              <a:gdLst/>
              <a:ahLst/>
              <a:cxnLst/>
              <a:rect l="l" t="t" r="r" b="b"/>
              <a:pathLst>
                <a:path w="3047">
                  <a:moveTo>
                    <a:pt x="0" y="0"/>
                  </a:moveTo>
                  <a:lnTo>
                    <a:pt x="3047" y="0"/>
                  </a:lnTo>
                </a:path>
              </a:pathLst>
            </a:custGeom>
            <a:ln w="2793">
              <a:solidFill>
                <a:srgbClr val="466762"/>
              </a:solidFill>
            </a:ln>
          </p:spPr>
          <p:txBody>
            <a:bodyPr wrap="square" lIns="0" tIns="0" rIns="0" bIns="0" rtlCol="0">
              <a:noAutofit/>
            </a:bodyPr>
            <a:lstStyle/>
            <a:p>
              <a:endParaRPr sz="700"/>
            </a:p>
          </p:txBody>
        </p:sp>
        <p:sp>
          <p:nvSpPr>
            <p:cNvPr id="1416" name="object 1457"/>
            <p:cNvSpPr/>
            <p:nvPr/>
          </p:nvSpPr>
          <p:spPr>
            <a:xfrm>
              <a:off x="5038343" y="2597996"/>
              <a:ext cx="4105" cy="0"/>
            </a:xfrm>
            <a:custGeom>
              <a:avLst/>
              <a:gdLst/>
              <a:ahLst/>
              <a:cxnLst/>
              <a:rect l="l" t="t" r="r" b="b"/>
              <a:pathLst>
                <a:path w="1524">
                  <a:moveTo>
                    <a:pt x="0" y="0"/>
                  </a:moveTo>
                  <a:lnTo>
                    <a:pt x="1524" y="0"/>
                  </a:lnTo>
                  <a:lnTo>
                    <a:pt x="0" y="0"/>
                  </a:lnTo>
                  <a:close/>
                </a:path>
              </a:pathLst>
            </a:custGeom>
            <a:solidFill>
              <a:srgbClr val="475E5F"/>
            </a:solidFill>
          </p:spPr>
          <p:txBody>
            <a:bodyPr wrap="square" lIns="0" tIns="0" rIns="0" bIns="0" rtlCol="0">
              <a:noAutofit/>
            </a:bodyPr>
            <a:lstStyle/>
            <a:p>
              <a:endParaRPr sz="700"/>
            </a:p>
          </p:txBody>
        </p:sp>
        <p:sp>
          <p:nvSpPr>
            <p:cNvPr id="1417" name="object 1458"/>
            <p:cNvSpPr/>
            <p:nvPr/>
          </p:nvSpPr>
          <p:spPr>
            <a:xfrm>
              <a:off x="4997295" y="2537233"/>
              <a:ext cx="45150" cy="60763"/>
            </a:xfrm>
            <a:custGeom>
              <a:avLst/>
              <a:gdLst/>
              <a:ahLst/>
              <a:cxnLst/>
              <a:rect l="l" t="t" r="r" b="b"/>
              <a:pathLst>
                <a:path w="16763" h="22859">
                  <a:moveTo>
                    <a:pt x="16763" y="22859"/>
                  </a:moveTo>
                  <a:lnTo>
                    <a:pt x="13716" y="22859"/>
                  </a:lnTo>
                  <a:lnTo>
                    <a:pt x="12192" y="21335"/>
                  </a:lnTo>
                  <a:lnTo>
                    <a:pt x="10668" y="19812"/>
                  </a:lnTo>
                  <a:lnTo>
                    <a:pt x="9143" y="18287"/>
                  </a:lnTo>
                  <a:lnTo>
                    <a:pt x="7619" y="16763"/>
                  </a:lnTo>
                  <a:lnTo>
                    <a:pt x="7619" y="13715"/>
                  </a:lnTo>
                  <a:lnTo>
                    <a:pt x="6096" y="12192"/>
                  </a:lnTo>
                  <a:lnTo>
                    <a:pt x="6096" y="9143"/>
                  </a:lnTo>
                  <a:lnTo>
                    <a:pt x="4572" y="7619"/>
                  </a:lnTo>
                  <a:lnTo>
                    <a:pt x="4572" y="4572"/>
                  </a:lnTo>
                  <a:lnTo>
                    <a:pt x="3048" y="3047"/>
                  </a:lnTo>
                  <a:lnTo>
                    <a:pt x="1524" y="1524"/>
                  </a:lnTo>
                  <a:lnTo>
                    <a:pt x="1524" y="0"/>
                  </a:lnTo>
                  <a:lnTo>
                    <a:pt x="0" y="0"/>
                  </a:lnTo>
                  <a:lnTo>
                    <a:pt x="3048" y="0"/>
                  </a:lnTo>
                  <a:lnTo>
                    <a:pt x="4572" y="1524"/>
                  </a:lnTo>
                  <a:lnTo>
                    <a:pt x="6096" y="3047"/>
                  </a:lnTo>
                  <a:lnTo>
                    <a:pt x="7619" y="4572"/>
                  </a:lnTo>
                  <a:lnTo>
                    <a:pt x="9143" y="7619"/>
                  </a:lnTo>
                  <a:lnTo>
                    <a:pt x="10668" y="9143"/>
                  </a:lnTo>
                  <a:lnTo>
                    <a:pt x="10668" y="13715"/>
                  </a:lnTo>
                  <a:lnTo>
                    <a:pt x="12192" y="16763"/>
                  </a:lnTo>
                  <a:lnTo>
                    <a:pt x="13716" y="18287"/>
                  </a:lnTo>
                  <a:lnTo>
                    <a:pt x="13716" y="19812"/>
                  </a:lnTo>
                  <a:lnTo>
                    <a:pt x="15239" y="21335"/>
                  </a:lnTo>
                  <a:lnTo>
                    <a:pt x="15239" y="22859"/>
                  </a:lnTo>
                  <a:lnTo>
                    <a:pt x="16763" y="22859"/>
                  </a:lnTo>
                </a:path>
              </a:pathLst>
            </a:custGeom>
            <a:ln w="1524">
              <a:solidFill>
                <a:srgbClr val="1E1A16"/>
              </a:solidFill>
            </a:ln>
          </p:spPr>
          <p:txBody>
            <a:bodyPr wrap="square" lIns="0" tIns="0" rIns="0" bIns="0" rtlCol="0">
              <a:noAutofit/>
            </a:bodyPr>
            <a:lstStyle/>
            <a:p>
              <a:endParaRPr sz="700"/>
            </a:p>
          </p:txBody>
        </p:sp>
        <p:sp>
          <p:nvSpPr>
            <p:cNvPr id="1418" name="object 1459"/>
            <p:cNvSpPr/>
            <p:nvPr/>
          </p:nvSpPr>
          <p:spPr>
            <a:xfrm>
              <a:off x="4993190" y="2537233"/>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419" name="object 1460"/>
            <p:cNvSpPr/>
            <p:nvPr/>
          </p:nvSpPr>
          <p:spPr>
            <a:xfrm>
              <a:off x="4989085" y="2537233"/>
              <a:ext cx="12314" cy="0"/>
            </a:xfrm>
            <a:custGeom>
              <a:avLst/>
              <a:gdLst/>
              <a:ahLst/>
              <a:cxnLst/>
              <a:rect l="l" t="t" r="r" b="b"/>
              <a:pathLst>
                <a:path w="4572">
                  <a:moveTo>
                    <a:pt x="1524" y="0"/>
                  </a:moveTo>
                  <a:lnTo>
                    <a:pt x="0" y="0"/>
                  </a:lnTo>
                  <a:lnTo>
                    <a:pt x="1524" y="0"/>
                  </a:lnTo>
                  <a:lnTo>
                    <a:pt x="3048" y="0"/>
                  </a:lnTo>
                  <a:lnTo>
                    <a:pt x="4572"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420" name="object 1461"/>
            <p:cNvSpPr/>
            <p:nvPr/>
          </p:nvSpPr>
          <p:spPr>
            <a:xfrm>
              <a:off x="4989085" y="2539259"/>
              <a:ext cx="4105" cy="0"/>
            </a:xfrm>
            <a:custGeom>
              <a:avLst/>
              <a:gdLst/>
              <a:ahLst/>
              <a:cxnLst/>
              <a:rect l="l" t="t" r="r" b="b"/>
              <a:pathLst>
                <a:path w="1524">
                  <a:moveTo>
                    <a:pt x="0" y="0"/>
                  </a:moveTo>
                  <a:lnTo>
                    <a:pt x="1524" y="0"/>
                  </a:lnTo>
                </a:path>
              </a:pathLst>
            </a:custGeom>
            <a:ln w="2794">
              <a:solidFill>
                <a:srgbClr val="009343"/>
              </a:solidFill>
            </a:ln>
          </p:spPr>
          <p:txBody>
            <a:bodyPr wrap="square" lIns="0" tIns="0" rIns="0" bIns="0" rtlCol="0">
              <a:noAutofit/>
            </a:bodyPr>
            <a:lstStyle/>
            <a:p>
              <a:endParaRPr sz="700"/>
            </a:p>
          </p:txBody>
        </p:sp>
        <p:sp>
          <p:nvSpPr>
            <p:cNvPr id="1421" name="object 1462"/>
            <p:cNvSpPr/>
            <p:nvPr/>
          </p:nvSpPr>
          <p:spPr>
            <a:xfrm>
              <a:off x="4989085" y="2539259"/>
              <a:ext cx="4105" cy="0"/>
            </a:xfrm>
            <a:custGeom>
              <a:avLst/>
              <a:gdLst/>
              <a:ahLst/>
              <a:cxnLst/>
              <a:rect l="l" t="t" r="r" b="b"/>
              <a:pathLst>
                <a:path w="1524">
                  <a:moveTo>
                    <a:pt x="0" y="0"/>
                  </a:moveTo>
                  <a:lnTo>
                    <a:pt x="1524" y="0"/>
                  </a:lnTo>
                </a:path>
              </a:pathLst>
            </a:custGeom>
            <a:ln w="2794">
              <a:solidFill>
                <a:srgbClr val="009646"/>
              </a:solidFill>
            </a:ln>
          </p:spPr>
          <p:txBody>
            <a:bodyPr wrap="square" lIns="0" tIns="0" rIns="0" bIns="0" rtlCol="0">
              <a:noAutofit/>
            </a:bodyPr>
            <a:lstStyle/>
            <a:p>
              <a:endParaRPr sz="700"/>
            </a:p>
          </p:txBody>
        </p:sp>
        <p:sp>
          <p:nvSpPr>
            <p:cNvPr id="1422" name="object 1463"/>
            <p:cNvSpPr/>
            <p:nvPr/>
          </p:nvSpPr>
          <p:spPr>
            <a:xfrm>
              <a:off x="4984980" y="2543310"/>
              <a:ext cx="8210" cy="0"/>
            </a:xfrm>
            <a:custGeom>
              <a:avLst/>
              <a:gdLst/>
              <a:ahLst/>
              <a:cxnLst/>
              <a:rect l="l" t="t" r="r" b="b"/>
              <a:pathLst>
                <a:path w="3048">
                  <a:moveTo>
                    <a:pt x="0" y="0"/>
                  </a:moveTo>
                  <a:lnTo>
                    <a:pt x="3048" y="0"/>
                  </a:lnTo>
                </a:path>
              </a:pathLst>
            </a:custGeom>
            <a:ln w="2793">
              <a:solidFill>
                <a:srgbClr val="00994D"/>
              </a:solidFill>
            </a:ln>
          </p:spPr>
          <p:txBody>
            <a:bodyPr wrap="square" lIns="0" tIns="0" rIns="0" bIns="0" rtlCol="0">
              <a:noAutofit/>
            </a:bodyPr>
            <a:lstStyle/>
            <a:p>
              <a:endParaRPr sz="700"/>
            </a:p>
          </p:txBody>
        </p:sp>
        <p:sp>
          <p:nvSpPr>
            <p:cNvPr id="1423" name="object 1464"/>
            <p:cNvSpPr/>
            <p:nvPr/>
          </p:nvSpPr>
          <p:spPr>
            <a:xfrm>
              <a:off x="4984980" y="2543310"/>
              <a:ext cx="8210" cy="0"/>
            </a:xfrm>
            <a:custGeom>
              <a:avLst/>
              <a:gdLst/>
              <a:ahLst/>
              <a:cxnLst/>
              <a:rect l="l" t="t" r="r" b="b"/>
              <a:pathLst>
                <a:path w="3048">
                  <a:moveTo>
                    <a:pt x="0" y="0"/>
                  </a:moveTo>
                  <a:lnTo>
                    <a:pt x="3048" y="0"/>
                  </a:lnTo>
                </a:path>
              </a:pathLst>
            </a:custGeom>
            <a:ln w="2793">
              <a:solidFill>
                <a:srgbClr val="009B52"/>
              </a:solidFill>
            </a:ln>
          </p:spPr>
          <p:txBody>
            <a:bodyPr wrap="square" lIns="0" tIns="0" rIns="0" bIns="0" rtlCol="0">
              <a:noAutofit/>
            </a:bodyPr>
            <a:lstStyle/>
            <a:p>
              <a:endParaRPr sz="700"/>
            </a:p>
          </p:txBody>
        </p:sp>
        <p:sp>
          <p:nvSpPr>
            <p:cNvPr id="1424" name="object 1465"/>
            <p:cNvSpPr/>
            <p:nvPr/>
          </p:nvSpPr>
          <p:spPr>
            <a:xfrm>
              <a:off x="4980875" y="2545335"/>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C55"/>
            </a:solidFill>
          </p:spPr>
          <p:txBody>
            <a:bodyPr wrap="square" lIns="0" tIns="0" rIns="0" bIns="0" rtlCol="0">
              <a:noAutofit/>
            </a:bodyPr>
            <a:lstStyle/>
            <a:p>
              <a:endParaRPr sz="700"/>
            </a:p>
          </p:txBody>
        </p:sp>
        <p:sp>
          <p:nvSpPr>
            <p:cNvPr id="1425" name="object 1466"/>
            <p:cNvSpPr/>
            <p:nvPr/>
          </p:nvSpPr>
          <p:spPr>
            <a:xfrm>
              <a:off x="4980875" y="2547361"/>
              <a:ext cx="8210" cy="0"/>
            </a:xfrm>
            <a:custGeom>
              <a:avLst/>
              <a:gdLst/>
              <a:ahLst/>
              <a:cxnLst/>
              <a:rect l="l" t="t" r="r" b="b"/>
              <a:pathLst>
                <a:path w="3048">
                  <a:moveTo>
                    <a:pt x="0" y="0"/>
                  </a:moveTo>
                  <a:lnTo>
                    <a:pt x="3048" y="0"/>
                  </a:lnTo>
                </a:path>
              </a:pathLst>
            </a:custGeom>
            <a:ln w="2794">
              <a:solidFill>
                <a:srgbClr val="009F5A"/>
              </a:solidFill>
            </a:ln>
          </p:spPr>
          <p:txBody>
            <a:bodyPr wrap="square" lIns="0" tIns="0" rIns="0" bIns="0" rtlCol="0">
              <a:noAutofit/>
            </a:bodyPr>
            <a:lstStyle/>
            <a:p>
              <a:endParaRPr sz="700"/>
            </a:p>
          </p:txBody>
        </p:sp>
        <p:sp>
          <p:nvSpPr>
            <p:cNvPr id="1426" name="object 1467"/>
            <p:cNvSpPr/>
            <p:nvPr/>
          </p:nvSpPr>
          <p:spPr>
            <a:xfrm>
              <a:off x="4980875" y="2547361"/>
              <a:ext cx="8210" cy="0"/>
            </a:xfrm>
            <a:custGeom>
              <a:avLst/>
              <a:gdLst/>
              <a:ahLst/>
              <a:cxnLst/>
              <a:rect l="l" t="t" r="r" b="b"/>
              <a:pathLst>
                <a:path w="3048">
                  <a:moveTo>
                    <a:pt x="0" y="0"/>
                  </a:moveTo>
                  <a:lnTo>
                    <a:pt x="3048" y="0"/>
                  </a:lnTo>
                </a:path>
              </a:pathLst>
            </a:custGeom>
            <a:ln w="2794">
              <a:solidFill>
                <a:srgbClr val="00A15F"/>
              </a:solidFill>
            </a:ln>
          </p:spPr>
          <p:txBody>
            <a:bodyPr wrap="square" lIns="0" tIns="0" rIns="0" bIns="0" rtlCol="0">
              <a:noAutofit/>
            </a:bodyPr>
            <a:lstStyle/>
            <a:p>
              <a:endParaRPr sz="700"/>
            </a:p>
          </p:txBody>
        </p:sp>
        <p:sp>
          <p:nvSpPr>
            <p:cNvPr id="1427" name="object 1468"/>
            <p:cNvSpPr/>
            <p:nvPr/>
          </p:nvSpPr>
          <p:spPr>
            <a:xfrm>
              <a:off x="4976771" y="2551412"/>
              <a:ext cx="12314" cy="0"/>
            </a:xfrm>
            <a:custGeom>
              <a:avLst/>
              <a:gdLst/>
              <a:ahLst/>
              <a:cxnLst/>
              <a:rect l="l" t="t" r="r" b="b"/>
              <a:pathLst>
                <a:path w="4572">
                  <a:moveTo>
                    <a:pt x="0" y="0"/>
                  </a:moveTo>
                  <a:lnTo>
                    <a:pt x="4572" y="0"/>
                  </a:lnTo>
                </a:path>
              </a:pathLst>
            </a:custGeom>
            <a:ln w="2793">
              <a:solidFill>
                <a:srgbClr val="00A364"/>
              </a:solidFill>
            </a:ln>
          </p:spPr>
          <p:txBody>
            <a:bodyPr wrap="square" lIns="0" tIns="0" rIns="0" bIns="0" rtlCol="0">
              <a:noAutofit/>
            </a:bodyPr>
            <a:lstStyle/>
            <a:p>
              <a:endParaRPr sz="700"/>
            </a:p>
          </p:txBody>
        </p:sp>
        <p:sp>
          <p:nvSpPr>
            <p:cNvPr id="1428" name="object 1469"/>
            <p:cNvSpPr/>
            <p:nvPr/>
          </p:nvSpPr>
          <p:spPr>
            <a:xfrm>
              <a:off x="4976771" y="2551412"/>
              <a:ext cx="12314" cy="0"/>
            </a:xfrm>
            <a:custGeom>
              <a:avLst/>
              <a:gdLst/>
              <a:ahLst/>
              <a:cxnLst/>
              <a:rect l="l" t="t" r="r" b="b"/>
              <a:pathLst>
                <a:path w="4572">
                  <a:moveTo>
                    <a:pt x="0" y="0"/>
                  </a:moveTo>
                  <a:lnTo>
                    <a:pt x="4572" y="0"/>
                  </a:lnTo>
                </a:path>
              </a:pathLst>
            </a:custGeom>
            <a:ln w="2793">
              <a:solidFill>
                <a:srgbClr val="00A669"/>
              </a:solidFill>
            </a:ln>
          </p:spPr>
          <p:txBody>
            <a:bodyPr wrap="square" lIns="0" tIns="0" rIns="0" bIns="0" rtlCol="0">
              <a:noAutofit/>
            </a:bodyPr>
            <a:lstStyle/>
            <a:p>
              <a:endParaRPr sz="700"/>
            </a:p>
          </p:txBody>
        </p:sp>
        <p:sp>
          <p:nvSpPr>
            <p:cNvPr id="1429" name="object 1470"/>
            <p:cNvSpPr/>
            <p:nvPr/>
          </p:nvSpPr>
          <p:spPr>
            <a:xfrm>
              <a:off x="4976771" y="2555463"/>
              <a:ext cx="8210" cy="0"/>
            </a:xfrm>
            <a:custGeom>
              <a:avLst/>
              <a:gdLst/>
              <a:ahLst/>
              <a:cxnLst/>
              <a:rect l="l" t="t" r="r" b="b"/>
              <a:pathLst>
                <a:path w="3048">
                  <a:moveTo>
                    <a:pt x="0" y="0"/>
                  </a:moveTo>
                  <a:lnTo>
                    <a:pt x="3048" y="0"/>
                  </a:lnTo>
                </a:path>
              </a:pathLst>
            </a:custGeom>
            <a:ln w="2793">
              <a:solidFill>
                <a:srgbClr val="00A76C"/>
              </a:solidFill>
            </a:ln>
          </p:spPr>
          <p:txBody>
            <a:bodyPr wrap="square" lIns="0" tIns="0" rIns="0" bIns="0" rtlCol="0">
              <a:noAutofit/>
            </a:bodyPr>
            <a:lstStyle/>
            <a:p>
              <a:endParaRPr sz="700"/>
            </a:p>
          </p:txBody>
        </p:sp>
        <p:sp>
          <p:nvSpPr>
            <p:cNvPr id="1430" name="object 1471"/>
            <p:cNvSpPr/>
            <p:nvPr/>
          </p:nvSpPr>
          <p:spPr>
            <a:xfrm>
              <a:off x="4976771" y="2555463"/>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1431" name="object 1472"/>
            <p:cNvSpPr/>
            <p:nvPr/>
          </p:nvSpPr>
          <p:spPr>
            <a:xfrm>
              <a:off x="4972666" y="2557488"/>
              <a:ext cx="12312" cy="0"/>
            </a:xfrm>
            <a:custGeom>
              <a:avLst/>
              <a:gdLst/>
              <a:ahLst/>
              <a:cxnLst/>
              <a:rect l="l" t="t" r="r" b="b"/>
              <a:pathLst>
                <a:path w="4571">
                  <a:moveTo>
                    <a:pt x="1523" y="0"/>
                  </a:moveTo>
                  <a:lnTo>
                    <a:pt x="4571" y="0"/>
                  </a:lnTo>
                  <a:lnTo>
                    <a:pt x="0" y="0"/>
                  </a:lnTo>
                  <a:lnTo>
                    <a:pt x="1523" y="0"/>
                  </a:lnTo>
                  <a:close/>
                </a:path>
              </a:pathLst>
            </a:custGeom>
            <a:solidFill>
              <a:srgbClr val="13AC76"/>
            </a:solidFill>
          </p:spPr>
          <p:txBody>
            <a:bodyPr wrap="square" lIns="0" tIns="0" rIns="0" bIns="0" rtlCol="0">
              <a:noAutofit/>
            </a:bodyPr>
            <a:lstStyle/>
            <a:p>
              <a:endParaRPr sz="700"/>
            </a:p>
          </p:txBody>
        </p:sp>
        <p:sp>
          <p:nvSpPr>
            <p:cNvPr id="1432" name="object 1473"/>
            <p:cNvSpPr/>
            <p:nvPr/>
          </p:nvSpPr>
          <p:spPr>
            <a:xfrm>
              <a:off x="4972666" y="2559514"/>
              <a:ext cx="12312" cy="0"/>
            </a:xfrm>
            <a:custGeom>
              <a:avLst/>
              <a:gdLst/>
              <a:ahLst/>
              <a:cxnLst/>
              <a:rect l="l" t="t" r="r" b="b"/>
              <a:pathLst>
                <a:path w="4571">
                  <a:moveTo>
                    <a:pt x="0" y="0"/>
                  </a:moveTo>
                  <a:lnTo>
                    <a:pt x="4571" y="0"/>
                  </a:lnTo>
                </a:path>
              </a:pathLst>
            </a:custGeom>
            <a:ln w="2794">
              <a:solidFill>
                <a:srgbClr val="24AF79"/>
              </a:solidFill>
            </a:ln>
          </p:spPr>
          <p:txBody>
            <a:bodyPr wrap="square" lIns="0" tIns="0" rIns="0" bIns="0" rtlCol="0">
              <a:noAutofit/>
            </a:bodyPr>
            <a:lstStyle/>
            <a:p>
              <a:endParaRPr sz="700"/>
            </a:p>
          </p:txBody>
        </p:sp>
        <p:sp>
          <p:nvSpPr>
            <p:cNvPr id="1433" name="object 1474"/>
            <p:cNvSpPr/>
            <p:nvPr/>
          </p:nvSpPr>
          <p:spPr>
            <a:xfrm>
              <a:off x="4972666" y="2559514"/>
              <a:ext cx="12312" cy="0"/>
            </a:xfrm>
            <a:custGeom>
              <a:avLst/>
              <a:gdLst/>
              <a:ahLst/>
              <a:cxnLst/>
              <a:rect l="l" t="t" r="r" b="b"/>
              <a:pathLst>
                <a:path w="4571">
                  <a:moveTo>
                    <a:pt x="0" y="0"/>
                  </a:moveTo>
                  <a:lnTo>
                    <a:pt x="4571" y="0"/>
                  </a:lnTo>
                </a:path>
              </a:pathLst>
            </a:custGeom>
            <a:ln w="2794">
              <a:solidFill>
                <a:srgbClr val="2DAF7C"/>
              </a:solidFill>
            </a:ln>
          </p:spPr>
          <p:txBody>
            <a:bodyPr wrap="square" lIns="0" tIns="0" rIns="0" bIns="0" rtlCol="0">
              <a:noAutofit/>
            </a:bodyPr>
            <a:lstStyle/>
            <a:p>
              <a:endParaRPr sz="700"/>
            </a:p>
          </p:txBody>
        </p:sp>
        <p:sp>
          <p:nvSpPr>
            <p:cNvPr id="1434" name="object 1475"/>
            <p:cNvSpPr/>
            <p:nvPr/>
          </p:nvSpPr>
          <p:spPr>
            <a:xfrm>
              <a:off x="4972666" y="2563565"/>
              <a:ext cx="12312" cy="0"/>
            </a:xfrm>
            <a:custGeom>
              <a:avLst/>
              <a:gdLst/>
              <a:ahLst/>
              <a:cxnLst/>
              <a:rect l="l" t="t" r="r" b="b"/>
              <a:pathLst>
                <a:path w="4571">
                  <a:moveTo>
                    <a:pt x="0" y="0"/>
                  </a:moveTo>
                  <a:lnTo>
                    <a:pt x="4571" y="0"/>
                  </a:lnTo>
                </a:path>
              </a:pathLst>
            </a:custGeom>
            <a:ln w="2793">
              <a:solidFill>
                <a:srgbClr val="3CB384"/>
              </a:solidFill>
            </a:ln>
          </p:spPr>
          <p:txBody>
            <a:bodyPr wrap="square" lIns="0" tIns="0" rIns="0" bIns="0" rtlCol="0">
              <a:noAutofit/>
            </a:bodyPr>
            <a:lstStyle/>
            <a:p>
              <a:endParaRPr sz="700"/>
            </a:p>
          </p:txBody>
        </p:sp>
        <p:sp>
          <p:nvSpPr>
            <p:cNvPr id="1435" name="object 1476"/>
            <p:cNvSpPr/>
            <p:nvPr/>
          </p:nvSpPr>
          <p:spPr>
            <a:xfrm>
              <a:off x="4972666" y="2563565"/>
              <a:ext cx="12312" cy="0"/>
            </a:xfrm>
            <a:custGeom>
              <a:avLst/>
              <a:gdLst/>
              <a:ahLst/>
              <a:cxnLst/>
              <a:rect l="l" t="t" r="r" b="b"/>
              <a:pathLst>
                <a:path w="4571">
                  <a:moveTo>
                    <a:pt x="0" y="0"/>
                  </a:moveTo>
                  <a:lnTo>
                    <a:pt x="4571" y="0"/>
                  </a:lnTo>
                </a:path>
              </a:pathLst>
            </a:custGeom>
            <a:ln w="2793">
              <a:solidFill>
                <a:srgbClr val="47B686"/>
              </a:solidFill>
            </a:ln>
          </p:spPr>
          <p:txBody>
            <a:bodyPr wrap="square" lIns="0" tIns="0" rIns="0" bIns="0" rtlCol="0">
              <a:noAutofit/>
            </a:bodyPr>
            <a:lstStyle/>
            <a:p>
              <a:endParaRPr sz="700"/>
            </a:p>
          </p:txBody>
        </p:sp>
        <p:sp>
          <p:nvSpPr>
            <p:cNvPr id="1436" name="object 1477"/>
            <p:cNvSpPr/>
            <p:nvPr/>
          </p:nvSpPr>
          <p:spPr>
            <a:xfrm>
              <a:off x="4972666" y="2567616"/>
              <a:ext cx="8207" cy="0"/>
            </a:xfrm>
            <a:custGeom>
              <a:avLst/>
              <a:gdLst/>
              <a:ahLst/>
              <a:cxnLst/>
              <a:rect l="l" t="t" r="r" b="b"/>
              <a:pathLst>
                <a:path w="3047">
                  <a:moveTo>
                    <a:pt x="0" y="0"/>
                  </a:moveTo>
                  <a:lnTo>
                    <a:pt x="3047" y="0"/>
                  </a:lnTo>
                </a:path>
              </a:pathLst>
            </a:custGeom>
            <a:ln w="2794">
              <a:solidFill>
                <a:srgbClr val="51B88D"/>
              </a:solidFill>
            </a:ln>
          </p:spPr>
          <p:txBody>
            <a:bodyPr wrap="square" lIns="0" tIns="0" rIns="0" bIns="0" rtlCol="0">
              <a:noAutofit/>
            </a:bodyPr>
            <a:lstStyle/>
            <a:p>
              <a:endParaRPr sz="700"/>
            </a:p>
          </p:txBody>
        </p:sp>
        <p:sp>
          <p:nvSpPr>
            <p:cNvPr id="1437" name="object 1478"/>
            <p:cNvSpPr/>
            <p:nvPr/>
          </p:nvSpPr>
          <p:spPr>
            <a:xfrm>
              <a:off x="4972666" y="2567616"/>
              <a:ext cx="8207" cy="0"/>
            </a:xfrm>
            <a:custGeom>
              <a:avLst/>
              <a:gdLst/>
              <a:ahLst/>
              <a:cxnLst/>
              <a:rect l="l" t="t" r="r" b="b"/>
              <a:pathLst>
                <a:path w="3047">
                  <a:moveTo>
                    <a:pt x="0" y="0"/>
                  </a:moveTo>
                  <a:lnTo>
                    <a:pt x="3047" y="0"/>
                  </a:lnTo>
                </a:path>
              </a:pathLst>
            </a:custGeom>
            <a:ln w="2794">
              <a:solidFill>
                <a:srgbClr val="5ABA90"/>
              </a:solidFill>
            </a:ln>
          </p:spPr>
          <p:txBody>
            <a:bodyPr wrap="square" lIns="0" tIns="0" rIns="0" bIns="0" rtlCol="0">
              <a:noAutofit/>
            </a:bodyPr>
            <a:lstStyle/>
            <a:p>
              <a:endParaRPr sz="700"/>
            </a:p>
          </p:txBody>
        </p:sp>
        <p:sp>
          <p:nvSpPr>
            <p:cNvPr id="1438" name="object 1479"/>
            <p:cNvSpPr/>
            <p:nvPr/>
          </p:nvSpPr>
          <p:spPr>
            <a:xfrm>
              <a:off x="4972666" y="2569642"/>
              <a:ext cx="8207" cy="0"/>
            </a:xfrm>
            <a:custGeom>
              <a:avLst/>
              <a:gdLst/>
              <a:ahLst/>
              <a:cxnLst/>
              <a:rect l="l" t="t" r="r" b="b"/>
              <a:pathLst>
                <a:path w="3047">
                  <a:moveTo>
                    <a:pt x="0" y="0"/>
                  </a:moveTo>
                  <a:lnTo>
                    <a:pt x="3047" y="0"/>
                  </a:lnTo>
                  <a:lnTo>
                    <a:pt x="0" y="0"/>
                  </a:lnTo>
                  <a:close/>
                </a:path>
              </a:pathLst>
            </a:custGeom>
            <a:solidFill>
              <a:srgbClr val="61BC93"/>
            </a:solidFill>
          </p:spPr>
          <p:txBody>
            <a:bodyPr wrap="square" lIns="0" tIns="0" rIns="0" bIns="0" rtlCol="0">
              <a:noAutofit/>
            </a:bodyPr>
            <a:lstStyle/>
            <a:p>
              <a:endParaRPr sz="700"/>
            </a:p>
          </p:txBody>
        </p:sp>
        <p:sp>
          <p:nvSpPr>
            <p:cNvPr id="1439" name="object 1480"/>
            <p:cNvSpPr/>
            <p:nvPr/>
          </p:nvSpPr>
          <p:spPr>
            <a:xfrm>
              <a:off x="4968561" y="2569642"/>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69BE99"/>
            </a:solidFill>
          </p:spPr>
          <p:txBody>
            <a:bodyPr wrap="square" lIns="0" tIns="0" rIns="0" bIns="0" rtlCol="0">
              <a:noAutofit/>
            </a:bodyPr>
            <a:lstStyle/>
            <a:p>
              <a:endParaRPr sz="700"/>
            </a:p>
          </p:txBody>
        </p:sp>
        <p:sp>
          <p:nvSpPr>
            <p:cNvPr id="1440" name="object 1481"/>
            <p:cNvSpPr/>
            <p:nvPr/>
          </p:nvSpPr>
          <p:spPr>
            <a:xfrm>
              <a:off x="4968561" y="2569642"/>
              <a:ext cx="12312" cy="4048"/>
            </a:xfrm>
            <a:custGeom>
              <a:avLst/>
              <a:gdLst/>
              <a:ahLst/>
              <a:cxnLst/>
              <a:rect l="l" t="t" r="r" b="b"/>
              <a:pathLst>
                <a:path w="4571" h="1524">
                  <a:moveTo>
                    <a:pt x="1524" y="0"/>
                  </a:moveTo>
                  <a:lnTo>
                    <a:pt x="0" y="1523"/>
                  </a:lnTo>
                  <a:lnTo>
                    <a:pt x="4571" y="1523"/>
                  </a:lnTo>
                  <a:lnTo>
                    <a:pt x="4571" y="0"/>
                  </a:lnTo>
                  <a:lnTo>
                    <a:pt x="1524" y="0"/>
                  </a:lnTo>
                  <a:close/>
                </a:path>
              </a:pathLst>
            </a:custGeom>
            <a:solidFill>
              <a:srgbClr val="71C39D"/>
            </a:solidFill>
          </p:spPr>
          <p:txBody>
            <a:bodyPr wrap="square" lIns="0" tIns="0" rIns="0" bIns="0" rtlCol="0">
              <a:noAutofit/>
            </a:bodyPr>
            <a:lstStyle/>
            <a:p>
              <a:endParaRPr sz="700"/>
            </a:p>
          </p:txBody>
        </p:sp>
        <p:sp>
          <p:nvSpPr>
            <p:cNvPr id="1441" name="object 1482"/>
            <p:cNvSpPr/>
            <p:nvPr/>
          </p:nvSpPr>
          <p:spPr>
            <a:xfrm>
              <a:off x="4968561" y="2575718"/>
              <a:ext cx="12312" cy="0"/>
            </a:xfrm>
            <a:custGeom>
              <a:avLst/>
              <a:gdLst/>
              <a:ahLst/>
              <a:cxnLst/>
              <a:rect l="l" t="t" r="r" b="b"/>
              <a:pathLst>
                <a:path w="4571">
                  <a:moveTo>
                    <a:pt x="0" y="0"/>
                  </a:moveTo>
                  <a:lnTo>
                    <a:pt x="4571" y="0"/>
                  </a:lnTo>
                </a:path>
              </a:pathLst>
            </a:custGeom>
            <a:ln w="2793">
              <a:solidFill>
                <a:srgbClr val="7AC5A3"/>
              </a:solidFill>
            </a:ln>
          </p:spPr>
          <p:txBody>
            <a:bodyPr wrap="square" lIns="0" tIns="0" rIns="0" bIns="0" rtlCol="0">
              <a:noAutofit/>
            </a:bodyPr>
            <a:lstStyle/>
            <a:p>
              <a:endParaRPr sz="700"/>
            </a:p>
          </p:txBody>
        </p:sp>
        <p:sp>
          <p:nvSpPr>
            <p:cNvPr id="1442" name="object 1483"/>
            <p:cNvSpPr/>
            <p:nvPr/>
          </p:nvSpPr>
          <p:spPr>
            <a:xfrm>
              <a:off x="4968561" y="2575718"/>
              <a:ext cx="12312" cy="0"/>
            </a:xfrm>
            <a:custGeom>
              <a:avLst/>
              <a:gdLst/>
              <a:ahLst/>
              <a:cxnLst/>
              <a:rect l="l" t="t" r="r" b="b"/>
              <a:pathLst>
                <a:path w="4571">
                  <a:moveTo>
                    <a:pt x="0" y="0"/>
                  </a:moveTo>
                  <a:lnTo>
                    <a:pt x="4571" y="0"/>
                  </a:lnTo>
                </a:path>
              </a:pathLst>
            </a:custGeom>
            <a:ln w="2793">
              <a:solidFill>
                <a:srgbClr val="82C7A6"/>
              </a:solidFill>
            </a:ln>
          </p:spPr>
          <p:txBody>
            <a:bodyPr wrap="square" lIns="0" tIns="0" rIns="0" bIns="0" rtlCol="0">
              <a:noAutofit/>
            </a:bodyPr>
            <a:lstStyle/>
            <a:p>
              <a:endParaRPr sz="700"/>
            </a:p>
          </p:txBody>
        </p:sp>
        <p:sp>
          <p:nvSpPr>
            <p:cNvPr id="1443" name="object 1484"/>
            <p:cNvSpPr/>
            <p:nvPr/>
          </p:nvSpPr>
          <p:spPr>
            <a:xfrm>
              <a:off x="4968561" y="2579769"/>
              <a:ext cx="8207" cy="0"/>
            </a:xfrm>
            <a:custGeom>
              <a:avLst/>
              <a:gdLst/>
              <a:ahLst/>
              <a:cxnLst/>
              <a:rect l="l" t="t" r="r" b="b"/>
              <a:pathLst>
                <a:path w="3047">
                  <a:moveTo>
                    <a:pt x="0" y="0"/>
                  </a:moveTo>
                  <a:lnTo>
                    <a:pt x="3047" y="0"/>
                  </a:lnTo>
                </a:path>
              </a:pathLst>
            </a:custGeom>
            <a:ln w="2794">
              <a:solidFill>
                <a:srgbClr val="88CCAC"/>
              </a:solidFill>
            </a:ln>
          </p:spPr>
          <p:txBody>
            <a:bodyPr wrap="square" lIns="0" tIns="0" rIns="0" bIns="0" rtlCol="0">
              <a:noAutofit/>
            </a:bodyPr>
            <a:lstStyle/>
            <a:p>
              <a:endParaRPr sz="700"/>
            </a:p>
          </p:txBody>
        </p:sp>
        <p:sp>
          <p:nvSpPr>
            <p:cNvPr id="1444" name="object 1485"/>
            <p:cNvSpPr/>
            <p:nvPr/>
          </p:nvSpPr>
          <p:spPr>
            <a:xfrm>
              <a:off x="4968561" y="2579769"/>
              <a:ext cx="8207" cy="0"/>
            </a:xfrm>
            <a:custGeom>
              <a:avLst/>
              <a:gdLst/>
              <a:ahLst/>
              <a:cxnLst/>
              <a:rect l="l" t="t" r="r" b="b"/>
              <a:pathLst>
                <a:path w="3047">
                  <a:moveTo>
                    <a:pt x="0" y="0"/>
                  </a:moveTo>
                  <a:lnTo>
                    <a:pt x="3047" y="0"/>
                  </a:lnTo>
                </a:path>
              </a:pathLst>
            </a:custGeom>
            <a:ln w="2794">
              <a:solidFill>
                <a:srgbClr val="92CFAF"/>
              </a:solidFill>
            </a:ln>
          </p:spPr>
          <p:txBody>
            <a:bodyPr wrap="square" lIns="0" tIns="0" rIns="0" bIns="0" rtlCol="0">
              <a:noAutofit/>
            </a:bodyPr>
            <a:lstStyle/>
            <a:p>
              <a:endParaRPr sz="700"/>
            </a:p>
          </p:txBody>
        </p:sp>
        <p:sp>
          <p:nvSpPr>
            <p:cNvPr id="1445" name="object 1486"/>
            <p:cNvSpPr/>
            <p:nvPr/>
          </p:nvSpPr>
          <p:spPr>
            <a:xfrm>
              <a:off x="4964456" y="2581795"/>
              <a:ext cx="12312" cy="0"/>
            </a:xfrm>
            <a:custGeom>
              <a:avLst/>
              <a:gdLst/>
              <a:ahLst/>
              <a:cxnLst/>
              <a:rect l="l" t="t" r="r" b="b"/>
              <a:pathLst>
                <a:path w="4571">
                  <a:moveTo>
                    <a:pt x="1524" y="0"/>
                  </a:moveTo>
                  <a:lnTo>
                    <a:pt x="4571" y="0"/>
                  </a:lnTo>
                  <a:lnTo>
                    <a:pt x="0" y="0"/>
                  </a:lnTo>
                  <a:lnTo>
                    <a:pt x="1524" y="0"/>
                  </a:lnTo>
                  <a:close/>
                </a:path>
              </a:pathLst>
            </a:custGeom>
            <a:solidFill>
              <a:srgbClr val="9BD2B7"/>
            </a:solidFill>
          </p:spPr>
          <p:txBody>
            <a:bodyPr wrap="square" lIns="0" tIns="0" rIns="0" bIns="0" rtlCol="0">
              <a:noAutofit/>
            </a:bodyPr>
            <a:lstStyle/>
            <a:p>
              <a:endParaRPr sz="700"/>
            </a:p>
          </p:txBody>
        </p:sp>
        <p:sp>
          <p:nvSpPr>
            <p:cNvPr id="1446" name="object 1487"/>
            <p:cNvSpPr/>
            <p:nvPr/>
          </p:nvSpPr>
          <p:spPr>
            <a:xfrm>
              <a:off x="4964456" y="2583820"/>
              <a:ext cx="12312" cy="0"/>
            </a:xfrm>
            <a:custGeom>
              <a:avLst/>
              <a:gdLst/>
              <a:ahLst/>
              <a:cxnLst/>
              <a:rect l="l" t="t" r="r" b="b"/>
              <a:pathLst>
                <a:path w="4571">
                  <a:moveTo>
                    <a:pt x="0" y="0"/>
                  </a:moveTo>
                  <a:lnTo>
                    <a:pt x="4571" y="0"/>
                  </a:lnTo>
                </a:path>
              </a:pathLst>
            </a:custGeom>
            <a:ln w="2793">
              <a:solidFill>
                <a:srgbClr val="A4D6BB"/>
              </a:solidFill>
            </a:ln>
          </p:spPr>
          <p:txBody>
            <a:bodyPr wrap="square" lIns="0" tIns="0" rIns="0" bIns="0" rtlCol="0">
              <a:noAutofit/>
            </a:bodyPr>
            <a:lstStyle/>
            <a:p>
              <a:endParaRPr sz="700"/>
            </a:p>
          </p:txBody>
        </p:sp>
        <p:sp>
          <p:nvSpPr>
            <p:cNvPr id="1447" name="object 1488"/>
            <p:cNvSpPr/>
            <p:nvPr/>
          </p:nvSpPr>
          <p:spPr>
            <a:xfrm>
              <a:off x="4964456" y="2583820"/>
              <a:ext cx="12312" cy="0"/>
            </a:xfrm>
            <a:custGeom>
              <a:avLst/>
              <a:gdLst/>
              <a:ahLst/>
              <a:cxnLst/>
              <a:rect l="l" t="t" r="r" b="b"/>
              <a:pathLst>
                <a:path w="4571">
                  <a:moveTo>
                    <a:pt x="0" y="0"/>
                  </a:moveTo>
                  <a:lnTo>
                    <a:pt x="4571" y="0"/>
                  </a:lnTo>
                </a:path>
              </a:pathLst>
            </a:custGeom>
            <a:ln w="2793">
              <a:solidFill>
                <a:srgbClr val="ABDAC1"/>
              </a:solidFill>
            </a:ln>
          </p:spPr>
          <p:txBody>
            <a:bodyPr wrap="square" lIns="0" tIns="0" rIns="0" bIns="0" rtlCol="0">
              <a:noAutofit/>
            </a:bodyPr>
            <a:lstStyle/>
            <a:p>
              <a:endParaRPr sz="700"/>
            </a:p>
          </p:txBody>
        </p:sp>
        <p:sp>
          <p:nvSpPr>
            <p:cNvPr id="1448" name="object 1489"/>
            <p:cNvSpPr/>
            <p:nvPr/>
          </p:nvSpPr>
          <p:spPr>
            <a:xfrm>
              <a:off x="4964456" y="2587871"/>
              <a:ext cx="8210" cy="0"/>
            </a:xfrm>
            <a:custGeom>
              <a:avLst/>
              <a:gdLst/>
              <a:ahLst/>
              <a:cxnLst/>
              <a:rect l="l" t="t" r="r" b="b"/>
              <a:pathLst>
                <a:path w="3048">
                  <a:moveTo>
                    <a:pt x="0" y="0"/>
                  </a:moveTo>
                  <a:lnTo>
                    <a:pt x="3048" y="0"/>
                  </a:lnTo>
                </a:path>
              </a:pathLst>
            </a:custGeom>
            <a:ln w="2794">
              <a:solidFill>
                <a:srgbClr val="B4DDC6"/>
              </a:solidFill>
            </a:ln>
          </p:spPr>
          <p:txBody>
            <a:bodyPr wrap="square" lIns="0" tIns="0" rIns="0" bIns="0" rtlCol="0">
              <a:noAutofit/>
            </a:bodyPr>
            <a:lstStyle/>
            <a:p>
              <a:endParaRPr sz="700"/>
            </a:p>
          </p:txBody>
        </p:sp>
        <p:sp>
          <p:nvSpPr>
            <p:cNvPr id="1449" name="object 1490"/>
            <p:cNvSpPr/>
            <p:nvPr/>
          </p:nvSpPr>
          <p:spPr>
            <a:xfrm>
              <a:off x="4964456" y="2587871"/>
              <a:ext cx="8210" cy="0"/>
            </a:xfrm>
            <a:custGeom>
              <a:avLst/>
              <a:gdLst/>
              <a:ahLst/>
              <a:cxnLst/>
              <a:rect l="l" t="t" r="r" b="b"/>
              <a:pathLst>
                <a:path w="3048">
                  <a:moveTo>
                    <a:pt x="0" y="0"/>
                  </a:moveTo>
                  <a:lnTo>
                    <a:pt x="3048" y="0"/>
                  </a:lnTo>
                </a:path>
              </a:pathLst>
            </a:custGeom>
            <a:ln w="2794">
              <a:solidFill>
                <a:srgbClr val="BEE1CF"/>
              </a:solidFill>
            </a:ln>
          </p:spPr>
          <p:txBody>
            <a:bodyPr wrap="square" lIns="0" tIns="0" rIns="0" bIns="0" rtlCol="0">
              <a:noAutofit/>
            </a:bodyPr>
            <a:lstStyle/>
            <a:p>
              <a:endParaRPr sz="700"/>
            </a:p>
          </p:txBody>
        </p:sp>
        <p:sp>
          <p:nvSpPr>
            <p:cNvPr id="1450" name="object 1491"/>
            <p:cNvSpPr/>
            <p:nvPr/>
          </p:nvSpPr>
          <p:spPr>
            <a:xfrm>
              <a:off x="4960351" y="2589897"/>
              <a:ext cx="12314" cy="4048"/>
            </a:xfrm>
            <a:custGeom>
              <a:avLst/>
              <a:gdLst/>
              <a:ahLst/>
              <a:cxnLst/>
              <a:rect l="l" t="t" r="r" b="b"/>
              <a:pathLst>
                <a:path w="4572" h="1524">
                  <a:moveTo>
                    <a:pt x="1524" y="0"/>
                  </a:moveTo>
                  <a:lnTo>
                    <a:pt x="0" y="0"/>
                  </a:lnTo>
                  <a:lnTo>
                    <a:pt x="0" y="1523"/>
                  </a:lnTo>
                  <a:lnTo>
                    <a:pt x="3048" y="1523"/>
                  </a:lnTo>
                  <a:lnTo>
                    <a:pt x="4572" y="0"/>
                  </a:lnTo>
                  <a:lnTo>
                    <a:pt x="1524" y="0"/>
                  </a:lnTo>
                  <a:close/>
                </a:path>
              </a:pathLst>
            </a:custGeom>
            <a:solidFill>
              <a:srgbClr val="C7E4D3"/>
            </a:solidFill>
          </p:spPr>
          <p:txBody>
            <a:bodyPr wrap="square" lIns="0" tIns="0" rIns="0" bIns="0" rtlCol="0">
              <a:noAutofit/>
            </a:bodyPr>
            <a:lstStyle/>
            <a:p>
              <a:endParaRPr sz="700"/>
            </a:p>
          </p:txBody>
        </p:sp>
        <p:sp>
          <p:nvSpPr>
            <p:cNvPr id="1451" name="object 1492"/>
            <p:cNvSpPr/>
            <p:nvPr/>
          </p:nvSpPr>
          <p:spPr>
            <a:xfrm>
              <a:off x="4960351" y="2589897"/>
              <a:ext cx="12314" cy="4048"/>
            </a:xfrm>
            <a:custGeom>
              <a:avLst/>
              <a:gdLst/>
              <a:ahLst/>
              <a:cxnLst/>
              <a:rect l="l" t="t" r="r" b="b"/>
              <a:pathLst>
                <a:path w="4572" h="1524">
                  <a:moveTo>
                    <a:pt x="0" y="0"/>
                  </a:moveTo>
                  <a:lnTo>
                    <a:pt x="0" y="1523"/>
                  </a:lnTo>
                  <a:lnTo>
                    <a:pt x="3048" y="1523"/>
                  </a:lnTo>
                  <a:lnTo>
                    <a:pt x="4572" y="0"/>
                  </a:lnTo>
                  <a:lnTo>
                    <a:pt x="0" y="0"/>
                  </a:lnTo>
                  <a:close/>
                </a:path>
              </a:pathLst>
            </a:custGeom>
            <a:solidFill>
              <a:srgbClr val="D0E9DA"/>
            </a:solidFill>
          </p:spPr>
          <p:txBody>
            <a:bodyPr wrap="square" lIns="0" tIns="0" rIns="0" bIns="0" rtlCol="0">
              <a:noAutofit/>
            </a:bodyPr>
            <a:lstStyle/>
            <a:p>
              <a:endParaRPr sz="700"/>
            </a:p>
          </p:txBody>
        </p:sp>
        <p:sp>
          <p:nvSpPr>
            <p:cNvPr id="1452" name="object 1493"/>
            <p:cNvSpPr/>
            <p:nvPr/>
          </p:nvSpPr>
          <p:spPr>
            <a:xfrm>
              <a:off x="4956246" y="2593945"/>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DCEEE4"/>
            </a:solidFill>
          </p:spPr>
          <p:txBody>
            <a:bodyPr wrap="square" lIns="0" tIns="0" rIns="0" bIns="0" rtlCol="0">
              <a:noAutofit/>
            </a:bodyPr>
            <a:lstStyle/>
            <a:p>
              <a:endParaRPr sz="700"/>
            </a:p>
          </p:txBody>
        </p:sp>
        <p:sp>
          <p:nvSpPr>
            <p:cNvPr id="1453" name="object 1494"/>
            <p:cNvSpPr/>
            <p:nvPr/>
          </p:nvSpPr>
          <p:spPr>
            <a:xfrm>
              <a:off x="4956246" y="2595974"/>
              <a:ext cx="8210" cy="0"/>
            </a:xfrm>
            <a:custGeom>
              <a:avLst/>
              <a:gdLst/>
              <a:ahLst/>
              <a:cxnLst/>
              <a:rect l="l" t="t" r="r" b="b"/>
              <a:pathLst>
                <a:path w="3048">
                  <a:moveTo>
                    <a:pt x="0" y="0"/>
                  </a:moveTo>
                  <a:lnTo>
                    <a:pt x="3048" y="0"/>
                  </a:lnTo>
                </a:path>
              </a:pathLst>
            </a:custGeom>
            <a:ln w="2793">
              <a:solidFill>
                <a:srgbClr val="E8F4ED"/>
              </a:solidFill>
            </a:ln>
          </p:spPr>
          <p:txBody>
            <a:bodyPr wrap="square" lIns="0" tIns="0" rIns="0" bIns="0" rtlCol="0">
              <a:noAutofit/>
            </a:bodyPr>
            <a:lstStyle/>
            <a:p>
              <a:endParaRPr sz="700"/>
            </a:p>
          </p:txBody>
        </p:sp>
        <p:sp>
          <p:nvSpPr>
            <p:cNvPr id="1454" name="object 1495"/>
            <p:cNvSpPr/>
            <p:nvPr/>
          </p:nvSpPr>
          <p:spPr>
            <a:xfrm>
              <a:off x="4956246" y="2593945"/>
              <a:ext cx="8210" cy="4048"/>
            </a:xfrm>
            <a:custGeom>
              <a:avLst/>
              <a:gdLst/>
              <a:ahLst/>
              <a:cxnLst/>
              <a:rect l="l" t="t" r="r" b="b"/>
              <a:pathLst>
                <a:path w="3048" h="1524">
                  <a:moveTo>
                    <a:pt x="0" y="0"/>
                  </a:moveTo>
                  <a:lnTo>
                    <a:pt x="0" y="1524"/>
                  </a:lnTo>
                  <a:lnTo>
                    <a:pt x="1524" y="1524"/>
                  </a:lnTo>
                  <a:lnTo>
                    <a:pt x="3048" y="0"/>
                  </a:lnTo>
                  <a:lnTo>
                    <a:pt x="0" y="0"/>
                  </a:lnTo>
                  <a:close/>
                </a:path>
              </a:pathLst>
            </a:custGeom>
            <a:solidFill>
              <a:srgbClr val="F3F9F7"/>
            </a:solidFill>
          </p:spPr>
          <p:txBody>
            <a:bodyPr wrap="square" lIns="0" tIns="0" rIns="0" bIns="0" rtlCol="0">
              <a:noAutofit/>
            </a:bodyPr>
            <a:lstStyle/>
            <a:p>
              <a:endParaRPr sz="700"/>
            </a:p>
          </p:txBody>
        </p:sp>
        <p:sp>
          <p:nvSpPr>
            <p:cNvPr id="1455" name="object 1496"/>
            <p:cNvSpPr/>
            <p:nvPr/>
          </p:nvSpPr>
          <p:spPr>
            <a:xfrm>
              <a:off x="4952142" y="2597996"/>
              <a:ext cx="4102" cy="0"/>
            </a:xfrm>
            <a:custGeom>
              <a:avLst/>
              <a:gdLst/>
              <a:ahLst/>
              <a:cxnLst/>
              <a:rect l="l" t="t" r="r" b="b"/>
              <a:pathLst>
                <a:path w="1523">
                  <a:moveTo>
                    <a:pt x="0" y="0"/>
                  </a:moveTo>
                  <a:lnTo>
                    <a:pt x="1523" y="0"/>
                  </a:lnTo>
                  <a:lnTo>
                    <a:pt x="0" y="0"/>
                  </a:lnTo>
                  <a:close/>
                </a:path>
              </a:pathLst>
            </a:custGeom>
            <a:solidFill>
              <a:srgbClr val="FFFFFF"/>
            </a:solidFill>
          </p:spPr>
          <p:txBody>
            <a:bodyPr wrap="square" lIns="0" tIns="0" rIns="0" bIns="0" rtlCol="0">
              <a:noAutofit/>
            </a:bodyPr>
            <a:lstStyle/>
            <a:p>
              <a:endParaRPr sz="700"/>
            </a:p>
          </p:txBody>
        </p:sp>
        <p:sp>
          <p:nvSpPr>
            <p:cNvPr id="1456" name="object 1497"/>
            <p:cNvSpPr/>
            <p:nvPr/>
          </p:nvSpPr>
          <p:spPr>
            <a:xfrm>
              <a:off x="4952142" y="2537233"/>
              <a:ext cx="49255" cy="60763"/>
            </a:xfrm>
            <a:custGeom>
              <a:avLst/>
              <a:gdLst/>
              <a:ahLst/>
              <a:cxnLst/>
              <a:rect l="l" t="t" r="r" b="b"/>
              <a:pathLst>
                <a:path w="18287" h="22859">
                  <a:moveTo>
                    <a:pt x="0" y="22859"/>
                  </a:moveTo>
                  <a:lnTo>
                    <a:pt x="4571" y="22859"/>
                  </a:lnTo>
                  <a:lnTo>
                    <a:pt x="6095" y="21335"/>
                  </a:lnTo>
                  <a:lnTo>
                    <a:pt x="7619" y="19812"/>
                  </a:lnTo>
                  <a:lnTo>
                    <a:pt x="9143" y="18287"/>
                  </a:lnTo>
                  <a:lnTo>
                    <a:pt x="9143" y="16763"/>
                  </a:lnTo>
                  <a:lnTo>
                    <a:pt x="10667" y="13715"/>
                  </a:lnTo>
                  <a:lnTo>
                    <a:pt x="10667" y="12192"/>
                  </a:lnTo>
                  <a:lnTo>
                    <a:pt x="12191" y="9143"/>
                  </a:lnTo>
                  <a:lnTo>
                    <a:pt x="12191" y="7619"/>
                  </a:lnTo>
                  <a:lnTo>
                    <a:pt x="13715" y="4572"/>
                  </a:lnTo>
                  <a:lnTo>
                    <a:pt x="13715" y="3047"/>
                  </a:lnTo>
                  <a:lnTo>
                    <a:pt x="15239" y="1524"/>
                  </a:lnTo>
                  <a:lnTo>
                    <a:pt x="16763" y="0"/>
                  </a:lnTo>
                  <a:lnTo>
                    <a:pt x="18287" y="0"/>
                  </a:lnTo>
                  <a:lnTo>
                    <a:pt x="13715" y="0"/>
                  </a:lnTo>
                  <a:lnTo>
                    <a:pt x="12191" y="1524"/>
                  </a:lnTo>
                  <a:lnTo>
                    <a:pt x="10667" y="3047"/>
                  </a:lnTo>
                  <a:lnTo>
                    <a:pt x="10667" y="4572"/>
                  </a:lnTo>
                  <a:lnTo>
                    <a:pt x="9143" y="7619"/>
                  </a:lnTo>
                  <a:lnTo>
                    <a:pt x="7619" y="9143"/>
                  </a:lnTo>
                  <a:lnTo>
                    <a:pt x="7619" y="12192"/>
                  </a:lnTo>
                  <a:lnTo>
                    <a:pt x="6095" y="13715"/>
                  </a:lnTo>
                  <a:lnTo>
                    <a:pt x="6095" y="16763"/>
                  </a:lnTo>
                  <a:lnTo>
                    <a:pt x="4571" y="18287"/>
                  </a:lnTo>
                  <a:lnTo>
                    <a:pt x="3047" y="19812"/>
                  </a:lnTo>
                  <a:lnTo>
                    <a:pt x="3047" y="21335"/>
                  </a:lnTo>
                  <a:lnTo>
                    <a:pt x="1523" y="22859"/>
                  </a:lnTo>
                  <a:lnTo>
                    <a:pt x="0" y="22859"/>
                  </a:lnTo>
                </a:path>
              </a:pathLst>
            </a:custGeom>
            <a:ln w="1524">
              <a:solidFill>
                <a:srgbClr val="1E1A16"/>
              </a:solidFill>
            </a:ln>
          </p:spPr>
          <p:txBody>
            <a:bodyPr wrap="square" lIns="0" tIns="0" rIns="0" bIns="0" rtlCol="0">
              <a:noAutofit/>
            </a:bodyPr>
            <a:lstStyle/>
            <a:p>
              <a:endParaRPr sz="700"/>
            </a:p>
          </p:txBody>
        </p:sp>
        <p:sp>
          <p:nvSpPr>
            <p:cNvPr id="1457" name="object 1498"/>
            <p:cNvSpPr/>
            <p:nvPr/>
          </p:nvSpPr>
          <p:spPr>
            <a:xfrm>
              <a:off x="4902884" y="2537233"/>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458" name="object 1499"/>
            <p:cNvSpPr/>
            <p:nvPr/>
          </p:nvSpPr>
          <p:spPr>
            <a:xfrm>
              <a:off x="4898779" y="2539259"/>
              <a:ext cx="8210" cy="0"/>
            </a:xfrm>
            <a:custGeom>
              <a:avLst/>
              <a:gdLst/>
              <a:ahLst/>
              <a:cxnLst/>
              <a:rect l="l" t="t" r="r" b="b"/>
              <a:pathLst>
                <a:path w="3048">
                  <a:moveTo>
                    <a:pt x="0" y="0"/>
                  </a:moveTo>
                  <a:lnTo>
                    <a:pt x="3048" y="0"/>
                  </a:lnTo>
                </a:path>
              </a:pathLst>
            </a:custGeom>
            <a:ln w="2794">
              <a:solidFill>
                <a:srgbClr val="00923E"/>
              </a:solidFill>
            </a:ln>
          </p:spPr>
          <p:txBody>
            <a:bodyPr wrap="square" lIns="0" tIns="0" rIns="0" bIns="0" rtlCol="0">
              <a:noAutofit/>
            </a:bodyPr>
            <a:lstStyle/>
            <a:p>
              <a:endParaRPr sz="700"/>
            </a:p>
          </p:txBody>
        </p:sp>
        <p:sp>
          <p:nvSpPr>
            <p:cNvPr id="1459" name="object 1500"/>
            <p:cNvSpPr/>
            <p:nvPr/>
          </p:nvSpPr>
          <p:spPr>
            <a:xfrm>
              <a:off x="4898779" y="2539259"/>
              <a:ext cx="8210" cy="0"/>
            </a:xfrm>
            <a:custGeom>
              <a:avLst/>
              <a:gdLst/>
              <a:ahLst/>
              <a:cxnLst/>
              <a:rect l="l" t="t" r="r" b="b"/>
              <a:pathLst>
                <a:path w="3048">
                  <a:moveTo>
                    <a:pt x="0" y="0"/>
                  </a:moveTo>
                  <a:lnTo>
                    <a:pt x="3048" y="0"/>
                  </a:lnTo>
                </a:path>
              </a:pathLst>
            </a:custGeom>
            <a:ln w="2794">
              <a:solidFill>
                <a:srgbClr val="009343"/>
              </a:solidFill>
            </a:ln>
          </p:spPr>
          <p:txBody>
            <a:bodyPr wrap="square" lIns="0" tIns="0" rIns="0" bIns="0" rtlCol="0">
              <a:noAutofit/>
            </a:bodyPr>
            <a:lstStyle/>
            <a:p>
              <a:endParaRPr sz="700"/>
            </a:p>
          </p:txBody>
        </p:sp>
        <p:sp>
          <p:nvSpPr>
            <p:cNvPr id="1460" name="object 1501"/>
            <p:cNvSpPr/>
            <p:nvPr/>
          </p:nvSpPr>
          <p:spPr>
            <a:xfrm>
              <a:off x="4894674" y="2543310"/>
              <a:ext cx="8210" cy="0"/>
            </a:xfrm>
            <a:custGeom>
              <a:avLst/>
              <a:gdLst/>
              <a:ahLst/>
              <a:cxnLst/>
              <a:rect l="l" t="t" r="r" b="b"/>
              <a:pathLst>
                <a:path w="3048">
                  <a:moveTo>
                    <a:pt x="0" y="0"/>
                  </a:moveTo>
                  <a:lnTo>
                    <a:pt x="3048" y="0"/>
                  </a:lnTo>
                </a:path>
              </a:pathLst>
            </a:custGeom>
            <a:ln w="2793">
              <a:solidFill>
                <a:srgbClr val="009646"/>
              </a:solidFill>
            </a:ln>
          </p:spPr>
          <p:txBody>
            <a:bodyPr wrap="square" lIns="0" tIns="0" rIns="0" bIns="0" rtlCol="0">
              <a:noAutofit/>
            </a:bodyPr>
            <a:lstStyle/>
            <a:p>
              <a:endParaRPr sz="700"/>
            </a:p>
          </p:txBody>
        </p:sp>
        <p:sp>
          <p:nvSpPr>
            <p:cNvPr id="1461" name="object 1502"/>
            <p:cNvSpPr/>
            <p:nvPr/>
          </p:nvSpPr>
          <p:spPr>
            <a:xfrm>
              <a:off x="4894674" y="2543310"/>
              <a:ext cx="8210" cy="0"/>
            </a:xfrm>
            <a:custGeom>
              <a:avLst/>
              <a:gdLst/>
              <a:ahLst/>
              <a:cxnLst/>
              <a:rect l="l" t="t" r="r" b="b"/>
              <a:pathLst>
                <a:path w="3048">
                  <a:moveTo>
                    <a:pt x="0" y="0"/>
                  </a:moveTo>
                  <a:lnTo>
                    <a:pt x="3048" y="0"/>
                  </a:lnTo>
                </a:path>
              </a:pathLst>
            </a:custGeom>
            <a:ln w="2793">
              <a:solidFill>
                <a:srgbClr val="00994D"/>
              </a:solidFill>
            </a:ln>
          </p:spPr>
          <p:txBody>
            <a:bodyPr wrap="square" lIns="0" tIns="0" rIns="0" bIns="0" rtlCol="0">
              <a:noAutofit/>
            </a:bodyPr>
            <a:lstStyle/>
            <a:p>
              <a:endParaRPr sz="700"/>
            </a:p>
          </p:txBody>
        </p:sp>
        <p:sp>
          <p:nvSpPr>
            <p:cNvPr id="1462" name="object 1503"/>
            <p:cNvSpPr/>
            <p:nvPr/>
          </p:nvSpPr>
          <p:spPr>
            <a:xfrm>
              <a:off x="4890569" y="2545335"/>
              <a:ext cx="12314" cy="0"/>
            </a:xfrm>
            <a:custGeom>
              <a:avLst/>
              <a:gdLst/>
              <a:ahLst/>
              <a:cxnLst/>
              <a:rect l="l" t="t" r="r" b="b"/>
              <a:pathLst>
                <a:path w="4572">
                  <a:moveTo>
                    <a:pt x="1524" y="0"/>
                  </a:moveTo>
                  <a:lnTo>
                    <a:pt x="4572" y="0"/>
                  </a:lnTo>
                  <a:lnTo>
                    <a:pt x="3048" y="0"/>
                  </a:lnTo>
                  <a:lnTo>
                    <a:pt x="0" y="0"/>
                  </a:lnTo>
                  <a:lnTo>
                    <a:pt x="1524" y="0"/>
                  </a:lnTo>
                  <a:close/>
                </a:path>
              </a:pathLst>
            </a:custGeom>
            <a:solidFill>
              <a:srgbClr val="009B52"/>
            </a:solidFill>
          </p:spPr>
          <p:txBody>
            <a:bodyPr wrap="square" lIns="0" tIns="0" rIns="0" bIns="0" rtlCol="0">
              <a:noAutofit/>
            </a:bodyPr>
            <a:lstStyle/>
            <a:p>
              <a:endParaRPr sz="700"/>
            </a:p>
          </p:txBody>
        </p:sp>
        <p:sp>
          <p:nvSpPr>
            <p:cNvPr id="1463" name="object 1504"/>
            <p:cNvSpPr/>
            <p:nvPr/>
          </p:nvSpPr>
          <p:spPr>
            <a:xfrm>
              <a:off x="4890569" y="2547361"/>
              <a:ext cx="8210" cy="0"/>
            </a:xfrm>
            <a:custGeom>
              <a:avLst/>
              <a:gdLst/>
              <a:ahLst/>
              <a:cxnLst/>
              <a:rect l="l" t="t" r="r" b="b"/>
              <a:pathLst>
                <a:path w="3048">
                  <a:moveTo>
                    <a:pt x="0" y="0"/>
                  </a:moveTo>
                  <a:lnTo>
                    <a:pt x="3048" y="0"/>
                  </a:lnTo>
                </a:path>
              </a:pathLst>
            </a:custGeom>
            <a:ln w="2794">
              <a:solidFill>
                <a:srgbClr val="009C55"/>
              </a:solidFill>
            </a:ln>
          </p:spPr>
          <p:txBody>
            <a:bodyPr wrap="square" lIns="0" tIns="0" rIns="0" bIns="0" rtlCol="0">
              <a:noAutofit/>
            </a:bodyPr>
            <a:lstStyle/>
            <a:p>
              <a:endParaRPr sz="700"/>
            </a:p>
          </p:txBody>
        </p:sp>
        <p:sp>
          <p:nvSpPr>
            <p:cNvPr id="1464" name="object 1505"/>
            <p:cNvSpPr/>
            <p:nvPr/>
          </p:nvSpPr>
          <p:spPr>
            <a:xfrm>
              <a:off x="4890569" y="2547361"/>
              <a:ext cx="8210" cy="0"/>
            </a:xfrm>
            <a:custGeom>
              <a:avLst/>
              <a:gdLst/>
              <a:ahLst/>
              <a:cxnLst/>
              <a:rect l="l" t="t" r="r" b="b"/>
              <a:pathLst>
                <a:path w="3048">
                  <a:moveTo>
                    <a:pt x="0" y="0"/>
                  </a:moveTo>
                  <a:lnTo>
                    <a:pt x="3048" y="0"/>
                  </a:lnTo>
                </a:path>
              </a:pathLst>
            </a:custGeom>
            <a:ln w="2794">
              <a:solidFill>
                <a:srgbClr val="009F5A"/>
              </a:solidFill>
            </a:ln>
          </p:spPr>
          <p:txBody>
            <a:bodyPr wrap="square" lIns="0" tIns="0" rIns="0" bIns="0" rtlCol="0">
              <a:noAutofit/>
            </a:bodyPr>
            <a:lstStyle/>
            <a:p>
              <a:endParaRPr sz="700"/>
            </a:p>
          </p:txBody>
        </p:sp>
        <p:sp>
          <p:nvSpPr>
            <p:cNvPr id="1465" name="object 1506"/>
            <p:cNvSpPr/>
            <p:nvPr/>
          </p:nvSpPr>
          <p:spPr>
            <a:xfrm>
              <a:off x="4890569" y="2551412"/>
              <a:ext cx="8210" cy="0"/>
            </a:xfrm>
            <a:custGeom>
              <a:avLst/>
              <a:gdLst/>
              <a:ahLst/>
              <a:cxnLst/>
              <a:rect l="l" t="t" r="r" b="b"/>
              <a:pathLst>
                <a:path w="3048">
                  <a:moveTo>
                    <a:pt x="0" y="0"/>
                  </a:moveTo>
                  <a:lnTo>
                    <a:pt x="3048" y="0"/>
                  </a:lnTo>
                </a:path>
              </a:pathLst>
            </a:custGeom>
            <a:ln w="2793">
              <a:solidFill>
                <a:srgbClr val="00A15F"/>
              </a:solidFill>
            </a:ln>
          </p:spPr>
          <p:txBody>
            <a:bodyPr wrap="square" lIns="0" tIns="0" rIns="0" bIns="0" rtlCol="0">
              <a:noAutofit/>
            </a:bodyPr>
            <a:lstStyle/>
            <a:p>
              <a:endParaRPr sz="700"/>
            </a:p>
          </p:txBody>
        </p:sp>
        <p:sp>
          <p:nvSpPr>
            <p:cNvPr id="1466" name="object 1507"/>
            <p:cNvSpPr/>
            <p:nvPr/>
          </p:nvSpPr>
          <p:spPr>
            <a:xfrm>
              <a:off x="4890569" y="2551412"/>
              <a:ext cx="8210" cy="0"/>
            </a:xfrm>
            <a:custGeom>
              <a:avLst/>
              <a:gdLst/>
              <a:ahLst/>
              <a:cxnLst/>
              <a:rect l="l" t="t" r="r" b="b"/>
              <a:pathLst>
                <a:path w="3048">
                  <a:moveTo>
                    <a:pt x="0" y="0"/>
                  </a:moveTo>
                  <a:lnTo>
                    <a:pt x="3048" y="0"/>
                  </a:lnTo>
                </a:path>
              </a:pathLst>
            </a:custGeom>
            <a:ln w="2793">
              <a:solidFill>
                <a:srgbClr val="00A364"/>
              </a:solidFill>
            </a:ln>
          </p:spPr>
          <p:txBody>
            <a:bodyPr wrap="square" lIns="0" tIns="0" rIns="0" bIns="0" rtlCol="0">
              <a:noAutofit/>
            </a:bodyPr>
            <a:lstStyle/>
            <a:p>
              <a:endParaRPr sz="700"/>
            </a:p>
          </p:txBody>
        </p:sp>
        <p:sp>
          <p:nvSpPr>
            <p:cNvPr id="1467" name="object 1508"/>
            <p:cNvSpPr/>
            <p:nvPr/>
          </p:nvSpPr>
          <p:spPr>
            <a:xfrm>
              <a:off x="4886465" y="2555463"/>
              <a:ext cx="12314" cy="0"/>
            </a:xfrm>
            <a:custGeom>
              <a:avLst/>
              <a:gdLst/>
              <a:ahLst/>
              <a:cxnLst/>
              <a:rect l="l" t="t" r="r" b="b"/>
              <a:pathLst>
                <a:path w="4572">
                  <a:moveTo>
                    <a:pt x="0" y="0"/>
                  </a:moveTo>
                  <a:lnTo>
                    <a:pt x="4572" y="0"/>
                  </a:lnTo>
                </a:path>
              </a:pathLst>
            </a:custGeom>
            <a:ln w="2793">
              <a:solidFill>
                <a:srgbClr val="00A669"/>
              </a:solidFill>
            </a:ln>
          </p:spPr>
          <p:txBody>
            <a:bodyPr wrap="square" lIns="0" tIns="0" rIns="0" bIns="0" rtlCol="0">
              <a:noAutofit/>
            </a:bodyPr>
            <a:lstStyle/>
            <a:p>
              <a:endParaRPr sz="700"/>
            </a:p>
          </p:txBody>
        </p:sp>
        <p:sp>
          <p:nvSpPr>
            <p:cNvPr id="1468" name="object 1509"/>
            <p:cNvSpPr/>
            <p:nvPr/>
          </p:nvSpPr>
          <p:spPr>
            <a:xfrm>
              <a:off x="4886465" y="2555463"/>
              <a:ext cx="12314" cy="0"/>
            </a:xfrm>
            <a:custGeom>
              <a:avLst/>
              <a:gdLst/>
              <a:ahLst/>
              <a:cxnLst/>
              <a:rect l="l" t="t" r="r" b="b"/>
              <a:pathLst>
                <a:path w="4572">
                  <a:moveTo>
                    <a:pt x="0" y="0"/>
                  </a:moveTo>
                  <a:lnTo>
                    <a:pt x="4572" y="0"/>
                  </a:lnTo>
                </a:path>
              </a:pathLst>
            </a:custGeom>
            <a:ln w="2793">
              <a:solidFill>
                <a:srgbClr val="00A76C"/>
              </a:solidFill>
            </a:ln>
          </p:spPr>
          <p:txBody>
            <a:bodyPr wrap="square" lIns="0" tIns="0" rIns="0" bIns="0" rtlCol="0">
              <a:noAutofit/>
            </a:bodyPr>
            <a:lstStyle/>
            <a:p>
              <a:endParaRPr sz="700"/>
            </a:p>
          </p:txBody>
        </p:sp>
        <p:sp>
          <p:nvSpPr>
            <p:cNvPr id="1469" name="object 1510"/>
            <p:cNvSpPr/>
            <p:nvPr/>
          </p:nvSpPr>
          <p:spPr>
            <a:xfrm>
              <a:off x="4886465" y="2557488"/>
              <a:ext cx="12314" cy="0"/>
            </a:xfrm>
            <a:custGeom>
              <a:avLst/>
              <a:gdLst/>
              <a:ahLst/>
              <a:cxnLst/>
              <a:rect l="l" t="t" r="r" b="b"/>
              <a:pathLst>
                <a:path w="4572">
                  <a:moveTo>
                    <a:pt x="0" y="0"/>
                  </a:moveTo>
                  <a:lnTo>
                    <a:pt x="4572" y="0"/>
                  </a:lnTo>
                  <a:lnTo>
                    <a:pt x="3048" y="0"/>
                  </a:lnTo>
                  <a:lnTo>
                    <a:pt x="0" y="0"/>
                  </a:lnTo>
                  <a:close/>
                </a:path>
              </a:pathLst>
            </a:custGeom>
            <a:solidFill>
              <a:srgbClr val="05AB70"/>
            </a:solidFill>
          </p:spPr>
          <p:txBody>
            <a:bodyPr wrap="square" lIns="0" tIns="0" rIns="0" bIns="0" rtlCol="0">
              <a:noAutofit/>
            </a:bodyPr>
            <a:lstStyle/>
            <a:p>
              <a:endParaRPr sz="700"/>
            </a:p>
          </p:txBody>
        </p:sp>
        <p:sp>
          <p:nvSpPr>
            <p:cNvPr id="1470" name="object 1511"/>
            <p:cNvSpPr/>
            <p:nvPr/>
          </p:nvSpPr>
          <p:spPr>
            <a:xfrm>
              <a:off x="4886465" y="2559514"/>
              <a:ext cx="8210" cy="0"/>
            </a:xfrm>
            <a:custGeom>
              <a:avLst/>
              <a:gdLst/>
              <a:ahLst/>
              <a:cxnLst/>
              <a:rect l="l" t="t" r="r" b="b"/>
              <a:pathLst>
                <a:path w="3048">
                  <a:moveTo>
                    <a:pt x="0" y="0"/>
                  </a:moveTo>
                  <a:lnTo>
                    <a:pt x="3048" y="0"/>
                  </a:lnTo>
                </a:path>
              </a:pathLst>
            </a:custGeom>
            <a:ln w="2794">
              <a:solidFill>
                <a:srgbClr val="13AC76"/>
              </a:solidFill>
            </a:ln>
          </p:spPr>
          <p:txBody>
            <a:bodyPr wrap="square" lIns="0" tIns="0" rIns="0" bIns="0" rtlCol="0">
              <a:noAutofit/>
            </a:bodyPr>
            <a:lstStyle/>
            <a:p>
              <a:endParaRPr sz="700"/>
            </a:p>
          </p:txBody>
        </p:sp>
        <p:sp>
          <p:nvSpPr>
            <p:cNvPr id="1471" name="object 1512"/>
            <p:cNvSpPr/>
            <p:nvPr/>
          </p:nvSpPr>
          <p:spPr>
            <a:xfrm>
              <a:off x="4886465" y="2559514"/>
              <a:ext cx="8210" cy="0"/>
            </a:xfrm>
            <a:custGeom>
              <a:avLst/>
              <a:gdLst/>
              <a:ahLst/>
              <a:cxnLst/>
              <a:rect l="l" t="t" r="r" b="b"/>
              <a:pathLst>
                <a:path w="3048">
                  <a:moveTo>
                    <a:pt x="0" y="0"/>
                  </a:moveTo>
                  <a:lnTo>
                    <a:pt x="3048" y="0"/>
                  </a:lnTo>
                </a:path>
              </a:pathLst>
            </a:custGeom>
            <a:ln w="2794">
              <a:solidFill>
                <a:srgbClr val="24AF79"/>
              </a:solidFill>
            </a:ln>
          </p:spPr>
          <p:txBody>
            <a:bodyPr wrap="square" lIns="0" tIns="0" rIns="0" bIns="0" rtlCol="0">
              <a:noAutofit/>
            </a:bodyPr>
            <a:lstStyle/>
            <a:p>
              <a:endParaRPr sz="700"/>
            </a:p>
          </p:txBody>
        </p:sp>
        <p:sp>
          <p:nvSpPr>
            <p:cNvPr id="1472" name="object 1513"/>
            <p:cNvSpPr/>
            <p:nvPr/>
          </p:nvSpPr>
          <p:spPr>
            <a:xfrm>
              <a:off x="4882360" y="2563565"/>
              <a:ext cx="12314" cy="0"/>
            </a:xfrm>
            <a:custGeom>
              <a:avLst/>
              <a:gdLst/>
              <a:ahLst/>
              <a:cxnLst/>
              <a:rect l="l" t="t" r="r" b="b"/>
              <a:pathLst>
                <a:path w="4572">
                  <a:moveTo>
                    <a:pt x="0" y="0"/>
                  </a:moveTo>
                  <a:lnTo>
                    <a:pt x="4572" y="0"/>
                  </a:lnTo>
                </a:path>
              </a:pathLst>
            </a:custGeom>
            <a:ln w="2793">
              <a:solidFill>
                <a:srgbClr val="2DAF7C"/>
              </a:solidFill>
            </a:ln>
          </p:spPr>
          <p:txBody>
            <a:bodyPr wrap="square" lIns="0" tIns="0" rIns="0" bIns="0" rtlCol="0">
              <a:noAutofit/>
            </a:bodyPr>
            <a:lstStyle/>
            <a:p>
              <a:endParaRPr sz="700"/>
            </a:p>
          </p:txBody>
        </p:sp>
        <p:sp>
          <p:nvSpPr>
            <p:cNvPr id="1473" name="object 1514"/>
            <p:cNvSpPr/>
            <p:nvPr/>
          </p:nvSpPr>
          <p:spPr>
            <a:xfrm>
              <a:off x="4882360" y="2563565"/>
              <a:ext cx="12314" cy="0"/>
            </a:xfrm>
            <a:custGeom>
              <a:avLst/>
              <a:gdLst/>
              <a:ahLst/>
              <a:cxnLst/>
              <a:rect l="l" t="t" r="r" b="b"/>
              <a:pathLst>
                <a:path w="4572">
                  <a:moveTo>
                    <a:pt x="0" y="0"/>
                  </a:moveTo>
                  <a:lnTo>
                    <a:pt x="4572" y="0"/>
                  </a:lnTo>
                </a:path>
              </a:pathLst>
            </a:custGeom>
            <a:ln w="2793">
              <a:solidFill>
                <a:srgbClr val="3CB384"/>
              </a:solidFill>
            </a:ln>
          </p:spPr>
          <p:txBody>
            <a:bodyPr wrap="square" lIns="0" tIns="0" rIns="0" bIns="0" rtlCol="0">
              <a:noAutofit/>
            </a:bodyPr>
            <a:lstStyle/>
            <a:p>
              <a:endParaRPr sz="700"/>
            </a:p>
          </p:txBody>
        </p:sp>
        <p:sp>
          <p:nvSpPr>
            <p:cNvPr id="1474" name="object 1515"/>
            <p:cNvSpPr/>
            <p:nvPr/>
          </p:nvSpPr>
          <p:spPr>
            <a:xfrm>
              <a:off x="4882360" y="2567616"/>
              <a:ext cx="12314" cy="0"/>
            </a:xfrm>
            <a:custGeom>
              <a:avLst/>
              <a:gdLst/>
              <a:ahLst/>
              <a:cxnLst/>
              <a:rect l="l" t="t" r="r" b="b"/>
              <a:pathLst>
                <a:path w="4572">
                  <a:moveTo>
                    <a:pt x="0" y="0"/>
                  </a:moveTo>
                  <a:lnTo>
                    <a:pt x="4572" y="0"/>
                  </a:lnTo>
                </a:path>
              </a:pathLst>
            </a:custGeom>
            <a:ln w="2794">
              <a:solidFill>
                <a:srgbClr val="47B686"/>
              </a:solidFill>
            </a:ln>
          </p:spPr>
          <p:txBody>
            <a:bodyPr wrap="square" lIns="0" tIns="0" rIns="0" bIns="0" rtlCol="0">
              <a:noAutofit/>
            </a:bodyPr>
            <a:lstStyle/>
            <a:p>
              <a:endParaRPr sz="700"/>
            </a:p>
          </p:txBody>
        </p:sp>
        <p:sp>
          <p:nvSpPr>
            <p:cNvPr id="1475" name="object 1516"/>
            <p:cNvSpPr/>
            <p:nvPr/>
          </p:nvSpPr>
          <p:spPr>
            <a:xfrm>
              <a:off x="4882360" y="2567616"/>
              <a:ext cx="12314" cy="0"/>
            </a:xfrm>
            <a:custGeom>
              <a:avLst/>
              <a:gdLst/>
              <a:ahLst/>
              <a:cxnLst/>
              <a:rect l="l" t="t" r="r" b="b"/>
              <a:pathLst>
                <a:path w="4572">
                  <a:moveTo>
                    <a:pt x="0" y="0"/>
                  </a:moveTo>
                  <a:lnTo>
                    <a:pt x="4572" y="0"/>
                  </a:lnTo>
                </a:path>
              </a:pathLst>
            </a:custGeom>
            <a:ln w="2794">
              <a:solidFill>
                <a:srgbClr val="51B88D"/>
              </a:solidFill>
            </a:ln>
          </p:spPr>
          <p:txBody>
            <a:bodyPr wrap="square" lIns="0" tIns="0" rIns="0" bIns="0" rtlCol="0">
              <a:noAutofit/>
            </a:bodyPr>
            <a:lstStyle/>
            <a:p>
              <a:endParaRPr sz="700"/>
            </a:p>
          </p:txBody>
        </p:sp>
        <p:sp>
          <p:nvSpPr>
            <p:cNvPr id="1476" name="object 1517"/>
            <p:cNvSpPr/>
            <p:nvPr/>
          </p:nvSpPr>
          <p:spPr>
            <a:xfrm>
              <a:off x="4882360" y="2569642"/>
              <a:ext cx="12314" cy="0"/>
            </a:xfrm>
            <a:custGeom>
              <a:avLst/>
              <a:gdLst/>
              <a:ahLst/>
              <a:cxnLst/>
              <a:rect l="l" t="t" r="r" b="b"/>
              <a:pathLst>
                <a:path w="4572">
                  <a:moveTo>
                    <a:pt x="0" y="0"/>
                  </a:moveTo>
                  <a:lnTo>
                    <a:pt x="4572" y="0"/>
                  </a:lnTo>
                  <a:lnTo>
                    <a:pt x="3048" y="0"/>
                  </a:lnTo>
                  <a:lnTo>
                    <a:pt x="0" y="0"/>
                  </a:lnTo>
                  <a:close/>
                </a:path>
              </a:pathLst>
            </a:custGeom>
            <a:solidFill>
              <a:srgbClr val="5ABA90"/>
            </a:solidFill>
          </p:spPr>
          <p:txBody>
            <a:bodyPr wrap="square" lIns="0" tIns="0" rIns="0" bIns="0" rtlCol="0">
              <a:noAutofit/>
            </a:bodyPr>
            <a:lstStyle/>
            <a:p>
              <a:endParaRPr sz="700"/>
            </a:p>
          </p:txBody>
        </p:sp>
        <p:sp>
          <p:nvSpPr>
            <p:cNvPr id="1477" name="object 1518"/>
            <p:cNvSpPr/>
            <p:nvPr/>
          </p:nvSpPr>
          <p:spPr>
            <a:xfrm>
              <a:off x="4882360" y="2571667"/>
              <a:ext cx="8210" cy="0"/>
            </a:xfrm>
            <a:custGeom>
              <a:avLst/>
              <a:gdLst/>
              <a:ahLst/>
              <a:cxnLst/>
              <a:rect l="l" t="t" r="r" b="b"/>
              <a:pathLst>
                <a:path w="3048">
                  <a:moveTo>
                    <a:pt x="0" y="0"/>
                  </a:moveTo>
                  <a:lnTo>
                    <a:pt x="3048" y="0"/>
                  </a:lnTo>
                </a:path>
              </a:pathLst>
            </a:custGeom>
            <a:ln w="2793">
              <a:solidFill>
                <a:srgbClr val="61BC93"/>
              </a:solidFill>
            </a:ln>
          </p:spPr>
          <p:txBody>
            <a:bodyPr wrap="square" lIns="0" tIns="0" rIns="0" bIns="0" rtlCol="0">
              <a:noAutofit/>
            </a:bodyPr>
            <a:lstStyle/>
            <a:p>
              <a:endParaRPr sz="700"/>
            </a:p>
          </p:txBody>
        </p:sp>
        <p:sp>
          <p:nvSpPr>
            <p:cNvPr id="1478" name="object 1519"/>
            <p:cNvSpPr/>
            <p:nvPr/>
          </p:nvSpPr>
          <p:spPr>
            <a:xfrm>
              <a:off x="4882360" y="2571667"/>
              <a:ext cx="8210" cy="0"/>
            </a:xfrm>
            <a:custGeom>
              <a:avLst/>
              <a:gdLst/>
              <a:ahLst/>
              <a:cxnLst/>
              <a:rect l="l" t="t" r="r" b="b"/>
              <a:pathLst>
                <a:path w="3048">
                  <a:moveTo>
                    <a:pt x="0" y="0"/>
                  </a:moveTo>
                  <a:lnTo>
                    <a:pt x="3048" y="0"/>
                  </a:lnTo>
                </a:path>
              </a:pathLst>
            </a:custGeom>
            <a:ln w="2793">
              <a:solidFill>
                <a:srgbClr val="69BE99"/>
              </a:solidFill>
            </a:ln>
          </p:spPr>
          <p:txBody>
            <a:bodyPr wrap="square" lIns="0" tIns="0" rIns="0" bIns="0" rtlCol="0">
              <a:noAutofit/>
            </a:bodyPr>
            <a:lstStyle/>
            <a:p>
              <a:endParaRPr sz="700"/>
            </a:p>
          </p:txBody>
        </p:sp>
        <p:sp>
          <p:nvSpPr>
            <p:cNvPr id="1479" name="object 1520"/>
            <p:cNvSpPr/>
            <p:nvPr/>
          </p:nvSpPr>
          <p:spPr>
            <a:xfrm>
              <a:off x="4878255" y="2573693"/>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71C39D"/>
            </a:solidFill>
          </p:spPr>
          <p:txBody>
            <a:bodyPr wrap="square" lIns="0" tIns="0" rIns="0" bIns="0" rtlCol="0">
              <a:noAutofit/>
            </a:bodyPr>
            <a:lstStyle/>
            <a:p>
              <a:endParaRPr sz="700"/>
            </a:p>
          </p:txBody>
        </p:sp>
        <p:sp>
          <p:nvSpPr>
            <p:cNvPr id="1480" name="object 1521"/>
            <p:cNvSpPr/>
            <p:nvPr/>
          </p:nvSpPr>
          <p:spPr>
            <a:xfrm>
              <a:off x="4878255" y="2573693"/>
              <a:ext cx="12314" cy="4048"/>
            </a:xfrm>
            <a:custGeom>
              <a:avLst/>
              <a:gdLst/>
              <a:ahLst/>
              <a:cxnLst/>
              <a:rect l="l" t="t" r="r" b="b"/>
              <a:pathLst>
                <a:path w="4572" h="1524">
                  <a:moveTo>
                    <a:pt x="1524" y="0"/>
                  </a:moveTo>
                  <a:lnTo>
                    <a:pt x="0" y="1523"/>
                  </a:lnTo>
                  <a:lnTo>
                    <a:pt x="4572" y="1523"/>
                  </a:lnTo>
                  <a:lnTo>
                    <a:pt x="4572" y="0"/>
                  </a:lnTo>
                  <a:lnTo>
                    <a:pt x="1524" y="0"/>
                  </a:lnTo>
                  <a:close/>
                </a:path>
              </a:pathLst>
            </a:custGeom>
            <a:solidFill>
              <a:srgbClr val="7AC5A3"/>
            </a:solidFill>
          </p:spPr>
          <p:txBody>
            <a:bodyPr wrap="square" lIns="0" tIns="0" rIns="0" bIns="0" rtlCol="0">
              <a:noAutofit/>
            </a:bodyPr>
            <a:lstStyle/>
            <a:p>
              <a:endParaRPr sz="700"/>
            </a:p>
          </p:txBody>
        </p:sp>
        <p:sp>
          <p:nvSpPr>
            <p:cNvPr id="1481" name="object 1522"/>
            <p:cNvSpPr/>
            <p:nvPr/>
          </p:nvSpPr>
          <p:spPr>
            <a:xfrm>
              <a:off x="4878255" y="2579769"/>
              <a:ext cx="12314" cy="0"/>
            </a:xfrm>
            <a:custGeom>
              <a:avLst/>
              <a:gdLst/>
              <a:ahLst/>
              <a:cxnLst/>
              <a:rect l="l" t="t" r="r" b="b"/>
              <a:pathLst>
                <a:path w="4572">
                  <a:moveTo>
                    <a:pt x="0" y="0"/>
                  </a:moveTo>
                  <a:lnTo>
                    <a:pt x="4572" y="0"/>
                  </a:lnTo>
                </a:path>
              </a:pathLst>
            </a:custGeom>
            <a:ln w="2794">
              <a:solidFill>
                <a:srgbClr val="82C7A6"/>
              </a:solidFill>
            </a:ln>
          </p:spPr>
          <p:txBody>
            <a:bodyPr wrap="square" lIns="0" tIns="0" rIns="0" bIns="0" rtlCol="0">
              <a:noAutofit/>
            </a:bodyPr>
            <a:lstStyle/>
            <a:p>
              <a:endParaRPr sz="700"/>
            </a:p>
          </p:txBody>
        </p:sp>
        <p:sp>
          <p:nvSpPr>
            <p:cNvPr id="1482" name="object 1523"/>
            <p:cNvSpPr/>
            <p:nvPr/>
          </p:nvSpPr>
          <p:spPr>
            <a:xfrm>
              <a:off x="4878255" y="2579769"/>
              <a:ext cx="12314" cy="0"/>
            </a:xfrm>
            <a:custGeom>
              <a:avLst/>
              <a:gdLst/>
              <a:ahLst/>
              <a:cxnLst/>
              <a:rect l="l" t="t" r="r" b="b"/>
              <a:pathLst>
                <a:path w="4572">
                  <a:moveTo>
                    <a:pt x="0" y="0"/>
                  </a:moveTo>
                  <a:lnTo>
                    <a:pt x="4572" y="0"/>
                  </a:lnTo>
                </a:path>
              </a:pathLst>
            </a:custGeom>
            <a:ln w="2794">
              <a:solidFill>
                <a:srgbClr val="88CCAC"/>
              </a:solidFill>
            </a:ln>
          </p:spPr>
          <p:txBody>
            <a:bodyPr wrap="square" lIns="0" tIns="0" rIns="0" bIns="0" rtlCol="0">
              <a:noAutofit/>
            </a:bodyPr>
            <a:lstStyle/>
            <a:p>
              <a:endParaRPr sz="700"/>
            </a:p>
          </p:txBody>
        </p:sp>
        <p:sp>
          <p:nvSpPr>
            <p:cNvPr id="1483" name="object 1524"/>
            <p:cNvSpPr/>
            <p:nvPr/>
          </p:nvSpPr>
          <p:spPr>
            <a:xfrm>
              <a:off x="4878255" y="2581795"/>
              <a:ext cx="12314" cy="0"/>
            </a:xfrm>
            <a:custGeom>
              <a:avLst/>
              <a:gdLst/>
              <a:ahLst/>
              <a:cxnLst/>
              <a:rect l="l" t="t" r="r" b="b"/>
              <a:pathLst>
                <a:path w="4572">
                  <a:moveTo>
                    <a:pt x="0" y="0"/>
                  </a:moveTo>
                  <a:lnTo>
                    <a:pt x="4572" y="0"/>
                  </a:lnTo>
                  <a:lnTo>
                    <a:pt x="3048" y="0"/>
                  </a:lnTo>
                  <a:lnTo>
                    <a:pt x="0" y="0"/>
                  </a:lnTo>
                  <a:close/>
                </a:path>
              </a:pathLst>
            </a:custGeom>
            <a:solidFill>
              <a:srgbClr val="92CFAF"/>
            </a:solidFill>
          </p:spPr>
          <p:txBody>
            <a:bodyPr wrap="square" lIns="0" tIns="0" rIns="0" bIns="0" rtlCol="0">
              <a:noAutofit/>
            </a:bodyPr>
            <a:lstStyle/>
            <a:p>
              <a:endParaRPr sz="700"/>
            </a:p>
          </p:txBody>
        </p:sp>
        <p:sp>
          <p:nvSpPr>
            <p:cNvPr id="1484" name="object 1525"/>
            <p:cNvSpPr/>
            <p:nvPr/>
          </p:nvSpPr>
          <p:spPr>
            <a:xfrm>
              <a:off x="4878255" y="2583820"/>
              <a:ext cx="8210" cy="0"/>
            </a:xfrm>
            <a:custGeom>
              <a:avLst/>
              <a:gdLst/>
              <a:ahLst/>
              <a:cxnLst/>
              <a:rect l="l" t="t" r="r" b="b"/>
              <a:pathLst>
                <a:path w="3048">
                  <a:moveTo>
                    <a:pt x="0" y="0"/>
                  </a:moveTo>
                  <a:lnTo>
                    <a:pt x="3048" y="0"/>
                  </a:lnTo>
                </a:path>
              </a:pathLst>
            </a:custGeom>
            <a:ln w="2793">
              <a:solidFill>
                <a:srgbClr val="9BD2B7"/>
              </a:solidFill>
            </a:ln>
          </p:spPr>
          <p:txBody>
            <a:bodyPr wrap="square" lIns="0" tIns="0" rIns="0" bIns="0" rtlCol="0">
              <a:noAutofit/>
            </a:bodyPr>
            <a:lstStyle/>
            <a:p>
              <a:endParaRPr sz="700"/>
            </a:p>
          </p:txBody>
        </p:sp>
        <p:sp>
          <p:nvSpPr>
            <p:cNvPr id="1485" name="object 1526"/>
            <p:cNvSpPr/>
            <p:nvPr/>
          </p:nvSpPr>
          <p:spPr>
            <a:xfrm>
              <a:off x="4878255" y="2583820"/>
              <a:ext cx="8210" cy="0"/>
            </a:xfrm>
            <a:custGeom>
              <a:avLst/>
              <a:gdLst/>
              <a:ahLst/>
              <a:cxnLst/>
              <a:rect l="l" t="t" r="r" b="b"/>
              <a:pathLst>
                <a:path w="3048">
                  <a:moveTo>
                    <a:pt x="0" y="0"/>
                  </a:moveTo>
                  <a:lnTo>
                    <a:pt x="3048" y="0"/>
                  </a:lnTo>
                </a:path>
              </a:pathLst>
            </a:custGeom>
            <a:ln w="2793">
              <a:solidFill>
                <a:srgbClr val="A4D6BB"/>
              </a:solidFill>
            </a:ln>
          </p:spPr>
          <p:txBody>
            <a:bodyPr wrap="square" lIns="0" tIns="0" rIns="0" bIns="0" rtlCol="0">
              <a:noAutofit/>
            </a:bodyPr>
            <a:lstStyle/>
            <a:p>
              <a:endParaRPr sz="700"/>
            </a:p>
          </p:txBody>
        </p:sp>
        <p:sp>
          <p:nvSpPr>
            <p:cNvPr id="1486" name="object 1527"/>
            <p:cNvSpPr/>
            <p:nvPr/>
          </p:nvSpPr>
          <p:spPr>
            <a:xfrm>
              <a:off x="4874150" y="2587871"/>
              <a:ext cx="12314" cy="0"/>
            </a:xfrm>
            <a:custGeom>
              <a:avLst/>
              <a:gdLst/>
              <a:ahLst/>
              <a:cxnLst/>
              <a:rect l="l" t="t" r="r" b="b"/>
              <a:pathLst>
                <a:path w="4572">
                  <a:moveTo>
                    <a:pt x="0" y="0"/>
                  </a:moveTo>
                  <a:lnTo>
                    <a:pt x="4572" y="0"/>
                  </a:lnTo>
                </a:path>
              </a:pathLst>
            </a:custGeom>
            <a:ln w="2794">
              <a:solidFill>
                <a:srgbClr val="ABDAC1"/>
              </a:solidFill>
            </a:ln>
          </p:spPr>
          <p:txBody>
            <a:bodyPr wrap="square" lIns="0" tIns="0" rIns="0" bIns="0" rtlCol="0">
              <a:noAutofit/>
            </a:bodyPr>
            <a:lstStyle/>
            <a:p>
              <a:endParaRPr sz="700"/>
            </a:p>
          </p:txBody>
        </p:sp>
        <p:sp>
          <p:nvSpPr>
            <p:cNvPr id="1487" name="object 1528"/>
            <p:cNvSpPr/>
            <p:nvPr/>
          </p:nvSpPr>
          <p:spPr>
            <a:xfrm>
              <a:off x="4874150" y="2587871"/>
              <a:ext cx="12314" cy="0"/>
            </a:xfrm>
            <a:custGeom>
              <a:avLst/>
              <a:gdLst/>
              <a:ahLst/>
              <a:cxnLst/>
              <a:rect l="l" t="t" r="r" b="b"/>
              <a:pathLst>
                <a:path w="4572">
                  <a:moveTo>
                    <a:pt x="0" y="0"/>
                  </a:moveTo>
                  <a:lnTo>
                    <a:pt x="4572" y="0"/>
                  </a:lnTo>
                </a:path>
              </a:pathLst>
            </a:custGeom>
            <a:ln w="2794">
              <a:solidFill>
                <a:srgbClr val="B4DDC6"/>
              </a:solidFill>
            </a:ln>
          </p:spPr>
          <p:txBody>
            <a:bodyPr wrap="square" lIns="0" tIns="0" rIns="0" bIns="0" rtlCol="0">
              <a:noAutofit/>
            </a:bodyPr>
            <a:lstStyle/>
            <a:p>
              <a:endParaRPr sz="700"/>
            </a:p>
          </p:txBody>
        </p:sp>
        <p:sp>
          <p:nvSpPr>
            <p:cNvPr id="1488" name="object 1529"/>
            <p:cNvSpPr/>
            <p:nvPr/>
          </p:nvSpPr>
          <p:spPr>
            <a:xfrm>
              <a:off x="4874150" y="2591923"/>
              <a:ext cx="8210" cy="0"/>
            </a:xfrm>
            <a:custGeom>
              <a:avLst/>
              <a:gdLst/>
              <a:ahLst/>
              <a:cxnLst/>
              <a:rect l="l" t="t" r="r" b="b"/>
              <a:pathLst>
                <a:path w="3048">
                  <a:moveTo>
                    <a:pt x="0" y="0"/>
                  </a:moveTo>
                  <a:lnTo>
                    <a:pt x="3048" y="0"/>
                  </a:lnTo>
                </a:path>
              </a:pathLst>
            </a:custGeom>
            <a:ln w="2793">
              <a:solidFill>
                <a:srgbClr val="BEE1CF"/>
              </a:solidFill>
            </a:ln>
          </p:spPr>
          <p:txBody>
            <a:bodyPr wrap="square" lIns="0" tIns="0" rIns="0" bIns="0" rtlCol="0">
              <a:noAutofit/>
            </a:bodyPr>
            <a:lstStyle/>
            <a:p>
              <a:endParaRPr sz="700"/>
            </a:p>
          </p:txBody>
        </p:sp>
        <p:sp>
          <p:nvSpPr>
            <p:cNvPr id="1489" name="object 1530"/>
            <p:cNvSpPr/>
            <p:nvPr/>
          </p:nvSpPr>
          <p:spPr>
            <a:xfrm>
              <a:off x="4874150" y="2591923"/>
              <a:ext cx="8210" cy="0"/>
            </a:xfrm>
            <a:custGeom>
              <a:avLst/>
              <a:gdLst/>
              <a:ahLst/>
              <a:cxnLst/>
              <a:rect l="l" t="t" r="r" b="b"/>
              <a:pathLst>
                <a:path w="3048">
                  <a:moveTo>
                    <a:pt x="0" y="0"/>
                  </a:moveTo>
                  <a:lnTo>
                    <a:pt x="3048" y="0"/>
                  </a:lnTo>
                </a:path>
              </a:pathLst>
            </a:custGeom>
            <a:ln w="2793">
              <a:solidFill>
                <a:srgbClr val="C7E4D3"/>
              </a:solidFill>
            </a:ln>
          </p:spPr>
          <p:txBody>
            <a:bodyPr wrap="square" lIns="0" tIns="0" rIns="0" bIns="0" rtlCol="0">
              <a:noAutofit/>
            </a:bodyPr>
            <a:lstStyle/>
            <a:p>
              <a:endParaRPr sz="700"/>
            </a:p>
          </p:txBody>
        </p:sp>
        <p:sp>
          <p:nvSpPr>
            <p:cNvPr id="1490" name="object 1531"/>
            <p:cNvSpPr/>
            <p:nvPr/>
          </p:nvSpPr>
          <p:spPr>
            <a:xfrm>
              <a:off x="4870045" y="2593945"/>
              <a:ext cx="12312" cy="0"/>
            </a:xfrm>
            <a:custGeom>
              <a:avLst/>
              <a:gdLst/>
              <a:ahLst/>
              <a:cxnLst/>
              <a:rect l="l" t="t" r="r" b="b"/>
              <a:pathLst>
                <a:path w="4571">
                  <a:moveTo>
                    <a:pt x="1523" y="0"/>
                  </a:moveTo>
                  <a:lnTo>
                    <a:pt x="4571" y="0"/>
                  </a:lnTo>
                  <a:lnTo>
                    <a:pt x="3047" y="0"/>
                  </a:lnTo>
                  <a:lnTo>
                    <a:pt x="0" y="0"/>
                  </a:lnTo>
                  <a:lnTo>
                    <a:pt x="1523" y="0"/>
                  </a:lnTo>
                  <a:close/>
                </a:path>
              </a:pathLst>
            </a:custGeom>
            <a:solidFill>
              <a:srgbClr val="D0E9DA"/>
            </a:solidFill>
          </p:spPr>
          <p:txBody>
            <a:bodyPr wrap="square" lIns="0" tIns="0" rIns="0" bIns="0" rtlCol="0">
              <a:noAutofit/>
            </a:bodyPr>
            <a:lstStyle/>
            <a:p>
              <a:endParaRPr sz="700"/>
            </a:p>
          </p:txBody>
        </p:sp>
        <p:sp>
          <p:nvSpPr>
            <p:cNvPr id="1491" name="object 1532"/>
            <p:cNvSpPr/>
            <p:nvPr/>
          </p:nvSpPr>
          <p:spPr>
            <a:xfrm>
              <a:off x="4865940" y="2593945"/>
              <a:ext cx="12312" cy="4048"/>
            </a:xfrm>
            <a:custGeom>
              <a:avLst/>
              <a:gdLst/>
              <a:ahLst/>
              <a:cxnLst/>
              <a:rect l="l" t="t" r="r" b="b"/>
              <a:pathLst>
                <a:path w="4571" h="1524">
                  <a:moveTo>
                    <a:pt x="1524" y="0"/>
                  </a:moveTo>
                  <a:lnTo>
                    <a:pt x="0" y="1524"/>
                  </a:lnTo>
                  <a:lnTo>
                    <a:pt x="3047" y="1524"/>
                  </a:lnTo>
                  <a:lnTo>
                    <a:pt x="3047" y="0"/>
                  </a:lnTo>
                  <a:lnTo>
                    <a:pt x="4571" y="0"/>
                  </a:lnTo>
                  <a:lnTo>
                    <a:pt x="1524" y="0"/>
                  </a:lnTo>
                  <a:close/>
                </a:path>
              </a:pathLst>
            </a:custGeom>
            <a:solidFill>
              <a:srgbClr val="DCEEE4"/>
            </a:solidFill>
          </p:spPr>
          <p:txBody>
            <a:bodyPr wrap="square" lIns="0" tIns="0" rIns="0" bIns="0" rtlCol="0">
              <a:noAutofit/>
            </a:bodyPr>
            <a:lstStyle/>
            <a:p>
              <a:endParaRPr sz="700"/>
            </a:p>
          </p:txBody>
        </p:sp>
        <p:sp>
          <p:nvSpPr>
            <p:cNvPr id="1492" name="object 1533"/>
            <p:cNvSpPr/>
            <p:nvPr/>
          </p:nvSpPr>
          <p:spPr>
            <a:xfrm>
              <a:off x="4865940" y="2593945"/>
              <a:ext cx="12312" cy="4048"/>
            </a:xfrm>
            <a:custGeom>
              <a:avLst/>
              <a:gdLst/>
              <a:ahLst/>
              <a:cxnLst/>
              <a:rect l="l" t="t" r="r" b="b"/>
              <a:pathLst>
                <a:path w="4571" h="1524">
                  <a:moveTo>
                    <a:pt x="1524" y="0"/>
                  </a:moveTo>
                  <a:lnTo>
                    <a:pt x="0" y="1524"/>
                  </a:lnTo>
                  <a:lnTo>
                    <a:pt x="3047" y="1524"/>
                  </a:lnTo>
                  <a:lnTo>
                    <a:pt x="3047" y="0"/>
                  </a:lnTo>
                  <a:lnTo>
                    <a:pt x="4571" y="0"/>
                  </a:lnTo>
                  <a:lnTo>
                    <a:pt x="1524" y="0"/>
                  </a:lnTo>
                  <a:close/>
                </a:path>
              </a:pathLst>
            </a:custGeom>
            <a:solidFill>
              <a:srgbClr val="E8F4ED"/>
            </a:solidFill>
          </p:spPr>
          <p:txBody>
            <a:bodyPr wrap="square" lIns="0" tIns="0" rIns="0" bIns="0" rtlCol="0">
              <a:noAutofit/>
            </a:bodyPr>
            <a:lstStyle/>
            <a:p>
              <a:endParaRPr sz="700"/>
            </a:p>
          </p:txBody>
        </p:sp>
        <p:sp>
          <p:nvSpPr>
            <p:cNvPr id="1493" name="object 1534"/>
            <p:cNvSpPr/>
            <p:nvPr/>
          </p:nvSpPr>
          <p:spPr>
            <a:xfrm>
              <a:off x="4861836" y="2597996"/>
              <a:ext cx="12312" cy="0"/>
            </a:xfrm>
            <a:custGeom>
              <a:avLst/>
              <a:gdLst/>
              <a:ahLst/>
              <a:cxnLst/>
              <a:rect l="l" t="t" r="r" b="b"/>
              <a:pathLst>
                <a:path w="4571">
                  <a:moveTo>
                    <a:pt x="1524" y="0"/>
                  </a:moveTo>
                  <a:lnTo>
                    <a:pt x="4571" y="0"/>
                  </a:lnTo>
                  <a:lnTo>
                    <a:pt x="3048" y="0"/>
                  </a:lnTo>
                  <a:lnTo>
                    <a:pt x="1524" y="0"/>
                  </a:lnTo>
                  <a:lnTo>
                    <a:pt x="0" y="0"/>
                  </a:lnTo>
                  <a:lnTo>
                    <a:pt x="1524" y="0"/>
                  </a:lnTo>
                  <a:close/>
                </a:path>
              </a:pathLst>
            </a:custGeom>
            <a:solidFill>
              <a:srgbClr val="F3F9F7"/>
            </a:solidFill>
          </p:spPr>
          <p:txBody>
            <a:bodyPr wrap="square" lIns="0" tIns="0" rIns="0" bIns="0" rtlCol="0">
              <a:noAutofit/>
            </a:bodyPr>
            <a:lstStyle/>
            <a:p>
              <a:endParaRPr sz="700"/>
            </a:p>
          </p:txBody>
        </p:sp>
        <p:sp>
          <p:nvSpPr>
            <p:cNvPr id="1494" name="object 1535"/>
            <p:cNvSpPr/>
            <p:nvPr/>
          </p:nvSpPr>
          <p:spPr>
            <a:xfrm>
              <a:off x="4861836" y="2597996"/>
              <a:ext cx="8210" cy="0"/>
            </a:xfrm>
            <a:custGeom>
              <a:avLst/>
              <a:gdLst/>
              <a:ahLst/>
              <a:cxnLst/>
              <a:rect l="l" t="t" r="r" b="b"/>
              <a:pathLst>
                <a:path w="3048">
                  <a:moveTo>
                    <a:pt x="1524" y="0"/>
                  </a:moveTo>
                  <a:lnTo>
                    <a:pt x="3048" y="0"/>
                  </a:lnTo>
                  <a:lnTo>
                    <a:pt x="1524" y="0"/>
                  </a:lnTo>
                  <a:lnTo>
                    <a:pt x="0" y="0"/>
                  </a:lnTo>
                  <a:lnTo>
                    <a:pt x="1524" y="0"/>
                  </a:lnTo>
                  <a:close/>
                </a:path>
              </a:pathLst>
            </a:custGeom>
            <a:solidFill>
              <a:srgbClr val="FFFFFF"/>
            </a:solidFill>
          </p:spPr>
          <p:txBody>
            <a:bodyPr wrap="square" lIns="0" tIns="0" rIns="0" bIns="0" rtlCol="0">
              <a:noAutofit/>
            </a:bodyPr>
            <a:lstStyle/>
            <a:p>
              <a:endParaRPr sz="700"/>
            </a:p>
          </p:txBody>
        </p:sp>
        <p:sp>
          <p:nvSpPr>
            <p:cNvPr id="1495" name="object 1536"/>
            <p:cNvSpPr/>
            <p:nvPr/>
          </p:nvSpPr>
          <p:spPr>
            <a:xfrm>
              <a:off x="4861836" y="2537233"/>
              <a:ext cx="49258" cy="60763"/>
            </a:xfrm>
            <a:custGeom>
              <a:avLst/>
              <a:gdLst/>
              <a:ahLst/>
              <a:cxnLst/>
              <a:rect l="l" t="t" r="r" b="b"/>
              <a:pathLst>
                <a:path w="18288" h="22859">
                  <a:moveTo>
                    <a:pt x="0" y="22859"/>
                  </a:moveTo>
                  <a:lnTo>
                    <a:pt x="4571" y="22859"/>
                  </a:lnTo>
                  <a:lnTo>
                    <a:pt x="6095" y="21335"/>
                  </a:lnTo>
                  <a:lnTo>
                    <a:pt x="7619" y="19812"/>
                  </a:lnTo>
                  <a:lnTo>
                    <a:pt x="9143" y="18287"/>
                  </a:lnTo>
                  <a:lnTo>
                    <a:pt x="10668" y="16763"/>
                  </a:lnTo>
                  <a:lnTo>
                    <a:pt x="10668" y="13715"/>
                  </a:lnTo>
                  <a:lnTo>
                    <a:pt x="12192" y="12192"/>
                  </a:lnTo>
                  <a:lnTo>
                    <a:pt x="12192" y="7619"/>
                  </a:lnTo>
                  <a:lnTo>
                    <a:pt x="13716" y="4572"/>
                  </a:lnTo>
                  <a:lnTo>
                    <a:pt x="13716" y="3047"/>
                  </a:lnTo>
                  <a:lnTo>
                    <a:pt x="15240" y="1524"/>
                  </a:lnTo>
                  <a:lnTo>
                    <a:pt x="16764" y="0"/>
                  </a:lnTo>
                  <a:lnTo>
                    <a:pt x="18288" y="0"/>
                  </a:lnTo>
                  <a:lnTo>
                    <a:pt x="13716" y="0"/>
                  </a:lnTo>
                  <a:lnTo>
                    <a:pt x="12192" y="1524"/>
                  </a:lnTo>
                  <a:lnTo>
                    <a:pt x="12192" y="3047"/>
                  </a:lnTo>
                  <a:lnTo>
                    <a:pt x="10668" y="4572"/>
                  </a:lnTo>
                  <a:lnTo>
                    <a:pt x="9143" y="7619"/>
                  </a:lnTo>
                  <a:lnTo>
                    <a:pt x="7619" y="9143"/>
                  </a:lnTo>
                  <a:lnTo>
                    <a:pt x="7619" y="13715"/>
                  </a:lnTo>
                  <a:lnTo>
                    <a:pt x="6095" y="16763"/>
                  </a:lnTo>
                  <a:lnTo>
                    <a:pt x="4571" y="18287"/>
                  </a:lnTo>
                  <a:lnTo>
                    <a:pt x="4571" y="19812"/>
                  </a:lnTo>
                  <a:lnTo>
                    <a:pt x="3048" y="21335"/>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1496" name="object 1537"/>
            <p:cNvSpPr/>
            <p:nvPr/>
          </p:nvSpPr>
          <p:spPr>
            <a:xfrm>
              <a:off x="5083496" y="2537233"/>
              <a:ext cx="8210" cy="0"/>
            </a:xfrm>
            <a:custGeom>
              <a:avLst/>
              <a:gdLst/>
              <a:ahLst/>
              <a:cxnLst/>
              <a:rect l="l" t="t" r="r" b="b"/>
              <a:pathLst>
                <a:path w="3048">
                  <a:moveTo>
                    <a:pt x="1524" y="0"/>
                  </a:moveTo>
                  <a:lnTo>
                    <a:pt x="0" y="0"/>
                  </a:lnTo>
                  <a:lnTo>
                    <a:pt x="1524" y="0"/>
                  </a:lnTo>
                  <a:lnTo>
                    <a:pt x="3048" y="0"/>
                  </a:lnTo>
                  <a:lnTo>
                    <a:pt x="1524" y="0"/>
                  </a:lnTo>
                  <a:close/>
                </a:path>
              </a:pathLst>
            </a:custGeom>
            <a:solidFill>
              <a:srgbClr val="00923E"/>
            </a:solidFill>
          </p:spPr>
          <p:txBody>
            <a:bodyPr wrap="square" lIns="0" tIns="0" rIns="0" bIns="0" rtlCol="0">
              <a:noAutofit/>
            </a:bodyPr>
            <a:lstStyle/>
            <a:p>
              <a:endParaRPr sz="700"/>
            </a:p>
          </p:txBody>
        </p:sp>
        <p:sp>
          <p:nvSpPr>
            <p:cNvPr id="1497" name="object 1538"/>
            <p:cNvSpPr/>
            <p:nvPr/>
          </p:nvSpPr>
          <p:spPr>
            <a:xfrm>
              <a:off x="5079391" y="2537233"/>
              <a:ext cx="12314" cy="0"/>
            </a:xfrm>
            <a:custGeom>
              <a:avLst/>
              <a:gdLst/>
              <a:ahLst/>
              <a:cxnLst/>
              <a:rect l="l" t="t" r="r" b="b"/>
              <a:pathLst>
                <a:path w="4572">
                  <a:moveTo>
                    <a:pt x="3048" y="0"/>
                  </a:moveTo>
                  <a:lnTo>
                    <a:pt x="0" y="0"/>
                  </a:lnTo>
                  <a:lnTo>
                    <a:pt x="1524" y="0"/>
                  </a:lnTo>
                  <a:lnTo>
                    <a:pt x="3048" y="0"/>
                  </a:lnTo>
                  <a:lnTo>
                    <a:pt x="4572" y="0"/>
                  </a:lnTo>
                  <a:lnTo>
                    <a:pt x="3048" y="0"/>
                  </a:lnTo>
                  <a:close/>
                </a:path>
              </a:pathLst>
            </a:custGeom>
            <a:solidFill>
              <a:srgbClr val="00923E"/>
            </a:solidFill>
          </p:spPr>
          <p:txBody>
            <a:bodyPr wrap="square" lIns="0" tIns="0" rIns="0" bIns="0" rtlCol="0">
              <a:noAutofit/>
            </a:bodyPr>
            <a:lstStyle/>
            <a:p>
              <a:endParaRPr sz="700"/>
            </a:p>
          </p:txBody>
        </p:sp>
        <p:sp>
          <p:nvSpPr>
            <p:cNvPr id="1498" name="object 1539"/>
            <p:cNvSpPr/>
            <p:nvPr/>
          </p:nvSpPr>
          <p:spPr>
            <a:xfrm>
              <a:off x="5079391" y="2537233"/>
              <a:ext cx="8210" cy="4051"/>
            </a:xfrm>
            <a:custGeom>
              <a:avLst/>
              <a:gdLst/>
              <a:ahLst/>
              <a:cxnLst/>
              <a:rect l="l" t="t" r="r" b="b"/>
              <a:pathLst>
                <a:path w="3048" h="1524">
                  <a:moveTo>
                    <a:pt x="1524" y="1524"/>
                  </a:moveTo>
                  <a:lnTo>
                    <a:pt x="3048" y="0"/>
                  </a:lnTo>
                  <a:lnTo>
                    <a:pt x="0" y="0"/>
                  </a:lnTo>
                  <a:lnTo>
                    <a:pt x="0" y="1524"/>
                  </a:lnTo>
                  <a:lnTo>
                    <a:pt x="1524" y="1524"/>
                  </a:lnTo>
                  <a:close/>
                </a:path>
              </a:pathLst>
            </a:custGeom>
            <a:solidFill>
              <a:srgbClr val="009343"/>
            </a:solidFill>
          </p:spPr>
          <p:txBody>
            <a:bodyPr wrap="square" lIns="0" tIns="0" rIns="0" bIns="0" rtlCol="0">
              <a:noAutofit/>
            </a:bodyPr>
            <a:lstStyle/>
            <a:p>
              <a:endParaRPr sz="700"/>
            </a:p>
          </p:txBody>
        </p:sp>
        <p:sp>
          <p:nvSpPr>
            <p:cNvPr id="1499" name="object 1540"/>
            <p:cNvSpPr/>
            <p:nvPr/>
          </p:nvSpPr>
          <p:spPr>
            <a:xfrm>
              <a:off x="5079391" y="2537233"/>
              <a:ext cx="8210" cy="4051"/>
            </a:xfrm>
            <a:custGeom>
              <a:avLst/>
              <a:gdLst/>
              <a:ahLst/>
              <a:cxnLst/>
              <a:rect l="l" t="t" r="r" b="b"/>
              <a:pathLst>
                <a:path w="3048" h="1524">
                  <a:moveTo>
                    <a:pt x="0" y="0"/>
                  </a:moveTo>
                  <a:lnTo>
                    <a:pt x="0" y="1524"/>
                  </a:lnTo>
                  <a:lnTo>
                    <a:pt x="1524" y="1524"/>
                  </a:lnTo>
                  <a:lnTo>
                    <a:pt x="3048" y="0"/>
                  </a:lnTo>
                  <a:lnTo>
                    <a:pt x="0" y="0"/>
                  </a:lnTo>
                  <a:close/>
                </a:path>
              </a:pathLst>
            </a:custGeom>
            <a:solidFill>
              <a:srgbClr val="009646"/>
            </a:solidFill>
          </p:spPr>
          <p:txBody>
            <a:bodyPr wrap="square" lIns="0" tIns="0" rIns="0" bIns="0" rtlCol="0">
              <a:noAutofit/>
            </a:bodyPr>
            <a:lstStyle/>
            <a:p>
              <a:endParaRPr sz="700"/>
            </a:p>
          </p:txBody>
        </p:sp>
        <p:sp>
          <p:nvSpPr>
            <p:cNvPr id="1500" name="object 1541"/>
            <p:cNvSpPr/>
            <p:nvPr/>
          </p:nvSpPr>
          <p:spPr>
            <a:xfrm>
              <a:off x="5075286" y="2543310"/>
              <a:ext cx="8207" cy="0"/>
            </a:xfrm>
            <a:custGeom>
              <a:avLst/>
              <a:gdLst/>
              <a:ahLst/>
              <a:cxnLst/>
              <a:rect l="l" t="t" r="r" b="b"/>
              <a:pathLst>
                <a:path w="3047">
                  <a:moveTo>
                    <a:pt x="0" y="0"/>
                  </a:moveTo>
                  <a:lnTo>
                    <a:pt x="3047" y="0"/>
                  </a:lnTo>
                </a:path>
              </a:pathLst>
            </a:custGeom>
            <a:ln w="2793">
              <a:solidFill>
                <a:srgbClr val="00994D"/>
              </a:solidFill>
            </a:ln>
          </p:spPr>
          <p:txBody>
            <a:bodyPr wrap="square" lIns="0" tIns="0" rIns="0" bIns="0" rtlCol="0">
              <a:noAutofit/>
            </a:bodyPr>
            <a:lstStyle/>
            <a:p>
              <a:endParaRPr sz="700"/>
            </a:p>
          </p:txBody>
        </p:sp>
        <p:sp>
          <p:nvSpPr>
            <p:cNvPr id="1501" name="object 1542"/>
            <p:cNvSpPr/>
            <p:nvPr/>
          </p:nvSpPr>
          <p:spPr>
            <a:xfrm>
              <a:off x="5075286" y="2543310"/>
              <a:ext cx="8207" cy="0"/>
            </a:xfrm>
            <a:custGeom>
              <a:avLst/>
              <a:gdLst/>
              <a:ahLst/>
              <a:cxnLst/>
              <a:rect l="l" t="t" r="r" b="b"/>
              <a:pathLst>
                <a:path w="3047">
                  <a:moveTo>
                    <a:pt x="0" y="0"/>
                  </a:moveTo>
                  <a:lnTo>
                    <a:pt x="3047" y="0"/>
                  </a:lnTo>
                </a:path>
              </a:pathLst>
            </a:custGeom>
            <a:ln w="2793">
              <a:solidFill>
                <a:srgbClr val="009B52"/>
              </a:solidFill>
            </a:ln>
          </p:spPr>
          <p:txBody>
            <a:bodyPr wrap="square" lIns="0" tIns="0" rIns="0" bIns="0" rtlCol="0">
              <a:noAutofit/>
            </a:bodyPr>
            <a:lstStyle/>
            <a:p>
              <a:endParaRPr sz="700"/>
            </a:p>
          </p:txBody>
        </p:sp>
        <p:sp>
          <p:nvSpPr>
            <p:cNvPr id="1502" name="object 1543"/>
            <p:cNvSpPr/>
            <p:nvPr/>
          </p:nvSpPr>
          <p:spPr>
            <a:xfrm>
              <a:off x="5071181" y="2545335"/>
              <a:ext cx="12312" cy="0"/>
            </a:xfrm>
            <a:custGeom>
              <a:avLst/>
              <a:gdLst/>
              <a:ahLst/>
              <a:cxnLst/>
              <a:rect l="l" t="t" r="r" b="b"/>
              <a:pathLst>
                <a:path w="4571">
                  <a:moveTo>
                    <a:pt x="0" y="0"/>
                  </a:moveTo>
                  <a:lnTo>
                    <a:pt x="4571" y="0"/>
                  </a:lnTo>
                  <a:lnTo>
                    <a:pt x="3047" y="0"/>
                  </a:lnTo>
                  <a:lnTo>
                    <a:pt x="0" y="0"/>
                  </a:lnTo>
                  <a:close/>
                </a:path>
              </a:pathLst>
            </a:custGeom>
            <a:solidFill>
              <a:srgbClr val="009C55"/>
            </a:solidFill>
          </p:spPr>
          <p:txBody>
            <a:bodyPr wrap="square" lIns="0" tIns="0" rIns="0" bIns="0" rtlCol="0">
              <a:noAutofit/>
            </a:bodyPr>
            <a:lstStyle/>
            <a:p>
              <a:endParaRPr sz="700"/>
            </a:p>
          </p:txBody>
        </p:sp>
        <p:sp>
          <p:nvSpPr>
            <p:cNvPr id="1503" name="object 1544"/>
            <p:cNvSpPr/>
            <p:nvPr/>
          </p:nvSpPr>
          <p:spPr>
            <a:xfrm>
              <a:off x="5067076" y="2545335"/>
              <a:ext cx="12312" cy="4051"/>
            </a:xfrm>
            <a:custGeom>
              <a:avLst/>
              <a:gdLst/>
              <a:ahLst/>
              <a:cxnLst/>
              <a:rect l="l" t="t" r="r" b="b"/>
              <a:pathLst>
                <a:path w="4571" h="1524">
                  <a:moveTo>
                    <a:pt x="1524" y="0"/>
                  </a:moveTo>
                  <a:lnTo>
                    <a:pt x="0" y="1524"/>
                  </a:lnTo>
                  <a:lnTo>
                    <a:pt x="4571" y="1524"/>
                  </a:lnTo>
                  <a:lnTo>
                    <a:pt x="4571" y="0"/>
                  </a:lnTo>
                  <a:lnTo>
                    <a:pt x="1524" y="0"/>
                  </a:lnTo>
                  <a:close/>
                </a:path>
              </a:pathLst>
            </a:custGeom>
            <a:solidFill>
              <a:srgbClr val="009F5A"/>
            </a:solidFill>
          </p:spPr>
          <p:txBody>
            <a:bodyPr wrap="square" lIns="0" tIns="0" rIns="0" bIns="0" rtlCol="0">
              <a:noAutofit/>
            </a:bodyPr>
            <a:lstStyle/>
            <a:p>
              <a:endParaRPr sz="700"/>
            </a:p>
          </p:txBody>
        </p:sp>
        <p:sp>
          <p:nvSpPr>
            <p:cNvPr id="1504" name="object 1545"/>
            <p:cNvSpPr/>
            <p:nvPr/>
          </p:nvSpPr>
          <p:spPr>
            <a:xfrm>
              <a:off x="5067076" y="2545335"/>
              <a:ext cx="12312" cy="4051"/>
            </a:xfrm>
            <a:custGeom>
              <a:avLst/>
              <a:gdLst/>
              <a:ahLst/>
              <a:cxnLst/>
              <a:rect l="l" t="t" r="r" b="b"/>
              <a:pathLst>
                <a:path w="4571" h="1524">
                  <a:moveTo>
                    <a:pt x="1524" y="0"/>
                  </a:moveTo>
                  <a:lnTo>
                    <a:pt x="0" y="1524"/>
                  </a:lnTo>
                  <a:lnTo>
                    <a:pt x="4571" y="1524"/>
                  </a:lnTo>
                  <a:lnTo>
                    <a:pt x="4571" y="0"/>
                  </a:lnTo>
                  <a:lnTo>
                    <a:pt x="1524" y="0"/>
                  </a:lnTo>
                  <a:close/>
                </a:path>
              </a:pathLst>
            </a:custGeom>
            <a:solidFill>
              <a:srgbClr val="00A15F"/>
            </a:solidFill>
          </p:spPr>
          <p:txBody>
            <a:bodyPr wrap="square" lIns="0" tIns="0" rIns="0" bIns="0" rtlCol="0">
              <a:noAutofit/>
            </a:bodyPr>
            <a:lstStyle/>
            <a:p>
              <a:endParaRPr sz="700"/>
            </a:p>
          </p:txBody>
        </p:sp>
        <p:sp>
          <p:nvSpPr>
            <p:cNvPr id="1505" name="object 1546"/>
            <p:cNvSpPr/>
            <p:nvPr/>
          </p:nvSpPr>
          <p:spPr>
            <a:xfrm>
              <a:off x="5067076" y="2551412"/>
              <a:ext cx="8210" cy="0"/>
            </a:xfrm>
            <a:custGeom>
              <a:avLst/>
              <a:gdLst/>
              <a:ahLst/>
              <a:cxnLst/>
              <a:rect l="l" t="t" r="r" b="b"/>
              <a:pathLst>
                <a:path w="3048">
                  <a:moveTo>
                    <a:pt x="0" y="0"/>
                  </a:moveTo>
                  <a:lnTo>
                    <a:pt x="3048" y="0"/>
                  </a:lnTo>
                </a:path>
              </a:pathLst>
            </a:custGeom>
            <a:ln w="2793">
              <a:solidFill>
                <a:srgbClr val="00A364"/>
              </a:solidFill>
            </a:ln>
          </p:spPr>
          <p:txBody>
            <a:bodyPr wrap="square" lIns="0" tIns="0" rIns="0" bIns="0" rtlCol="0">
              <a:noAutofit/>
            </a:bodyPr>
            <a:lstStyle/>
            <a:p>
              <a:endParaRPr sz="700"/>
            </a:p>
          </p:txBody>
        </p:sp>
        <p:sp>
          <p:nvSpPr>
            <p:cNvPr id="1506" name="object 1547"/>
            <p:cNvSpPr/>
            <p:nvPr/>
          </p:nvSpPr>
          <p:spPr>
            <a:xfrm>
              <a:off x="5067076" y="2551412"/>
              <a:ext cx="8210" cy="0"/>
            </a:xfrm>
            <a:custGeom>
              <a:avLst/>
              <a:gdLst/>
              <a:ahLst/>
              <a:cxnLst/>
              <a:rect l="l" t="t" r="r" b="b"/>
              <a:pathLst>
                <a:path w="3048">
                  <a:moveTo>
                    <a:pt x="0" y="0"/>
                  </a:moveTo>
                  <a:lnTo>
                    <a:pt x="3048" y="0"/>
                  </a:lnTo>
                </a:path>
              </a:pathLst>
            </a:custGeom>
            <a:ln w="2793">
              <a:solidFill>
                <a:srgbClr val="00A669"/>
              </a:solidFill>
            </a:ln>
          </p:spPr>
          <p:txBody>
            <a:bodyPr wrap="square" lIns="0" tIns="0" rIns="0" bIns="0" rtlCol="0">
              <a:noAutofit/>
            </a:bodyPr>
            <a:lstStyle/>
            <a:p>
              <a:endParaRPr sz="700"/>
            </a:p>
          </p:txBody>
        </p:sp>
        <p:sp>
          <p:nvSpPr>
            <p:cNvPr id="1507" name="object 1548"/>
            <p:cNvSpPr/>
            <p:nvPr/>
          </p:nvSpPr>
          <p:spPr>
            <a:xfrm>
              <a:off x="5067076" y="2555463"/>
              <a:ext cx="8210" cy="0"/>
            </a:xfrm>
            <a:custGeom>
              <a:avLst/>
              <a:gdLst/>
              <a:ahLst/>
              <a:cxnLst/>
              <a:rect l="l" t="t" r="r" b="b"/>
              <a:pathLst>
                <a:path w="3048">
                  <a:moveTo>
                    <a:pt x="0" y="0"/>
                  </a:moveTo>
                  <a:lnTo>
                    <a:pt x="3048" y="0"/>
                  </a:lnTo>
                </a:path>
              </a:pathLst>
            </a:custGeom>
            <a:ln w="2793">
              <a:solidFill>
                <a:srgbClr val="00A76C"/>
              </a:solidFill>
            </a:ln>
          </p:spPr>
          <p:txBody>
            <a:bodyPr wrap="square" lIns="0" tIns="0" rIns="0" bIns="0" rtlCol="0">
              <a:noAutofit/>
            </a:bodyPr>
            <a:lstStyle/>
            <a:p>
              <a:endParaRPr sz="700"/>
            </a:p>
          </p:txBody>
        </p:sp>
        <p:sp>
          <p:nvSpPr>
            <p:cNvPr id="1508" name="object 1549"/>
            <p:cNvSpPr/>
            <p:nvPr/>
          </p:nvSpPr>
          <p:spPr>
            <a:xfrm>
              <a:off x="5067076" y="2555463"/>
              <a:ext cx="8210" cy="0"/>
            </a:xfrm>
            <a:custGeom>
              <a:avLst/>
              <a:gdLst/>
              <a:ahLst/>
              <a:cxnLst/>
              <a:rect l="l" t="t" r="r" b="b"/>
              <a:pathLst>
                <a:path w="3048">
                  <a:moveTo>
                    <a:pt x="0" y="0"/>
                  </a:moveTo>
                  <a:lnTo>
                    <a:pt x="3048" y="0"/>
                  </a:lnTo>
                </a:path>
              </a:pathLst>
            </a:custGeom>
            <a:ln w="2793">
              <a:solidFill>
                <a:srgbClr val="05AB70"/>
              </a:solidFill>
            </a:ln>
          </p:spPr>
          <p:txBody>
            <a:bodyPr wrap="square" lIns="0" tIns="0" rIns="0" bIns="0" rtlCol="0">
              <a:noAutofit/>
            </a:bodyPr>
            <a:lstStyle/>
            <a:p>
              <a:endParaRPr sz="700"/>
            </a:p>
          </p:txBody>
        </p:sp>
        <p:sp>
          <p:nvSpPr>
            <p:cNvPr id="1509" name="object 1550"/>
            <p:cNvSpPr/>
            <p:nvPr/>
          </p:nvSpPr>
          <p:spPr>
            <a:xfrm>
              <a:off x="5062972" y="2557488"/>
              <a:ext cx="12314" cy="0"/>
            </a:xfrm>
            <a:custGeom>
              <a:avLst/>
              <a:gdLst/>
              <a:ahLst/>
              <a:cxnLst/>
              <a:rect l="l" t="t" r="r" b="b"/>
              <a:pathLst>
                <a:path w="4572">
                  <a:moveTo>
                    <a:pt x="0" y="0"/>
                  </a:moveTo>
                  <a:lnTo>
                    <a:pt x="4572" y="0"/>
                  </a:lnTo>
                  <a:lnTo>
                    <a:pt x="0" y="0"/>
                  </a:lnTo>
                  <a:close/>
                </a:path>
              </a:pathLst>
            </a:custGeom>
            <a:solidFill>
              <a:srgbClr val="13AC76"/>
            </a:solidFill>
          </p:spPr>
          <p:txBody>
            <a:bodyPr wrap="square" lIns="0" tIns="0" rIns="0" bIns="0" rtlCol="0">
              <a:noAutofit/>
            </a:bodyPr>
            <a:lstStyle/>
            <a:p>
              <a:endParaRPr sz="700"/>
            </a:p>
          </p:txBody>
        </p:sp>
        <p:sp>
          <p:nvSpPr>
            <p:cNvPr id="1510" name="object 1551"/>
            <p:cNvSpPr/>
            <p:nvPr/>
          </p:nvSpPr>
          <p:spPr>
            <a:xfrm>
              <a:off x="5062972" y="2559514"/>
              <a:ext cx="12314" cy="0"/>
            </a:xfrm>
            <a:custGeom>
              <a:avLst/>
              <a:gdLst/>
              <a:ahLst/>
              <a:cxnLst/>
              <a:rect l="l" t="t" r="r" b="b"/>
              <a:pathLst>
                <a:path w="4572">
                  <a:moveTo>
                    <a:pt x="0" y="0"/>
                  </a:moveTo>
                  <a:lnTo>
                    <a:pt x="4572" y="0"/>
                  </a:lnTo>
                </a:path>
              </a:pathLst>
            </a:custGeom>
            <a:ln w="2794">
              <a:solidFill>
                <a:srgbClr val="24AF79"/>
              </a:solidFill>
            </a:ln>
          </p:spPr>
          <p:txBody>
            <a:bodyPr wrap="square" lIns="0" tIns="0" rIns="0" bIns="0" rtlCol="0">
              <a:noAutofit/>
            </a:bodyPr>
            <a:lstStyle/>
            <a:p>
              <a:endParaRPr sz="700"/>
            </a:p>
          </p:txBody>
        </p:sp>
        <p:sp>
          <p:nvSpPr>
            <p:cNvPr id="1511" name="object 1552"/>
            <p:cNvSpPr/>
            <p:nvPr/>
          </p:nvSpPr>
          <p:spPr>
            <a:xfrm>
              <a:off x="5062972" y="2559514"/>
              <a:ext cx="12314" cy="0"/>
            </a:xfrm>
            <a:custGeom>
              <a:avLst/>
              <a:gdLst/>
              <a:ahLst/>
              <a:cxnLst/>
              <a:rect l="l" t="t" r="r" b="b"/>
              <a:pathLst>
                <a:path w="4572">
                  <a:moveTo>
                    <a:pt x="0" y="0"/>
                  </a:moveTo>
                  <a:lnTo>
                    <a:pt x="4572" y="0"/>
                  </a:lnTo>
                </a:path>
              </a:pathLst>
            </a:custGeom>
            <a:ln w="2794">
              <a:solidFill>
                <a:srgbClr val="2DAF7C"/>
              </a:solidFill>
            </a:ln>
          </p:spPr>
          <p:txBody>
            <a:bodyPr wrap="square" lIns="0" tIns="0" rIns="0" bIns="0" rtlCol="0">
              <a:noAutofit/>
            </a:bodyPr>
            <a:lstStyle/>
            <a:p>
              <a:endParaRPr sz="700"/>
            </a:p>
          </p:txBody>
        </p:sp>
        <p:sp>
          <p:nvSpPr>
            <p:cNvPr id="1512" name="object 1553"/>
            <p:cNvSpPr/>
            <p:nvPr/>
          </p:nvSpPr>
          <p:spPr>
            <a:xfrm>
              <a:off x="5062972" y="2563565"/>
              <a:ext cx="8210" cy="0"/>
            </a:xfrm>
            <a:custGeom>
              <a:avLst/>
              <a:gdLst/>
              <a:ahLst/>
              <a:cxnLst/>
              <a:rect l="l" t="t" r="r" b="b"/>
              <a:pathLst>
                <a:path w="3048">
                  <a:moveTo>
                    <a:pt x="0" y="0"/>
                  </a:moveTo>
                  <a:lnTo>
                    <a:pt x="3048" y="0"/>
                  </a:lnTo>
                </a:path>
              </a:pathLst>
            </a:custGeom>
            <a:ln w="2793">
              <a:solidFill>
                <a:srgbClr val="3CB384"/>
              </a:solidFill>
            </a:ln>
          </p:spPr>
          <p:txBody>
            <a:bodyPr wrap="square" lIns="0" tIns="0" rIns="0" bIns="0" rtlCol="0">
              <a:noAutofit/>
            </a:bodyPr>
            <a:lstStyle/>
            <a:p>
              <a:endParaRPr sz="700"/>
            </a:p>
          </p:txBody>
        </p:sp>
        <p:sp>
          <p:nvSpPr>
            <p:cNvPr id="1513" name="object 1554"/>
            <p:cNvSpPr/>
            <p:nvPr/>
          </p:nvSpPr>
          <p:spPr>
            <a:xfrm>
              <a:off x="5062972" y="2563565"/>
              <a:ext cx="8210" cy="0"/>
            </a:xfrm>
            <a:custGeom>
              <a:avLst/>
              <a:gdLst/>
              <a:ahLst/>
              <a:cxnLst/>
              <a:rect l="l" t="t" r="r" b="b"/>
              <a:pathLst>
                <a:path w="3048">
                  <a:moveTo>
                    <a:pt x="0" y="0"/>
                  </a:moveTo>
                  <a:lnTo>
                    <a:pt x="3048" y="0"/>
                  </a:lnTo>
                </a:path>
              </a:pathLst>
            </a:custGeom>
            <a:ln w="2793">
              <a:solidFill>
                <a:srgbClr val="47B686"/>
              </a:solidFill>
            </a:ln>
          </p:spPr>
          <p:txBody>
            <a:bodyPr wrap="square" lIns="0" tIns="0" rIns="0" bIns="0" rtlCol="0">
              <a:noAutofit/>
            </a:bodyPr>
            <a:lstStyle/>
            <a:p>
              <a:endParaRPr sz="700"/>
            </a:p>
          </p:txBody>
        </p:sp>
        <p:sp>
          <p:nvSpPr>
            <p:cNvPr id="1514" name="object 1555"/>
            <p:cNvSpPr/>
            <p:nvPr/>
          </p:nvSpPr>
          <p:spPr>
            <a:xfrm>
              <a:off x="5062972" y="2567616"/>
              <a:ext cx="8210" cy="0"/>
            </a:xfrm>
            <a:custGeom>
              <a:avLst/>
              <a:gdLst/>
              <a:ahLst/>
              <a:cxnLst/>
              <a:rect l="l" t="t" r="r" b="b"/>
              <a:pathLst>
                <a:path w="3048">
                  <a:moveTo>
                    <a:pt x="0" y="0"/>
                  </a:moveTo>
                  <a:lnTo>
                    <a:pt x="3048" y="0"/>
                  </a:lnTo>
                </a:path>
              </a:pathLst>
            </a:custGeom>
            <a:ln w="2794">
              <a:solidFill>
                <a:srgbClr val="51B88D"/>
              </a:solidFill>
            </a:ln>
          </p:spPr>
          <p:txBody>
            <a:bodyPr wrap="square" lIns="0" tIns="0" rIns="0" bIns="0" rtlCol="0">
              <a:noAutofit/>
            </a:bodyPr>
            <a:lstStyle/>
            <a:p>
              <a:endParaRPr sz="700"/>
            </a:p>
          </p:txBody>
        </p:sp>
        <p:sp>
          <p:nvSpPr>
            <p:cNvPr id="1515" name="object 1556"/>
            <p:cNvSpPr/>
            <p:nvPr/>
          </p:nvSpPr>
          <p:spPr>
            <a:xfrm>
              <a:off x="5062972" y="2567616"/>
              <a:ext cx="8210" cy="0"/>
            </a:xfrm>
            <a:custGeom>
              <a:avLst/>
              <a:gdLst/>
              <a:ahLst/>
              <a:cxnLst/>
              <a:rect l="l" t="t" r="r" b="b"/>
              <a:pathLst>
                <a:path w="3048">
                  <a:moveTo>
                    <a:pt x="0" y="0"/>
                  </a:moveTo>
                  <a:lnTo>
                    <a:pt x="3048" y="0"/>
                  </a:lnTo>
                </a:path>
              </a:pathLst>
            </a:custGeom>
            <a:ln w="2794">
              <a:solidFill>
                <a:srgbClr val="5ABA90"/>
              </a:solidFill>
            </a:ln>
          </p:spPr>
          <p:txBody>
            <a:bodyPr wrap="square" lIns="0" tIns="0" rIns="0" bIns="0" rtlCol="0">
              <a:noAutofit/>
            </a:bodyPr>
            <a:lstStyle/>
            <a:p>
              <a:endParaRPr sz="700"/>
            </a:p>
          </p:txBody>
        </p:sp>
        <p:sp>
          <p:nvSpPr>
            <p:cNvPr id="1516" name="object 1557"/>
            <p:cNvSpPr/>
            <p:nvPr/>
          </p:nvSpPr>
          <p:spPr>
            <a:xfrm>
              <a:off x="5058867" y="2569642"/>
              <a:ext cx="12314" cy="0"/>
            </a:xfrm>
            <a:custGeom>
              <a:avLst/>
              <a:gdLst/>
              <a:ahLst/>
              <a:cxnLst/>
              <a:rect l="l" t="t" r="r" b="b"/>
              <a:pathLst>
                <a:path w="4572">
                  <a:moveTo>
                    <a:pt x="0" y="0"/>
                  </a:moveTo>
                  <a:lnTo>
                    <a:pt x="4572" y="0"/>
                  </a:lnTo>
                  <a:lnTo>
                    <a:pt x="0" y="0"/>
                  </a:lnTo>
                  <a:close/>
                </a:path>
              </a:pathLst>
            </a:custGeom>
            <a:solidFill>
              <a:srgbClr val="61BC93"/>
            </a:solidFill>
          </p:spPr>
          <p:txBody>
            <a:bodyPr wrap="square" lIns="0" tIns="0" rIns="0" bIns="0" rtlCol="0">
              <a:noAutofit/>
            </a:bodyPr>
            <a:lstStyle/>
            <a:p>
              <a:endParaRPr sz="700"/>
            </a:p>
          </p:txBody>
        </p:sp>
        <p:sp>
          <p:nvSpPr>
            <p:cNvPr id="1517" name="object 1558"/>
            <p:cNvSpPr/>
            <p:nvPr/>
          </p:nvSpPr>
          <p:spPr>
            <a:xfrm>
              <a:off x="5058867" y="2571667"/>
              <a:ext cx="12314" cy="0"/>
            </a:xfrm>
            <a:custGeom>
              <a:avLst/>
              <a:gdLst/>
              <a:ahLst/>
              <a:cxnLst/>
              <a:rect l="l" t="t" r="r" b="b"/>
              <a:pathLst>
                <a:path w="4572">
                  <a:moveTo>
                    <a:pt x="0" y="0"/>
                  </a:moveTo>
                  <a:lnTo>
                    <a:pt x="4572" y="0"/>
                  </a:lnTo>
                </a:path>
              </a:pathLst>
            </a:custGeom>
            <a:ln w="2793">
              <a:solidFill>
                <a:srgbClr val="69BE99"/>
              </a:solidFill>
            </a:ln>
          </p:spPr>
          <p:txBody>
            <a:bodyPr wrap="square" lIns="0" tIns="0" rIns="0" bIns="0" rtlCol="0">
              <a:noAutofit/>
            </a:bodyPr>
            <a:lstStyle/>
            <a:p>
              <a:endParaRPr sz="700"/>
            </a:p>
          </p:txBody>
        </p:sp>
        <p:sp>
          <p:nvSpPr>
            <p:cNvPr id="1518" name="object 1559"/>
            <p:cNvSpPr/>
            <p:nvPr/>
          </p:nvSpPr>
          <p:spPr>
            <a:xfrm>
              <a:off x="5058867" y="2571667"/>
              <a:ext cx="12314" cy="0"/>
            </a:xfrm>
            <a:custGeom>
              <a:avLst/>
              <a:gdLst/>
              <a:ahLst/>
              <a:cxnLst/>
              <a:rect l="l" t="t" r="r" b="b"/>
              <a:pathLst>
                <a:path w="4572">
                  <a:moveTo>
                    <a:pt x="0" y="0"/>
                  </a:moveTo>
                  <a:lnTo>
                    <a:pt x="4572" y="0"/>
                  </a:lnTo>
                </a:path>
              </a:pathLst>
            </a:custGeom>
            <a:ln w="2793">
              <a:solidFill>
                <a:srgbClr val="71C39D"/>
              </a:solidFill>
            </a:ln>
          </p:spPr>
          <p:txBody>
            <a:bodyPr wrap="square" lIns="0" tIns="0" rIns="0" bIns="0" rtlCol="0">
              <a:noAutofit/>
            </a:bodyPr>
            <a:lstStyle/>
            <a:p>
              <a:endParaRPr sz="700"/>
            </a:p>
          </p:txBody>
        </p:sp>
        <p:sp>
          <p:nvSpPr>
            <p:cNvPr id="1519" name="object 1560"/>
            <p:cNvSpPr/>
            <p:nvPr/>
          </p:nvSpPr>
          <p:spPr>
            <a:xfrm>
              <a:off x="5058867" y="2575718"/>
              <a:ext cx="12314" cy="0"/>
            </a:xfrm>
            <a:custGeom>
              <a:avLst/>
              <a:gdLst/>
              <a:ahLst/>
              <a:cxnLst/>
              <a:rect l="l" t="t" r="r" b="b"/>
              <a:pathLst>
                <a:path w="4572">
                  <a:moveTo>
                    <a:pt x="0" y="0"/>
                  </a:moveTo>
                  <a:lnTo>
                    <a:pt x="4572" y="0"/>
                  </a:lnTo>
                </a:path>
              </a:pathLst>
            </a:custGeom>
            <a:ln w="2793">
              <a:solidFill>
                <a:srgbClr val="7AC5A3"/>
              </a:solidFill>
            </a:ln>
          </p:spPr>
          <p:txBody>
            <a:bodyPr wrap="square" lIns="0" tIns="0" rIns="0" bIns="0" rtlCol="0">
              <a:noAutofit/>
            </a:bodyPr>
            <a:lstStyle/>
            <a:p>
              <a:endParaRPr sz="700"/>
            </a:p>
          </p:txBody>
        </p:sp>
        <p:sp>
          <p:nvSpPr>
            <p:cNvPr id="1520" name="object 1561"/>
            <p:cNvSpPr/>
            <p:nvPr/>
          </p:nvSpPr>
          <p:spPr>
            <a:xfrm>
              <a:off x="5058867" y="2575718"/>
              <a:ext cx="12314" cy="0"/>
            </a:xfrm>
            <a:custGeom>
              <a:avLst/>
              <a:gdLst/>
              <a:ahLst/>
              <a:cxnLst/>
              <a:rect l="l" t="t" r="r" b="b"/>
              <a:pathLst>
                <a:path w="4572">
                  <a:moveTo>
                    <a:pt x="0" y="0"/>
                  </a:moveTo>
                  <a:lnTo>
                    <a:pt x="4572" y="0"/>
                  </a:lnTo>
                </a:path>
              </a:pathLst>
            </a:custGeom>
            <a:ln w="2793">
              <a:solidFill>
                <a:srgbClr val="82C7A6"/>
              </a:solidFill>
            </a:ln>
          </p:spPr>
          <p:txBody>
            <a:bodyPr wrap="square" lIns="0" tIns="0" rIns="0" bIns="0" rtlCol="0">
              <a:noAutofit/>
            </a:bodyPr>
            <a:lstStyle/>
            <a:p>
              <a:endParaRPr sz="700"/>
            </a:p>
          </p:txBody>
        </p:sp>
        <p:sp>
          <p:nvSpPr>
            <p:cNvPr id="1521" name="object 1562"/>
            <p:cNvSpPr/>
            <p:nvPr/>
          </p:nvSpPr>
          <p:spPr>
            <a:xfrm>
              <a:off x="5058867" y="2579769"/>
              <a:ext cx="8210" cy="0"/>
            </a:xfrm>
            <a:custGeom>
              <a:avLst/>
              <a:gdLst/>
              <a:ahLst/>
              <a:cxnLst/>
              <a:rect l="l" t="t" r="r" b="b"/>
              <a:pathLst>
                <a:path w="3048">
                  <a:moveTo>
                    <a:pt x="0" y="0"/>
                  </a:moveTo>
                  <a:lnTo>
                    <a:pt x="3048" y="0"/>
                  </a:lnTo>
                </a:path>
              </a:pathLst>
            </a:custGeom>
            <a:ln w="2794">
              <a:solidFill>
                <a:srgbClr val="88CCAC"/>
              </a:solidFill>
            </a:ln>
          </p:spPr>
          <p:txBody>
            <a:bodyPr wrap="square" lIns="0" tIns="0" rIns="0" bIns="0" rtlCol="0">
              <a:noAutofit/>
            </a:bodyPr>
            <a:lstStyle/>
            <a:p>
              <a:endParaRPr sz="700"/>
            </a:p>
          </p:txBody>
        </p:sp>
        <p:sp>
          <p:nvSpPr>
            <p:cNvPr id="1522" name="object 1563"/>
            <p:cNvSpPr/>
            <p:nvPr/>
          </p:nvSpPr>
          <p:spPr>
            <a:xfrm>
              <a:off x="5058867" y="2579769"/>
              <a:ext cx="8210" cy="0"/>
            </a:xfrm>
            <a:custGeom>
              <a:avLst/>
              <a:gdLst/>
              <a:ahLst/>
              <a:cxnLst/>
              <a:rect l="l" t="t" r="r" b="b"/>
              <a:pathLst>
                <a:path w="3048">
                  <a:moveTo>
                    <a:pt x="0" y="0"/>
                  </a:moveTo>
                  <a:lnTo>
                    <a:pt x="3048" y="0"/>
                  </a:lnTo>
                </a:path>
              </a:pathLst>
            </a:custGeom>
            <a:ln w="2794">
              <a:solidFill>
                <a:srgbClr val="92CFAF"/>
              </a:solidFill>
            </a:ln>
          </p:spPr>
          <p:txBody>
            <a:bodyPr wrap="square" lIns="0" tIns="0" rIns="0" bIns="0" rtlCol="0">
              <a:noAutofit/>
            </a:bodyPr>
            <a:lstStyle/>
            <a:p>
              <a:endParaRPr sz="700"/>
            </a:p>
          </p:txBody>
        </p:sp>
        <p:sp>
          <p:nvSpPr>
            <p:cNvPr id="1523" name="object 1564"/>
            <p:cNvSpPr/>
            <p:nvPr/>
          </p:nvSpPr>
          <p:spPr>
            <a:xfrm>
              <a:off x="5054762" y="2581795"/>
              <a:ext cx="12312" cy="0"/>
            </a:xfrm>
            <a:custGeom>
              <a:avLst/>
              <a:gdLst/>
              <a:ahLst/>
              <a:cxnLst/>
              <a:rect l="l" t="t" r="r" b="b"/>
              <a:pathLst>
                <a:path w="4571">
                  <a:moveTo>
                    <a:pt x="1523" y="0"/>
                  </a:moveTo>
                  <a:lnTo>
                    <a:pt x="4571" y="0"/>
                  </a:lnTo>
                  <a:lnTo>
                    <a:pt x="0" y="0"/>
                  </a:lnTo>
                  <a:lnTo>
                    <a:pt x="1523" y="0"/>
                  </a:lnTo>
                  <a:close/>
                </a:path>
              </a:pathLst>
            </a:custGeom>
            <a:solidFill>
              <a:srgbClr val="9BD2B7"/>
            </a:solidFill>
          </p:spPr>
          <p:txBody>
            <a:bodyPr wrap="square" lIns="0" tIns="0" rIns="0" bIns="0" rtlCol="0">
              <a:noAutofit/>
            </a:bodyPr>
            <a:lstStyle/>
            <a:p>
              <a:endParaRPr sz="700"/>
            </a:p>
          </p:txBody>
        </p:sp>
        <p:sp>
          <p:nvSpPr>
            <p:cNvPr id="1524" name="object 1565"/>
            <p:cNvSpPr/>
            <p:nvPr/>
          </p:nvSpPr>
          <p:spPr>
            <a:xfrm>
              <a:off x="5054762" y="2581795"/>
              <a:ext cx="12312" cy="4048"/>
            </a:xfrm>
            <a:custGeom>
              <a:avLst/>
              <a:gdLst/>
              <a:ahLst/>
              <a:cxnLst/>
              <a:rect l="l" t="t" r="r" b="b"/>
              <a:pathLst>
                <a:path w="4571" h="1524">
                  <a:moveTo>
                    <a:pt x="0" y="0"/>
                  </a:moveTo>
                  <a:lnTo>
                    <a:pt x="0" y="1523"/>
                  </a:lnTo>
                  <a:lnTo>
                    <a:pt x="3047" y="1523"/>
                  </a:lnTo>
                  <a:lnTo>
                    <a:pt x="4571" y="0"/>
                  </a:lnTo>
                  <a:lnTo>
                    <a:pt x="0" y="0"/>
                  </a:lnTo>
                  <a:close/>
                </a:path>
              </a:pathLst>
            </a:custGeom>
            <a:solidFill>
              <a:srgbClr val="A4D6BB"/>
            </a:solidFill>
          </p:spPr>
          <p:txBody>
            <a:bodyPr wrap="square" lIns="0" tIns="0" rIns="0" bIns="0" rtlCol="0">
              <a:noAutofit/>
            </a:bodyPr>
            <a:lstStyle/>
            <a:p>
              <a:endParaRPr sz="700"/>
            </a:p>
          </p:txBody>
        </p:sp>
        <p:sp>
          <p:nvSpPr>
            <p:cNvPr id="1525" name="object 1566"/>
            <p:cNvSpPr/>
            <p:nvPr/>
          </p:nvSpPr>
          <p:spPr>
            <a:xfrm>
              <a:off x="5054762" y="2581795"/>
              <a:ext cx="12312" cy="4048"/>
            </a:xfrm>
            <a:custGeom>
              <a:avLst/>
              <a:gdLst/>
              <a:ahLst/>
              <a:cxnLst/>
              <a:rect l="l" t="t" r="r" b="b"/>
              <a:pathLst>
                <a:path w="4571" h="1524">
                  <a:moveTo>
                    <a:pt x="0" y="0"/>
                  </a:moveTo>
                  <a:lnTo>
                    <a:pt x="0" y="1523"/>
                  </a:lnTo>
                  <a:lnTo>
                    <a:pt x="3047" y="1523"/>
                  </a:lnTo>
                  <a:lnTo>
                    <a:pt x="4571" y="0"/>
                  </a:lnTo>
                  <a:lnTo>
                    <a:pt x="0" y="0"/>
                  </a:lnTo>
                  <a:close/>
                </a:path>
              </a:pathLst>
            </a:custGeom>
            <a:solidFill>
              <a:srgbClr val="ABDAC1"/>
            </a:solidFill>
          </p:spPr>
          <p:txBody>
            <a:bodyPr wrap="square" lIns="0" tIns="0" rIns="0" bIns="0" rtlCol="0">
              <a:noAutofit/>
            </a:bodyPr>
            <a:lstStyle/>
            <a:p>
              <a:endParaRPr sz="700"/>
            </a:p>
          </p:txBody>
        </p:sp>
        <p:sp>
          <p:nvSpPr>
            <p:cNvPr id="1526" name="object 1567"/>
            <p:cNvSpPr/>
            <p:nvPr/>
          </p:nvSpPr>
          <p:spPr>
            <a:xfrm>
              <a:off x="5054762" y="2587871"/>
              <a:ext cx="8207" cy="0"/>
            </a:xfrm>
            <a:custGeom>
              <a:avLst/>
              <a:gdLst/>
              <a:ahLst/>
              <a:cxnLst/>
              <a:rect l="l" t="t" r="r" b="b"/>
              <a:pathLst>
                <a:path w="3047">
                  <a:moveTo>
                    <a:pt x="0" y="0"/>
                  </a:moveTo>
                  <a:lnTo>
                    <a:pt x="3047" y="0"/>
                  </a:lnTo>
                </a:path>
              </a:pathLst>
            </a:custGeom>
            <a:ln w="2794">
              <a:solidFill>
                <a:srgbClr val="B4DDC6"/>
              </a:solidFill>
            </a:ln>
          </p:spPr>
          <p:txBody>
            <a:bodyPr wrap="square" lIns="0" tIns="0" rIns="0" bIns="0" rtlCol="0">
              <a:noAutofit/>
            </a:bodyPr>
            <a:lstStyle/>
            <a:p>
              <a:endParaRPr sz="700"/>
            </a:p>
          </p:txBody>
        </p:sp>
        <p:sp>
          <p:nvSpPr>
            <p:cNvPr id="1527" name="object 1568"/>
            <p:cNvSpPr/>
            <p:nvPr/>
          </p:nvSpPr>
          <p:spPr>
            <a:xfrm>
              <a:off x="5054762" y="2587871"/>
              <a:ext cx="8207" cy="0"/>
            </a:xfrm>
            <a:custGeom>
              <a:avLst/>
              <a:gdLst/>
              <a:ahLst/>
              <a:cxnLst/>
              <a:rect l="l" t="t" r="r" b="b"/>
              <a:pathLst>
                <a:path w="3047">
                  <a:moveTo>
                    <a:pt x="0" y="0"/>
                  </a:moveTo>
                  <a:lnTo>
                    <a:pt x="3047" y="0"/>
                  </a:lnTo>
                </a:path>
              </a:pathLst>
            </a:custGeom>
            <a:ln w="2794">
              <a:solidFill>
                <a:srgbClr val="BEE1CF"/>
              </a:solidFill>
            </a:ln>
          </p:spPr>
          <p:txBody>
            <a:bodyPr wrap="square" lIns="0" tIns="0" rIns="0" bIns="0" rtlCol="0">
              <a:noAutofit/>
            </a:bodyPr>
            <a:lstStyle/>
            <a:p>
              <a:endParaRPr sz="700"/>
            </a:p>
          </p:txBody>
        </p:sp>
        <p:sp>
          <p:nvSpPr>
            <p:cNvPr id="1528" name="object 1569"/>
            <p:cNvSpPr/>
            <p:nvPr/>
          </p:nvSpPr>
          <p:spPr>
            <a:xfrm>
              <a:off x="5050657" y="2591923"/>
              <a:ext cx="8207" cy="0"/>
            </a:xfrm>
            <a:custGeom>
              <a:avLst/>
              <a:gdLst/>
              <a:ahLst/>
              <a:cxnLst/>
              <a:rect l="l" t="t" r="r" b="b"/>
              <a:pathLst>
                <a:path w="3047">
                  <a:moveTo>
                    <a:pt x="0" y="0"/>
                  </a:moveTo>
                  <a:lnTo>
                    <a:pt x="3047" y="0"/>
                  </a:lnTo>
                </a:path>
              </a:pathLst>
            </a:custGeom>
            <a:ln w="2793">
              <a:solidFill>
                <a:srgbClr val="C7E4D3"/>
              </a:solidFill>
            </a:ln>
          </p:spPr>
          <p:txBody>
            <a:bodyPr wrap="square" lIns="0" tIns="0" rIns="0" bIns="0" rtlCol="0">
              <a:noAutofit/>
            </a:bodyPr>
            <a:lstStyle/>
            <a:p>
              <a:endParaRPr sz="700"/>
            </a:p>
          </p:txBody>
        </p:sp>
        <p:sp>
          <p:nvSpPr>
            <p:cNvPr id="1529" name="object 1570"/>
            <p:cNvSpPr/>
            <p:nvPr/>
          </p:nvSpPr>
          <p:spPr>
            <a:xfrm>
              <a:off x="5050657" y="2591923"/>
              <a:ext cx="8207" cy="0"/>
            </a:xfrm>
            <a:custGeom>
              <a:avLst/>
              <a:gdLst/>
              <a:ahLst/>
              <a:cxnLst/>
              <a:rect l="l" t="t" r="r" b="b"/>
              <a:pathLst>
                <a:path w="3047">
                  <a:moveTo>
                    <a:pt x="0" y="0"/>
                  </a:moveTo>
                  <a:lnTo>
                    <a:pt x="3047" y="0"/>
                  </a:lnTo>
                </a:path>
              </a:pathLst>
            </a:custGeom>
            <a:ln w="2793">
              <a:solidFill>
                <a:srgbClr val="D0E9DA"/>
              </a:solidFill>
            </a:ln>
          </p:spPr>
          <p:txBody>
            <a:bodyPr wrap="square" lIns="0" tIns="0" rIns="0" bIns="0" rtlCol="0">
              <a:noAutofit/>
            </a:bodyPr>
            <a:lstStyle/>
            <a:p>
              <a:endParaRPr sz="700"/>
            </a:p>
          </p:txBody>
        </p:sp>
        <p:sp>
          <p:nvSpPr>
            <p:cNvPr id="1530" name="object 1571"/>
            <p:cNvSpPr/>
            <p:nvPr/>
          </p:nvSpPr>
          <p:spPr>
            <a:xfrm>
              <a:off x="5046552" y="2593945"/>
              <a:ext cx="12312" cy="0"/>
            </a:xfrm>
            <a:custGeom>
              <a:avLst/>
              <a:gdLst/>
              <a:ahLst/>
              <a:cxnLst/>
              <a:rect l="l" t="t" r="r" b="b"/>
              <a:pathLst>
                <a:path w="4571">
                  <a:moveTo>
                    <a:pt x="1524" y="0"/>
                  </a:moveTo>
                  <a:lnTo>
                    <a:pt x="4571" y="0"/>
                  </a:lnTo>
                  <a:lnTo>
                    <a:pt x="3048" y="0"/>
                  </a:lnTo>
                  <a:lnTo>
                    <a:pt x="0" y="0"/>
                  </a:lnTo>
                  <a:lnTo>
                    <a:pt x="1524" y="0"/>
                  </a:lnTo>
                  <a:close/>
                </a:path>
              </a:pathLst>
            </a:custGeom>
            <a:solidFill>
              <a:srgbClr val="DCEEE4"/>
            </a:solidFill>
          </p:spPr>
          <p:txBody>
            <a:bodyPr wrap="square" lIns="0" tIns="0" rIns="0" bIns="0" rtlCol="0">
              <a:noAutofit/>
            </a:bodyPr>
            <a:lstStyle/>
            <a:p>
              <a:endParaRPr sz="700"/>
            </a:p>
          </p:txBody>
        </p:sp>
        <p:sp>
          <p:nvSpPr>
            <p:cNvPr id="1531" name="object 1572"/>
            <p:cNvSpPr/>
            <p:nvPr/>
          </p:nvSpPr>
          <p:spPr>
            <a:xfrm>
              <a:off x="5046552" y="2595974"/>
              <a:ext cx="4105" cy="0"/>
            </a:xfrm>
            <a:custGeom>
              <a:avLst/>
              <a:gdLst/>
              <a:ahLst/>
              <a:cxnLst/>
              <a:rect l="l" t="t" r="r" b="b"/>
              <a:pathLst>
                <a:path w="1524">
                  <a:moveTo>
                    <a:pt x="0" y="0"/>
                  </a:moveTo>
                  <a:lnTo>
                    <a:pt x="1524" y="0"/>
                  </a:lnTo>
                </a:path>
              </a:pathLst>
            </a:custGeom>
            <a:ln w="2793">
              <a:solidFill>
                <a:srgbClr val="E8F4ED"/>
              </a:solidFill>
            </a:ln>
          </p:spPr>
          <p:txBody>
            <a:bodyPr wrap="square" lIns="0" tIns="0" rIns="0" bIns="0" rtlCol="0">
              <a:noAutofit/>
            </a:bodyPr>
            <a:lstStyle/>
            <a:p>
              <a:endParaRPr sz="700"/>
            </a:p>
          </p:txBody>
        </p:sp>
        <p:sp>
          <p:nvSpPr>
            <p:cNvPr id="1532" name="object 1573"/>
            <p:cNvSpPr/>
            <p:nvPr/>
          </p:nvSpPr>
          <p:spPr>
            <a:xfrm>
              <a:off x="5046552" y="2595974"/>
              <a:ext cx="4105" cy="0"/>
            </a:xfrm>
            <a:custGeom>
              <a:avLst/>
              <a:gdLst/>
              <a:ahLst/>
              <a:cxnLst/>
              <a:rect l="l" t="t" r="r" b="b"/>
              <a:pathLst>
                <a:path w="1524">
                  <a:moveTo>
                    <a:pt x="0" y="0"/>
                  </a:moveTo>
                  <a:lnTo>
                    <a:pt x="1524" y="0"/>
                  </a:lnTo>
                </a:path>
              </a:pathLst>
            </a:custGeom>
            <a:ln w="2793">
              <a:solidFill>
                <a:srgbClr val="F3F9F7"/>
              </a:solidFill>
            </a:ln>
          </p:spPr>
          <p:txBody>
            <a:bodyPr wrap="square" lIns="0" tIns="0" rIns="0" bIns="0" rtlCol="0">
              <a:noAutofit/>
            </a:bodyPr>
            <a:lstStyle/>
            <a:p>
              <a:endParaRPr sz="700"/>
            </a:p>
          </p:txBody>
        </p:sp>
        <p:sp>
          <p:nvSpPr>
            <p:cNvPr id="1533" name="object 1574"/>
            <p:cNvSpPr/>
            <p:nvPr/>
          </p:nvSpPr>
          <p:spPr>
            <a:xfrm>
              <a:off x="5042448" y="2597996"/>
              <a:ext cx="4105" cy="0"/>
            </a:xfrm>
            <a:custGeom>
              <a:avLst/>
              <a:gdLst/>
              <a:ahLst/>
              <a:cxnLst/>
              <a:rect l="l" t="t" r="r" b="b"/>
              <a:pathLst>
                <a:path w="1524">
                  <a:moveTo>
                    <a:pt x="0" y="0"/>
                  </a:moveTo>
                  <a:lnTo>
                    <a:pt x="1524" y="0"/>
                  </a:lnTo>
                  <a:lnTo>
                    <a:pt x="0" y="0"/>
                  </a:lnTo>
                  <a:close/>
                </a:path>
              </a:pathLst>
            </a:custGeom>
            <a:solidFill>
              <a:srgbClr val="FFFFFF"/>
            </a:solidFill>
          </p:spPr>
          <p:txBody>
            <a:bodyPr wrap="square" lIns="0" tIns="0" rIns="0" bIns="0" rtlCol="0">
              <a:noAutofit/>
            </a:bodyPr>
            <a:lstStyle/>
            <a:p>
              <a:endParaRPr sz="700"/>
            </a:p>
          </p:txBody>
        </p:sp>
        <p:sp>
          <p:nvSpPr>
            <p:cNvPr id="1534" name="object 1575"/>
            <p:cNvSpPr/>
            <p:nvPr/>
          </p:nvSpPr>
          <p:spPr>
            <a:xfrm>
              <a:off x="5042448" y="2537233"/>
              <a:ext cx="45150" cy="60763"/>
            </a:xfrm>
            <a:custGeom>
              <a:avLst/>
              <a:gdLst/>
              <a:ahLst/>
              <a:cxnLst/>
              <a:rect l="l" t="t" r="r" b="b"/>
              <a:pathLst>
                <a:path w="16763" h="22859">
                  <a:moveTo>
                    <a:pt x="0" y="22859"/>
                  </a:moveTo>
                  <a:lnTo>
                    <a:pt x="1524" y="22859"/>
                  </a:lnTo>
                  <a:lnTo>
                    <a:pt x="3048" y="21335"/>
                  </a:lnTo>
                  <a:lnTo>
                    <a:pt x="4572" y="21335"/>
                  </a:lnTo>
                  <a:lnTo>
                    <a:pt x="6095" y="19812"/>
                  </a:lnTo>
                  <a:lnTo>
                    <a:pt x="7619" y="18287"/>
                  </a:lnTo>
                  <a:lnTo>
                    <a:pt x="9143" y="16763"/>
                  </a:lnTo>
                  <a:lnTo>
                    <a:pt x="10668" y="13715"/>
                  </a:lnTo>
                  <a:lnTo>
                    <a:pt x="10668" y="12192"/>
                  </a:lnTo>
                  <a:lnTo>
                    <a:pt x="12192" y="9143"/>
                  </a:lnTo>
                  <a:lnTo>
                    <a:pt x="12192" y="6095"/>
                  </a:lnTo>
                  <a:lnTo>
                    <a:pt x="13715" y="4572"/>
                  </a:lnTo>
                  <a:lnTo>
                    <a:pt x="13715" y="3047"/>
                  </a:lnTo>
                  <a:lnTo>
                    <a:pt x="15239" y="1524"/>
                  </a:lnTo>
                  <a:lnTo>
                    <a:pt x="16763" y="0"/>
                  </a:lnTo>
                  <a:lnTo>
                    <a:pt x="13715" y="0"/>
                  </a:lnTo>
                  <a:lnTo>
                    <a:pt x="12192" y="1524"/>
                  </a:lnTo>
                  <a:lnTo>
                    <a:pt x="10668" y="3047"/>
                  </a:lnTo>
                  <a:lnTo>
                    <a:pt x="9143" y="4572"/>
                  </a:lnTo>
                  <a:lnTo>
                    <a:pt x="9143" y="6095"/>
                  </a:lnTo>
                  <a:lnTo>
                    <a:pt x="7619" y="9143"/>
                  </a:lnTo>
                  <a:lnTo>
                    <a:pt x="7619" y="12192"/>
                  </a:lnTo>
                  <a:lnTo>
                    <a:pt x="6095" y="13715"/>
                  </a:lnTo>
                  <a:lnTo>
                    <a:pt x="6095" y="16763"/>
                  </a:lnTo>
                  <a:lnTo>
                    <a:pt x="4572" y="18287"/>
                  </a:lnTo>
                  <a:lnTo>
                    <a:pt x="3048" y="19812"/>
                  </a:lnTo>
                  <a:lnTo>
                    <a:pt x="1524" y="21335"/>
                  </a:lnTo>
                  <a:lnTo>
                    <a:pt x="0" y="22859"/>
                  </a:lnTo>
                </a:path>
              </a:pathLst>
            </a:custGeom>
            <a:ln w="1524">
              <a:solidFill>
                <a:srgbClr val="1E1A16"/>
              </a:solidFill>
            </a:ln>
          </p:spPr>
          <p:txBody>
            <a:bodyPr wrap="square" lIns="0" tIns="0" rIns="0" bIns="0" rtlCol="0">
              <a:noAutofit/>
            </a:bodyPr>
            <a:lstStyle/>
            <a:p>
              <a:endParaRPr sz="700"/>
            </a:p>
          </p:txBody>
        </p:sp>
        <p:sp>
          <p:nvSpPr>
            <p:cNvPr id="1535" name="object 1576"/>
            <p:cNvSpPr/>
            <p:nvPr/>
          </p:nvSpPr>
          <p:spPr>
            <a:xfrm>
              <a:off x="5079391" y="2452161"/>
              <a:ext cx="94411" cy="109379"/>
            </a:xfrm>
            <a:custGeom>
              <a:avLst/>
              <a:gdLst/>
              <a:ahLst/>
              <a:cxnLst/>
              <a:rect l="l" t="t" r="r" b="b"/>
              <a:pathLst>
                <a:path w="35052" h="41148">
                  <a:moveTo>
                    <a:pt x="19812" y="33527"/>
                  </a:moveTo>
                  <a:lnTo>
                    <a:pt x="18288" y="32003"/>
                  </a:lnTo>
                  <a:lnTo>
                    <a:pt x="19812" y="32003"/>
                  </a:lnTo>
                  <a:lnTo>
                    <a:pt x="19812" y="30479"/>
                  </a:lnTo>
                  <a:lnTo>
                    <a:pt x="21336" y="30479"/>
                  </a:lnTo>
                  <a:lnTo>
                    <a:pt x="22860" y="28955"/>
                  </a:lnTo>
                  <a:lnTo>
                    <a:pt x="24384" y="28955"/>
                  </a:lnTo>
                  <a:lnTo>
                    <a:pt x="25908" y="27431"/>
                  </a:lnTo>
                  <a:lnTo>
                    <a:pt x="27432" y="27431"/>
                  </a:lnTo>
                  <a:lnTo>
                    <a:pt x="30480" y="25907"/>
                  </a:lnTo>
                  <a:lnTo>
                    <a:pt x="32004" y="24383"/>
                  </a:lnTo>
                  <a:lnTo>
                    <a:pt x="33528" y="22859"/>
                  </a:lnTo>
                  <a:lnTo>
                    <a:pt x="33528" y="21335"/>
                  </a:lnTo>
                  <a:lnTo>
                    <a:pt x="35052" y="19811"/>
                  </a:lnTo>
                  <a:lnTo>
                    <a:pt x="35052" y="10667"/>
                  </a:lnTo>
                  <a:lnTo>
                    <a:pt x="33528" y="10667"/>
                  </a:lnTo>
                  <a:lnTo>
                    <a:pt x="33528" y="7619"/>
                  </a:lnTo>
                  <a:lnTo>
                    <a:pt x="32004" y="7619"/>
                  </a:lnTo>
                  <a:lnTo>
                    <a:pt x="32004" y="6095"/>
                  </a:lnTo>
                  <a:lnTo>
                    <a:pt x="30480" y="4571"/>
                  </a:lnTo>
                  <a:lnTo>
                    <a:pt x="28956" y="4571"/>
                  </a:lnTo>
                  <a:lnTo>
                    <a:pt x="28956" y="3047"/>
                  </a:lnTo>
                  <a:lnTo>
                    <a:pt x="27432" y="3047"/>
                  </a:lnTo>
                  <a:lnTo>
                    <a:pt x="25908" y="1523"/>
                  </a:lnTo>
                  <a:lnTo>
                    <a:pt x="24384" y="1523"/>
                  </a:lnTo>
                  <a:lnTo>
                    <a:pt x="22860" y="0"/>
                  </a:lnTo>
                  <a:lnTo>
                    <a:pt x="10668" y="0"/>
                  </a:lnTo>
                  <a:lnTo>
                    <a:pt x="10668" y="1523"/>
                  </a:lnTo>
                  <a:lnTo>
                    <a:pt x="9144" y="1523"/>
                  </a:lnTo>
                  <a:lnTo>
                    <a:pt x="7620" y="3047"/>
                  </a:lnTo>
                  <a:lnTo>
                    <a:pt x="4572" y="3047"/>
                  </a:lnTo>
                  <a:lnTo>
                    <a:pt x="4572" y="4571"/>
                  </a:lnTo>
                  <a:lnTo>
                    <a:pt x="3048" y="6095"/>
                  </a:lnTo>
                  <a:lnTo>
                    <a:pt x="1524" y="7619"/>
                  </a:lnTo>
                  <a:lnTo>
                    <a:pt x="1524" y="9143"/>
                  </a:lnTo>
                  <a:lnTo>
                    <a:pt x="0" y="10667"/>
                  </a:lnTo>
                  <a:lnTo>
                    <a:pt x="0" y="16763"/>
                  </a:lnTo>
                  <a:lnTo>
                    <a:pt x="1524" y="16763"/>
                  </a:lnTo>
                  <a:lnTo>
                    <a:pt x="1524" y="18287"/>
                  </a:lnTo>
                  <a:lnTo>
                    <a:pt x="3048" y="19811"/>
                  </a:lnTo>
                  <a:lnTo>
                    <a:pt x="3048" y="21335"/>
                  </a:lnTo>
                  <a:lnTo>
                    <a:pt x="4572" y="22859"/>
                  </a:lnTo>
                  <a:lnTo>
                    <a:pt x="4572" y="27431"/>
                  </a:lnTo>
                  <a:lnTo>
                    <a:pt x="3048" y="27431"/>
                  </a:lnTo>
                  <a:lnTo>
                    <a:pt x="4572" y="30479"/>
                  </a:lnTo>
                  <a:lnTo>
                    <a:pt x="1524" y="30479"/>
                  </a:lnTo>
                  <a:lnTo>
                    <a:pt x="3048" y="32003"/>
                  </a:lnTo>
                  <a:lnTo>
                    <a:pt x="0" y="33527"/>
                  </a:lnTo>
                  <a:lnTo>
                    <a:pt x="1524" y="35051"/>
                  </a:lnTo>
                  <a:lnTo>
                    <a:pt x="3048" y="36575"/>
                  </a:lnTo>
                  <a:lnTo>
                    <a:pt x="3048" y="38099"/>
                  </a:lnTo>
                  <a:lnTo>
                    <a:pt x="4572" y="38099"/>
                  </a:lnTo>
                  <a:lnTo>
                    <a:pt x="4572" y="41147"/>
                  </a:lnTo>
                  <a:lnTo>
                    <a:pt x="12192" y="41147"/>
                  </a:lnTo>
                  <a:lnTo>
                    <a:pt x="12192" y="39623"/>
                  </a:lnTo>
                  <a:lnTo>
                    <a:pt x="16764" y="39623"/>
                  </a:lnTo>
                  <a:lnTo>
                    <a:pt x="18288" y="38099"/>
                  </a:lnTo>
                  <a:lnTo>
                    <a:pt x="16764" y="36575"/>
                  </a:lnTo>
                  <a:lnTo>
                    <a:pt x="19812" y="35051"/>
                  </a:lnTo>
                  <a:lnTo>
                    <a:pt x="18288" y="33527"/>
                  </a:lnTo>
                  <a:lnTo>
                    <a:pt x="19812" y="33527"/>
                  </a:lnTo>
                  <a:close/>
                </a:path>
              </a:pathLst>
            </a:custGeom>
            <a:solidFill>
              <a:srgbClr val="7DC523"/>
            </a:solidFill>
          </p:spPr>
          <p:txBody>
            <a:bodyPr wrap="square" lIns="0" tIns="0" rIns="0" bIns="0" rtlCol="0">
              <a:noAutofit/>
            </a:bodyPr>
            <a:lstStyle/>
            <a:p>
              <a:endParaRPr sz="700"/>
            </a:p>
          </p:txBody>
        </p:sp>
        <p:sp>
          <p:nvSpPr>
            <p:cNvPr id="1536" name="object 1577"/>
            <p:cNvSpPr/>
            <p:nvPr/>
          </p:nvSpPr>
          <p:spPr>
            <a:xfrm>
              <a:off x="5083496" y="2456212"/>
              <a:ext cx="86201" cy="101277"/>
            </a:xfrm>
            <a:custGeom>
              <a:avLst/>
              <a:gdLst/>
              <a:ahLst/>
              <a:cxnLst/>
              <a:rect l="l" t="t" r="r" b="b"/>
              <a:pathLst>
                <a:path w="32004" h="38100">
                  <a:moveTo>
                    <a:pt x="25908" y="3047"/>
                  </a:moveTo>
                  <a:lnTo>
                    <a:pt x="24384" y="1523"/>
                  </a:lnTo>
                  <a:lnTo>
                    <a:pt x="21336" y="1523"/>
                  </a:lnTo>
                  <a:lnTo>
                    <a:pt x="21336" y="0"/>
                  </a:lnTo>
                  <a:lnTo>
                    <a:pt x="9144" y="0"/>
                  </a:lnTo>
                  <a:lnTo>
                    <a:pt x="6096" y="1523"/>
                  </a:lnTo>
                  <a:lnTo>
                    <a:pt x="4572" y="3047"/>
                  </a:lnTo>
                  <a:lnTo>
                    <a:pt x="3048" y="4571"/>
                  </a:lnTo>
                  <a:lnTo>
                    <a:pt x="3048" y="6095"/>
                  </a:lnTo>
                  <a:lnTo>
                    <a:pt x="1524" y="6095"/>
                  </a:lnTo>
                  <a:lnTo>
                    <a:pt x="1524" y="7619"/>
                  </a:lnTo>
                  <a:lnTo>
                    <a:pt x="0" y="9143"/>
                  </a:lnTo>
                  <a:lnTo>
                    <a:pt x="0" y="15239"/>
                  </a:lnTo>
                  <a:lnTo>
                    <a:pt x="1524" y="15239"/>
                  </a:lnTo>
                  <a:lnTo>
                    <a:pt x="1524" y="18287"/>
                  </a:lnTo>
                  <a:lnTo>
                    <a:pt x="3048" y="19811"/>
                  </a:lnTo>
                  <a:lnTo>
                    <a:pt x="3048" y="21335"/>
                  </a:lnTo>
                  <a:lnTo>
                    <a:pt x="4572" y="22859"/>
                  </a:lnTo>
                  <a:lnTo>
                    <a:pt x="4572" y="25907"/>
                  </a:lnTo>
                  <a:lnTo>
                    <a:pt x="3048" y="25907"/>
                  </a:lnTo>
                  <a:lnTo>
                    <a:pt x="3048" y="28955"/>
                  </a:lnTo>
                  <a:lnTo>
                    <a:pt x="1524" y="28955"/>
                  </a:lnTo>
                  <a:lnTo>
                    <a:pt x="3048" y="32003"/>
                  </a:lnTo>
                  <a:lnTo>
                    <a:pt x="0" y="32003"/>
                  </a:lnTo>
                  <a:lnTo>
                    <a:pt x="1524" y="33527"/>
                  </a:lnTo>
                  <a:lnTo>
                    <a:pt x="3048" y="33527"/>
                  </a:lnTo>
                  <a:lnTo>
                    <a:pt x="3048" y="36575"/>
                  </a:lnTo>
                  <a:lnTo>
                    <a:pt x="4572" y="38099"/>
                  </a:lnTo>
                  <a:lnTo>
                    <a:pt x="12192" y="38099"/>
                  </a:lnTo>
                  <a:lnTo>
                    <a:pt x="12192" y="36575"/>
                  </a:lnTo>
                  <a:lnTo>
                    <a:pt x="15240" y="36575"/>
                  </a:lnTo>
                  <a:lnTo>
                    <a:pt x="13716" y="35051"/>
                  </a:lnTo>
                  <a:lnTo>
                    <a:pt x="15240" y="33527"/>
                  </a:lnTo>
                  <a:lnTo>
                    <a:pt x="15240" y="32003"/>
                  </a:lnTo>
                  <a:lnTo>
                    <a:pt x="16764" y="32003"/>
                  </a:lnTo>
                  <a:lnTo>
                    <a:pt x="15240" y="28955"/>
                  </a:lnTo>
                  <a:lnTo>
                    <a:pt x="16764" y="28955"/>
                  </a:lnTo>
                  <a:lnTo>
                    <a:pt x="18288" y="27431"/>
                  </a:lnTo>
                  <a:lnTo>
                    <a:pt x="19812" y="27431"/>
                  </a:lnTo>
                  <a:lnTo>
                    <a:pt x="21336" y="25907"/>
                  </a:lnTo>
                  <a:lnTo>
                    <a:pt x="22860" y="25907"/>
                  </a:lnTo>
                  <a:lnTo>
                    <a:pt x="22860" y="24383"/>
                  </a:lnTo>
                  <a:lnTo>
                    <a:pt x="27432" y="24383"/>
                  </a:lnTo>
                  <a:lnTo>
                    <a:pt x="28956" y="22859"/>
                  </a:lnTo>
                  <a:lnTo>
                    <a:pt x="30480" y="21335"/>
                  </a:lnTo>
                  <a:lnTo>
                    <a:pt x="30480" y="19811"/>
                  </a:lnTo>
                  <a:lnTo>
                    <a:pt x="32004" y="18287"/>
                  </a:lnTo>
                  <a:lnTo>
                    <a:pt x="32004" y="10667"/>
                  </a:lnTo>
                  <a:lnTo>
                    <a:pt x="30480" y="9143"/>
                  </a:lnTo>
                  <a:lnTo>
                    <a:pt x="30480" y="7619"/>
                  </a:lnTo>
                  <a:lnTo>
                    <a:pt x="28956" y="6095"/>
                  </a:lnTo>
                  <a:lnTo>
                    <a:pt x="27432" y="4571"/>
                  </a:lnTo>
                  <a:lnTo>
                    <a:pt x="25908" y="3047"/>
                  </a:lnTo>
                  <a:close/>
                </a:path>
              </a:pathLst>
            </a:custGeom>
            <a:solidFill>
              <a:srgbClr val="00923E"/>
            </a:solidFill>
          </p:spPr>
          <p:txBody>
            <a:bodyPr wrap="square" lIns="0" tIns="0" rIns="0" bIns="0" rtlCol="0">
              <a:noAutofit/>
            </a:bodyPr>
            <a:lstStyle/>
            <a:p>
              <a:endParaRPr sz="700"/>
            </a:p>
          </p:txBody>
        </p:sp>
        <p:sp>
          <p:nvSpPr>
            <p:cNvPr id="1537" name="object 1578"/>
            <p:cNvSpPr/>
            <p:nvPr/>
          </p:nvSpPr>
          <p:spPr>
            <a:xfrm>
              <a:off x="5091705" y="2533182"/>
              <a:ext cx="28734" cy="16204"/>
            </a:xfrm>
            <a:custGeom>
              <a:avLst/>
              <a:gdLst/>
              <a:ahLst/>
              <a:cxnLst/>
              <a:rect l="l" t="t" r="r" b="b"/>
              <a:pathLst>
                <a:path w="10668" h="6096">
                  <a:moveTo>
                    <a:pt x="10668" y="1523"/>
                  </a:moveTo>
                  <a:lnTo>
                    <a:pt x="9144" y="1523"/>
                  </a:lnTo>
                  <a:lnTo>
                    <a:pt x="9144" y="0"/>
                  </a:lnTo>
                  <a:lnTo>
                    <a:pt x="3048" y="0"/>
                  </a:lnTo>
                  <a:lnTo>
                    <a:pt x="0" y="1523"/>
                  </a:lnTo>
                  <a:lnTo>
                    <a:pt x="1524" y="3048"/>
                  </a:lnTo>
                  <a:lnTo>
                    <a:pt x="0" y="4571"/>
                  </a:lnTo>
                  <a:lnTo>
                    <a:pt x="1524" y="4571"/>
                  </a:lnTo>
                  <a:lnTo>
                    <a:pt x="3048" y="6096"/>
                  </a:lnTo>
                  <a:lnTo>
                    <a:pt x="9144" y="6096"/>
                  </a:lnTo>
                  <a:lnTo>
                    <a:pt x="7620" y="4571"/>
                  </a:lnTo>
                  <a:lnTo>
                    <a:pt x="9144" y="4571"/>
                  </a:lnTo>
                  <a:lnTo>
                    <a:pt x="9144" y="3048"/>
                  </a:lnTo>
                  <a:lnTo>
                    <a:pt x="10668" y="1523"/>
                  </a:lnTo>
                  <a:close/>
                </a:path>
              </a:pathLst>
            </a:custGeom>
            <a:solidFill>
              <a:srgbClr val="00923E"/>
            </a:solidFill>
          </p:spPr>
          <p:txBody>
            <a:bodyPr wrap="square" lIns="0" tIns="0" rIns="0" bIns="0" rtlCol="0">
              <a:noAutofit/>
            </a:bodyPr>
            <a:lstStyle/>
            <a:p>
              <a:endParaRPr sz="700"/>
            </a:p>
          </p:txBody>
        </p:sp>
        <p:sp>
          <p:nvSpPr>
            <p:cNvPr id="1538" name="object 1579"/>
            <p:cNvSpPr/>
            <p:nvPr/>
          </p:nvSpPr>
          <p:spPr>
            <a:xfrm>
              <a:off x="5095810" y="2553437"/>
              <a:ext cx="12314" cy="4048"/>
            </a:xfrm>
            <a:custGeom>
              <a:avLst/>
              <a:gdLst/>
              <a:ahLst/>
              <a:cxnLst/>
              <a:rect l="l" t="t" r="r" b="b"/>
              <a:pathLst>
                <a:path w="4572" h="1524">
                  <a:moveTo>
                    <a:pt x="0" y="0"/>
                  </a:moveTo>
                  <a:lnTo>
                    <a:pt x="1524" y="1523"/>
                  </a:lnTo>
                  <a:lnTo>
                    <a:pt x="3048" y="1523"/>
                  </a:lnTo>
                  <a:lnTo>
                    <a:pt x="3048" y="0"/>
                  </a:lnTo>
                  <a:lnTo>
                    <a:pt x="4572" y="0"/>
                  </a:lnTo>
                  <a:lnTo>
                    <a:pt x="0" y="0"/>
                  </a:lnTo>
                  <a:close/>
                </a:path>
              </a:pathLst>
            </a:custGeom>
            <a:solidFill>
              <a:srgbClr val="00923E"/>
            </a:solidFill>
          </p:spPr>
          <p:txBody>
            <a:bodyPr wrap="square" lIns="0" tIns="0" rIns="0" bIns="0" rtlCol="0">
              <a:noAutofit/>
            </a:bodyPr>
            <a:lstStyle/>
            <a:p>
              <a:endParaRPr sz="700"/>
            </a:p>
          </p:txBody>
        </p:sp>
        <p:sp>
          <p:nvSpPr>
            <p:cNvPr id="1539" name="object 1580"/>
            <p:cNvSpPr/>
            <p:nvPr/>
          </p:nvSpPr>
          <p:spPr>
            <a:xfrm>
              <a:off x="5104020" y="2484567"/>
              <a:ext cx="41045" cy="28357"/>
            </a:xfrm>
            <a:custGeom>
              <a:avLst/>
              <a:gdLst/>
              <a:ahLst/>
              <a:cxnLst/>
              <a:rect l="l" t="t" r="r" b="b"/>
              <a:pathLst>
                <a:path w="15239" h="10668">
                  <a:moveTo>
                    <a:pt x="12192" y="3048"/>
                  </a:moveTo>
                  <a:lnTo>
                    <a:pt x="12192" y="0"/>
                  </a:lnTo>
                  <a:lnTo>
                    <a:pt x="0" y="0"/>
                  </a:lnTo>
                  <a:lnTo>
                    <a:pt x="0" y="7620"/>
                  </a:lnTo>
                  <a:lnTo>
                    <a:pt x="1524" y="9144"/>
                  </a:lnTo>
                  <a:lnTo>
                    <a:pt x="9143" y="9144"/>
                  </a:lnTo>
                  <a:lnTo>
                    <a:pt x="10668" y="10668"/>
                  </a:lnTo>
                  <a:lnTo>
                    <a:pt x="12192" y="10668"/>
                  </a:lnTo>
                  <a:lnTo>
                    <a:pt x="13715" y="9144"/>
                  </a:lnTo>
                  <a:lnTo>
                    <a:pt x="13715" y="6096"/>
                  </a:lnTo>
                  <a:lnTo>
                    <a:pt x="15239" y="6096"/>
                  </a:lnTo>
                  <a:lnTo>
                    <a:pt x="15239" y="4572"/>
                  </a:lnTo>
                  <a:lnTo>
                    <a:pt x="13715" y="4572"/>
                  </a:lnTo>
                  <a:lnTo>
                    <a:pt x="13715" y="3048"/>
                  </a:lnTo>
                  <a:lnTo>
                    <a:pt x="12192" y="3048"/>
                  </a:lnTo>
                  <a:close/>
                </a:path>
              </a:pathLst>
            </a:custGeom>
            <a:solidFill>
              <a:srgbClr val="9FD139"/>
            </a:solidFill>
          </p:spPr>
          <p:txBody>
            <a:bodyPr wrap="square" lIns="0" tIns="0" rIns="0" bIns="0" rtlCol="0">
              <a:noAutofit/>
            </a:bodyPr>
            <a:lstStyle/>
            <a:p>
              <a:endParaRPr sz="700"/>
            </a:p>
          </p:txBody>
        </p:sp>
        <p:sp>
          <p:nvSpPr>
            <p:cNvPr id="1540" name="object 1581"/>
            <p:cNvSpPr/>
            <p:nvPr/>
          </p:nvSpPr>
          <p:spPr>
            <a:xfrm>
              <a:off x="5108125" y="2488620"/>
              <a:ext cx="28734" cy="44559"/>
            </a:xfrm>
            <a:custGeom>
              <a:avLst/>
              <a:gdLst/>
              <a:ahLst/>
              <a:cxnLst/>
              <a:rect l="l" t="t" r="r" b="b"/>
              <a:pathLst>
                <a:path w="10668" h="16763">
                  <a:moveTo>
                    <a:pt x="7619" y="3047"/>
                  </a:moveTo>
                  <a:lnTo>
                    <a:pt x="7619" y="4571"/>
                  </a:lnTo>
                  <a:lnTo>
                    <a:pt x="6095" y="6095"/>
                  </a:lnTo>
                  <a:lnTo>
                    <a:pt x="3048" y="6095"/>
                  </a:lnTo>
                  <a:lnTo>
                    <a:pt x="3048" y="4571"/>
                  </a:lnTo>
                  <a:lnTo>
                    <a:pt x="4571" y="3047"/>
                  </a:lnTo>
                  <a:lnTo>
                    <a:pt x="6095" y="1523"/>
                  </a:lnTo>
                  <a:lnTo>
                    <a:pt x="6095" y="0"/>
                  </a:lnTo>
                  <a:lnTo>
                    <a:pt x="1524" y="3047"/>
                  </a:lnTo>
                  <a:lnTo>
                    <a:pt x="0" y="7619"/>
                  </a:lnTo>
                  <a:lnTo>
                    <a:pt x="0" y="15239"/>
                  </a:lnTo>
                  <a:lnTo>
                    <a:pt x="3048" y="15239"/>
                  </a:lnTo>
                  <a:lnTo>
                    <a:pt x="3048" y="16763"/>
                  </a:lnTo>
                  <a:lnTo>
                    <a:pt x="10668" y="4571"/>
                  </a:lnTo>
                  <a:lnTo>
                    <a:pt x="9143" y="3047"/>
                  </a:lnTo>
                  <a:lnTo>
                    <a:pt x="7619" y="3047"/>
                  </a:lnTo>
                  <a:close/>
                </a:path>
              </a:pathLst>
            </a:custGeom>
            <a:solidFill>
              <a:srgbClr val="00923E"/>
            </a:solidFill>
          </p:spPr>
          <p:txBody>
            <a:bodyPr wrap="square" lIns="0" tIns="0" rIns="0" bIns="0" rtlCol="0">
              <a:noAutofit/>
            </a:bodyPr>
            <a:lstStyle/>
            <a:p>
              <a:endParaRPr sz="700"/>
            </a:p>
          </p:txBody>
        </p:sp>
        <p:sp>
          <p:nvSpPr>
            <p:cNvPr id="1541" name="object 1582"/>
            <p:cNvSpPr/>
            <p:nvPr/>
          </p:nvSpPr>
          <p:spPr>
            <a:xfrm>
              <a:off x="5120439" y="2498748"/>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1542" name="object 1583"/>
            <p:cNvSpPr/>
            <p:nvPr/>
          </p:nvSpPr>
          <p:spPr>
            <a:xfrm>
              <a:off x="5091705" y="2460263"/>
              <a:ext cx="69779" cy="72917"/>
            </a:xfrm>
            <a:custGeom>
              <a:avLst/>
              <a:gdLst/>
              <a:ahLst/>
              <a:cxnLst/>
              <a:rect l="l" t="t" r="r" b="b"/>
              <a:pathLst>
                <a:path w="25907" h="27431">
                  <a:moveTo>
                    <a:pt x="6096" y="0"/>
                  </a:moveTo>
                  <a:lnTo>
                    <a:pt x="4572" y="1523"/>
                  </a:lnTo>
                  <a:lnTo>
                    <a:pt x="3048" y="1523"/>
                  </a:lnTo>
                  <a:lnTo>
                    <a:pt x="3048" y="3047"/>
                  </a:lnTo>
                  <a:lnTo>
                    <a:pt x="1524" y="3047"/>
                  </a:lnTo>
                  <a:lnTo>
                    <a:pt x="0" y="4571"/>
                  </a:lnTo>
                  <a:lnTo>
                    <a:pt x="0" y="16763"/>
                  </a:lnTo>
                  <a:lnTo>
                    <a:pt x="1524" y="18287"/>
                  </a:lnTo>
                  <a:lnTo>
                    <a:pt x="3048" y="19811"/>
                  </a:lnTo>
                  <a:lnTo>
                    <a:pt x="3048" y="24383"/>
                  </a:lnTo>
                  <a:lnTo>
                    <a:pt x="4572" y="24383"/>
                  </a:lnTo>
                  <a:lnTo>
                    <a:pt x="4572" y="25907"/>
                  </a:lnTo>
                  <a:lnTo>
                    <a:pt x="6096" y="25907"/>
                  </a:lnTo>
                  <a:lnTo>
                    <a:pt x="6096" y="12191"/>
                  </a:lnTo>
                  <a:lnTo>
                    <a:pt x="12192" y="9143"/>
                  </a:lnTo>
                  <a:lnTo>
                    <a:pt x="13716" y="12191"/>
                  </a:lnTo>
                  <a:lnTo>
                    <a:pt x="16764" y="12191"/>
                  </a:lnTo>
                  <a:lnTo>
                    <a:pt x="18287" y="16763"/>
                  </a:lnTo>
                  <a:lnTo>
                    <a:pt x="10668" y="27431"/>
                  </a:lnTo>
                  <a:lnTo>
                    <a:pt x="12192" y="27431"/>
                  </a:lnTo>
                  <a:lnTo>
                    <a:pt x="12192" y="25907"/>
                  </a:lnTo>
                  <a:lnTo>
                    <a:pt x="13716" y="25907"/>
                  </a:lnTo>
                  <a:lnTo>
                    <a:pt x="13716" y="24383"/>
                  </a:lnTo>
                  <a:lnTo>
                    <a:pt x="15240" y="22859"/>
                  </a:lnTo>
                  <a:lnTo>
                    <a:pt x="18287" y="22859"/>
                  </a:lnTo>
                  <a:lnTo>
                    <a:pt x="18287" y="21335"/>
                  </a:lnTo>
                  <a:lnTo>
                    <a:pt x="21336" y="21335"/>
                  </a:lnTo>
                  <a:lnTo>
                    <a:pt x="21336" y="19811"/>
                  </a:lnTo>
                  <a:lnTo>
                    <a:pt x="22860" y="18287"/>
                  </a:lnTo>
                  <a:lnTo>
                    <a:pt x="24384" y="18287"/>
                  </a:lnTo>
                  <a:lnTo>
                    <a:pt x="24384" y="15239"/>
                  </a:lnTo>
                  <a:lnTo>
                    <a:pt x="25907" y="15239"/>
                  </a:lnTo>
                  <a:lnTo>
                    <a:pt x="25907" y="10667"/>
                  </a:lnTo>
                  <a:lnTo>
                    <a:pt x="24384" y="9143"/>
                  </a:lnTo>
                  <a:lnTo>
                    <a:pt x="24384" y="7619"/>
                  </a:lnTo>
                  <a:lnTo>
                    <a:pt x="22860" y="6095"/>
                  </a:lnTo>
                  <a:lnTo>
                    <a:pt x="22860" y="4571"/>
                  </a:lnTo>
                  <a:lnTo>
                    <a:pt x="21336" y="4571"/>
                  </a:lnTo>
                  <a:lnTo>
                    <a:pt x="21336" y="3047"/>
                  </a:lnTo>
                  <a:lnTo>
                    <a:pt x="19812" y="3047"/>
                  </a:lnTo>
                  <a:lnTo>
                    <a:pt x="18287" y="1523"/>
                  </a:lnTo>
                  <a:lnTo>
                    <a:pt x="16764" y="1523"/>
                  </a:lnTo>
                  <a:lnTo>
                    <a:pt x="15240" y="0"/>
                  </a:lnTo>
                  <a:lnTo>
                    <a:pt x="6096" y="0"/>
                  </a:lnTo>
                  <a:close/>
                </a:path>
              </a:pathLst>
            </a:custGeom>
            <a:solidFill>
              <a:srgbClr val="7DC523"/>
            </a:solidFill>
          </p:spPr>
          <p:txBody>
            <a:bodyPr wrap="square" lIns="0" tIns="0" rIns="0" bIns="0" rtlCol="0">
              <a:noAutofit/>
            </a:bodyPr>
            <a:lstStyle/>
            <a:p>
              <a:endParaRPr sz="700"/>
            </a:p>
          </p:txBody>
        </p:sp>
        <p:sp>
          <p:nvSpPr>
            <p:cNvPr id="1543" name="object 1584"/>
            <p:cNvSpPr/>
            <p:nvPr/>
          </p:nvSpPr>
          <p:spPr>
            <a:xfrm>
              <a:off x="5095810" y="2464314"/>
              <a:ext cx="24626" cy="32406"/>
            </a:xfrm>
            <a:custGeom>
              <a:avLst/>
              <a:gdLst/>
              <a:ahLst/>
              <a:cxnLst/>
              <a:rect l="l" t="t" r="r" b="b"/>
              <a:pathLst>
                <a:path w="9143" h="12192">
                  <a:moveTo>
                    <a:pt x="1524" y="12191"/>
                  </a:moveTo>
                  <a:lnTo>
                    <a:pt x="0" y="10667"/>
                  </a:lnTo>
                  <a:lnTo>
                    <a:pt x="0" y="12191"/>
                  </a:lnTo>
                  <a:lnTo>
                    <a:pt x="1524" y="12191"/>
                  </a:lnTo>
                  <a:close/>
                </a:path>
                <a:path w="9143" h="12192">
                  <a:moveTo>
                    <a:pt x="0" y="4571"/>
                  </a:moveTo>
                  <a:lnTo>
                    <a:pt x="0" y="10667"/>
                  </a:lnTo>
                  <a:lnTo>
                    <a:pt x="1524" y="9143"/>
                  </a:lnTo>
                  <a:lnTo>
                    <a:pt x="1524" y="6095"/>
                  </a:lnTo>
                  <a:lnTo>
                    <a:pt x="3048" y="6095"/>
                  </a:lnTo>
                  <a:lnTo>
                    <a:pt x="3048" y="4571"/>
                  </a:lnTo>
                  <a:lnTo>
                    <a:pt x="4572" y="4571"/>
                  </a:lnTo>
                  <a:lnTo>
                    <a:pt x="6096" y="3047"/>
                  </a:lnTo>
                  <a:lnTo>
                    <a:pt x="9143" y="3047"/>
                  </a:lnTo>
                  <a:lnTo>
                    <a:pt x="9143" y="0"/>
                  </a:lnTo>
                  <a:lnTo>
                    <a:pt x="6096" y="0"/>
                  </a:lnTo>
                  <a:lnTo>
                    <a:pt x="4572" y="1523"/>
                  </a:lnTo>
                  <a:lnTo>
                    <a:pt x="3048" y="1523"/>
                  </a:lnTo>
                  <a:lnTo>
                    <a:pt x="3048" y="3047"/>
                  </a:lnTo>
                  <a:lnTo>
                    <a:pt x="1524" y="3047"/>
                  </a:lnTo>
                  <a:lnTo>
                    <a:pt x="0" y="4571"/>
                  </a:lnTo>
                  <a:close/>
                </a:path>
              </a:pathLst>
            </a:custGeom>
            <a:solidFill>
              <a:srgbClr val="FFFFFF"/>
            </a:solidFill>
          </p:spPr>
          <p:txBody>
            <a:bodyPr wrap="square" lIns="0" tIns="0" rIns="0" bIns="0" rtlCol="0">
              <a:noAutofit/>
            </a:bodyPr>
            <a:lstStyle/>
            <a:p>
              <a:endParaRPr sz="700"/>
            </a:p>
          </p:txBody>
        </p:sp>
        <p:sp>
          <p:nvSpPr>
            <p:cNvPr id="1544" name="object 1585"/>
            <p:cNvSpPr/>
            <p:nvPr/>
          </p:nvSpPr>
          <p:spPr>
            <a:xfrm>
              <a:off x="5099915" y="2533182"/>
              <a:ext cx="16419" cy="8102"/>
            </a:xfrm>
            <a:custGeom>
              <a:avLst/>
              <a:gdLst/>
              <a:ahLst/>
              <a:cxnLst/>
              <a:rect l="l" t="t" r="r" b="b"/>
              <a:pathLst>
                <a:path w="6096" h="3048">
                  <a:moveTo>
                    <a:pt x="0" y="0"/>
                  </a:moveTo>
                  <a:lnTo>
                    <a:pt x="0" y="1523"/>
                  </a:lnTo>
                  <a:lnTo>
                    <a:pt x="6096" y="3048"/>
                  </a:lnTo>
                  <a:lnTo>
                    <a:pt x="0" y="0"/>
                  </a:lnTo>
                  <a:close/>
                </a:path>
              </a:pathLst>
            </a:custGeom>
            <a:solidFill>
              <a:srgbClr val="00923E"/>
            </a:solidFill>
          </p:spPr>
          <p:txBody>
            <a:bodyPr wrap="square" lIns="0" tIns="0" rIns="0" bIns="0" rtlCol="0">
              <a:noAutofit/>
            </a:bodyPr>
            <a:lstStyle/>
            <a:p>
              <a:endParaRPr sz="700"/>
            </a:p>
          </p:txBody>
        </p:sp>
        <p:sp>
          <p:nvSpPr>
            <p:cNvPr id="1545" name="object 1586"/>
            <p:cNvSpPr/>
            <p:nvPr/>
          </p:nvSpPr>
          <p:spPr>
            <a:xfrm>
              <a:off x="5099915" y="2537233"/>
              <a:ext cx="12314" cy="8102"/>
            </a:xfrm>
            <a:custGeom>
              <a:avLst/>
              <a:gdLst/>
              <a:ahLst/>
              <a:cxnLst/>
              <a:rect l="l" t="t" r="r" b="b"/>
              <a:pathLst>
                <a:path w="4572" h="3048">
                  <a:moveTo>
                    <a:pt x="0" y="0"/>
                  </a:moveTo>
                  <a:lnTo>
                    <a:pt x="0" y="1524"/>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546" name="object 1587"/>
            <p:cNvSpPr/>
            <p:nvPr/>
          </p:nvSpPr>
          <p:spPr>
            <a:xfrm>
              <a:off x="5095810" y="2545335"/>
              <a:ext cx="16419" cy="4051"/>
            </a:xfrm>
            <a:custGeom>
              <a:avLst/>
              <a:gdLst/>
              <a:ahLst/>
              <a:cxnLst/>
              <a:rect l="l" t="t" r="r" b="b"/>
              <a:pathLst>
                <a:path w="6096" h="1524">
                  <a:moveTo>
                    <a:pt x="0" y="0"/>
                  </a:moveTo>
                  <a:lnTo>
                    <a:pt x="6096" y="1524"/>
                  </a:lnTo>
                  <a:lnTo>
                    <a:pt x="0" y="0"/>
                  </a:lnTo>
                  <a:close/>
                </a:path>
              </a:pathLst>
            </a:custGeom>
            <a:solidFill>
              <a:srgbClr val="00923E"/>
            </a:solidFill>
          </p:spPr>
          <p:txBody>
            <a:bodyPr wrap="square" lIns="0" tIns="0" rIns="0" bIns="0" rtlCol="0">
              <a:noAutofit/>
            </a:bodyPr>
            <a:lstStyle/>
            <a:p>
              <a:endParaRPr sz="700"/>
            </a:p>
          </p:txBody>
        </p:sp>
        <p:sp>
          <p:nvSpPr>
            <p:cNvPr id="1547" name="object 1588"/>
            <p:cNvSpPr/>
            <p:nvPr/>
          </p:nvSpPr>
          <p:spPr>
            <a:xfrm>
              <a:off x="5099915" y="2533182"/>
              <a:ext cx="12314" cy="4048"/>
            </a:xfrm>
            <a:custGeom>
              <a:avLst/>
              <a:gdLst/>
              <a:ahLst/>
              <a:cxnLst/>
              <a:rect l="l" t="t" r="r" b="b"/>
              <a:pathLst>
                <a:path w="4572" h="1524">
                  <a:moveTo>
                    <a:pt x="0" y="0"/>
                  </a:moveTo>
                  <a:lnTo>
                    <a:pt x="4572" y="1523"/>
                  </a:lnTo>
                  <a:lnTo>
                    <a:pt x="0" y="0"/>
                  </a:lnTo>
                  <a:close/>
                </a:path>
              </a:pathLst>
            </a:custGeom>
            <a:solidFill>
              <a:srgbClr val="00923E"/>
            </a:solidFill>
          </p:spPr>
          <p:txBody>
            <a:bodyPr wrap="square" lIns="0" tIns="0" rIns="0" bIns="0" rtlCol="0">
              <a:noAutofit/>
            </a:bodyPr>
            <a:lstStyle/>
            <a:p>
              <a:endParaRPr sz="700"/>
            </a:p>
          </p:txBody>
        </p:sp>
        <p:sp>
          <p:nvSpPr>
            <p:cNvPr id="1548" name="object 1589"/>
            <p:cNvSpPr/>
            <p:nvPr/>
          </p:nvSpPr>
          <p:spPr>
            <a:xfrm>
              <a:off x="5099915" y="2537233"/>
              <a:ext cx="12314" cy="8102"/>
            </a:xfrm>
            <a:custGeom>
              <a:avLst/>
              <a:gdLst/>
              <a:ahLst/>
              <a:cxnLst/>
              <a:rect l="l" t="t" r="r" b="b"/>
              <a:pathLst>
                <a:path w="4572" h="3048">
                  <a:moveTo>
                    <a:pt x="0" y="0"/>
                  </a:moveTo>
                  <a:lnTo>
                    <a:pt x="0" y="1524"/>
                  </a:lnTo>
                  <a:lnTo>
                    <a:pt x="4572" y="3047"/>
                  </a:lnTo>
                  <a:lnTo>
                    <a:pt x="0" y="0"/>
                  </a:lnTo>
                  <a:close/>
                </a:path>
              </a:pathLst>
            </a:custGeom>
            <a:solidFill>
              <a:srgbClr val="00923E"/>
            </a:solidFill>
          </p:spPr>
          <p:txBody>
            <a:bodyPr wrap="square" lIns="0" tIns="0" rIns="0" bIns="0" rtlCol="0">
              <a:noAutofit/>
            </a:bodyPr>
            <a:lstStyle/>
            <a:p>
              <a:endParaRPr sz="700"/>
            </a:p>
          </p:txBody>
        </p:sp>
        <p:sp>
          <p:nvSpPr>
            <p:cNvPr id="1549" name="object 1590"/>
            <p:cNvSpPr/>
            <p:nvPr/>
          </p:nvSpPr>
          <p:spPr>
            <a:xfrm>
              <a:off x="5095810" y="2541284"/>
              <a:ext cx="16419" cy="8102"/>
            </a:xfrm>
            <a:custGeom>
              <a:avLst/>
              <a:gdLst/>
              <a:ahLst/>
              <a:cxnLst/>
              <a:rect l="l" t="t" r="r" b="b"/>
              <a:pathLst>
                <a:path w="6096" h="3048">
                  <a:moveTo>
                    <a:pt x="0" y="0"/>
                  </a:moveTo>
                  <a:lnTo>
                    <a:pt x="0" y="1523"/>
                  </a:lnTo>
                  <a:lnTo>
                    <a:pt x="6096" y="3048"/>
                  </a:lnTo>
                  <a:lnTo>
                    <a:pt x="0" y="0"/>
                  </a:lnTo>
                  <a:close/>
                </a:path>
              </a:pathLst>
            </a:custGeom>
            <a:solidFill>
              <a:srgbClr val="00923E"/>
            </a:solidFill>
          </p:spPr>
          <p:txBody>
            <a:bodyPr wrap="square" lIns="0" tIns="0" rIns="0" bIns="0" rtlCol="0">
              <a:noAutofit/>
            </a:bodyPr>
            <a:lstStyle/>
            <a:p>
              <a:endParaRPr sz="700"/>
            </a:p>
          </p:txBody>
        </p:sp>
        <p:sp>
          <p:nvSpPr>
            <p:cNvPr id="1550" name="object 1591"/>
            <p:cNvSpPr/>
            <p:nvPr/>
          </p:nvSpPr>
          <p:spPr>
            <a:xfrm>
              <a:off x="5124544" y="2446084"/>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1551" name="object 1592"/>
            <p:cNvSpPr/>
            <p:nvPr/>
          </p:nvSpPr>
          <p:spPr>
            <a:xfrm>
              <a:off x="5124544" y="2435956"/>
              <a:ext cx="4105" cy="0"/>
            </a:xfrm>
            <a:custGeom>
              <a:avLst/>
              <a:gdLst/>
              <a:ahLst/>
              <a:cxnLst/>
              <a:rect l="l" t="t" r="r" b="b"/>
              <a:pathLst>
                <a:path w="1524">
                  <a:moveTo>
                    <a:pt x="0" y="0"/>
                  </a:moveTo>
                  <a:lnTo>
                    <a:pt x="1524" y="0"/>
                  </a:lnTo>
                </a:path>
              </a:pathLst>
            </a:custGeom>
            <a:ln w="7365">
              <a:solidFill>
                <a:srgbClr val="00923E"/>
              </a:solidFill>
            </a:ln>
          </p:spPr>
          <p:txBody>
            <a:bodyPr wrap="square" lIns="0" tIns="0" rIns="0" bIns="0" rtlCol="0">
              <a:noAutofit/>
            </a:bodyPr>
            <a:lstStyle/>
            <a:p>
              <a:endParaRPr sz="700"/>
            </a:p>
          </p:txBody>
        </p:sp>
        <p:sp>
          <p:nvSpPr>
            <p:cNvPr id="1552" name="object 1593"/>
            <p:cNvSpPr/>
            <p:nvPr/>
          </p:nvSpPr>
          <p:spPr>
            <a:xfrm>
              <a:off x="5124544" y="2427854"/>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553" name="object 1594"/>
            <p:cNvSpPr/>
            <p:nvPr/>
          </p:nvSpPr>
          <p:spPr>
            <a:xfrm>
              <a:off x="5095810" y="2448110"/>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1554" name="object 1595"/>
            <p:cNvSpPr/>
            <p:nvPr/>
          </p:nvSpPr>
          <p:spPr>
            <a:xfrm>
              <a:off x="5087601" y="2435956"/>
              <a:ext cx="12314" cy="12153"/>
            </a:xfrm>
            <a:custGeom>
              <a:avLst/>
              <a:gdLst/>
              <a:ahLst/>
              <a:cxnLst/>
              <a:rect l="l" t="t" r="r" b="b"/>
              <a:pathLst>
                <a:path w="4572" h="4572">
                  <a:moveTo>
                    <a:pt x="1524" y="0"/>
                  </a:moveTo>
                  <a:lnTo>
                    <a:pt x="0" y="0"/>
                  </a:lnTo>
                  <a:lnTo>
                    <a:pt x="3048" y="4572"/>
                  </a:lnTo>
                  <a:lnTo>
                    <a:pt x="4572" y="4572"/>
                  </a:lnTo>
                  <a:lnTo>
                    <a:pt x="1524" y="0"/>
                  </a:lnTo>
                  <a:close/>
                </a:path>
              </a:pathLst>
            </a:custGeom>
            <a:solidFill>
              <a:srgbClr val="00923E"/>
            </a:solidFill>
          </p:spPr>
          <p:txBody>
            <a:bodyPr wrap="square" lIns="0" tIns="0" rIns="0" bIns="0" rtlCol="0">
              <a:noAutofit/>
            </a:bodyPr>
            <a:lstStyle/>
            <a:p>
              <a:endParaRPr sz="700"/>
            </a:p>
          </p:txBody>
        </p:sp>
        <p:sp>
          <p:nvSpPr>
            <p:cNvPr id="1555" name="object 1596"/>
            <p:cNvSpPr/>
            <p:nvPr/>
          </p:nvSpPr>
          <p:spPr>
            <a:xfrm>
              <a:off x="5087601" y="2435956"/>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556" name="object 1597"/>
            <p:cNvSpPr/>
            <p:nvPr/>
          </p:nvSpPr>
          <p:spPr>
            <a:xfrm>
              <a:off x="5075286" y="2460263"/>
              <a:ext cx="4102" cy="4048"/>
            </a:xfrm>
            <a:custGeom>
              <a:avLst/>
              <a:gdLst/>
              <a:ahLst/>
              <a:cxnLst/>
              <a:rect l="l" t="t" r="r" b="b"/>
              <a:pathLst>
                <a:path w="1523" h="1524">
                  <a:moveTo>
                    <a:pt x="0" y="1523"/>
                  </a:moveTo>
                  <a:lnTo>
                    <a:pt x="1523" y="1523"/>
                  </a:lnTo>
                  <a:lnTo>
                    <a:pt x="1523" y="0"/>
                  </a:lnTo>
                  <a:lnTo>
                    <a:pt x="0" y="1523"/>
                  </a:lnTo>
                  <a:close/>
                </a:path>
              </a:pathLst>
            </a:custGeom>
            <a:solidFill>
              <a:srgbClr val="00923E"/>
            </a:solidFill>
          </p:spPr>
          <p:txBody>
            <a:bodyPr wrap="square" lIns="0" tIns="0" rIns="0" bIns="0" rtlCol="0">
              <a:noAutofit/>
            </a:bodyPr>
            <a:lstStyle/>
            <a:p>
              <a:endParaRPr sz="700"/>
            </a:p>
          </p:txBody>
        </p:sp>
        <p:sp>
          <p:nvSpPr>
            <p:cNvPr id="1557" name="object 1598"/>
            <p:cNvSpPr/>
            <p:nvPr/>
          </p:nvSpPr>
          <p:spPr>
            <a:xfrm>
              <a:off x="5062972" y="2456212"/>
              <a:ext cx="16417" cy="8102"/>
            </a:xfrm>
            <a:custGeom>
              <a:avLst/>
              <a:gdLst/>
              <a:ahLst/>
              <a:cxnLst/>
              <a:rect l="l" t="t" r="r" b="b"/>
              <a:pathLst>
                <a:path w="6095" h="3048">
                  <a:moveTo>
                    <a:pt x="0" y="1523"/>
                  </a:moveTo>
                  <a:lnTo>
                    <a:pt x="4572" y="3047"/>
                  </a:lnTo>
                  <a:lnTo>
                    <a:pt x="6095" y="1523"/>
                  </a:lnTo>
                  <a:lnTo>
                    <a:pt x="0" y="0"/>
                  </a:lnTo>
                  <a:lnTo>
                    <a:pt x="0" y="1523"/>
                  </a:lnTo>
                  <a:close/>
                </a:path>
              </a:pathLst>
            </a:custGeom>
            <a:solidFill>
              <a:srgbClr val="00923E"/>
            </a:solidFill>
          </p:spPr>
          <p:txBody>
            <a:bodyPr wrap="square" lIns="0" tIns="0" rIns="0" bIns="0" rtlCol="0">
              <a:noAutofit/>
            </a:bodyPr>
            <a:lstStyle/>
            <a:p>
              <a:endParaRPr sz="700"/>
            </a:p>
          </p:txBody>
        </p:sp>
        <p:sp>
          <p:nvSpPr>
            <p:cNvPr id="1558" name="object 1599"/>
            <p:cNvSpPr/>
            <p:nvPr/>
          </p:nvSpPr>
          <p:spPr>
            <a:xfrm>
              <a:off x="5058867" y="2458237"/>
              <a:ext cx="4105" cy="0"/>
            </a:xfrm>
            <a:custGeom>
              <a:avLst/>
              <a:gdLst/>
              <a:ahLst/>
              <a:cxnLst/>
              <a:rect l="l" t="t" r="r" b="b"/>
              <a:pathLst>
                <a:path w="1524">
                  <a:moveTo>
                    <a:pt x="0" y="0"/>
                  </a:moveTo>
                  <a:lnTo>
                    <a:pt x="1524" y="0"/>
                  </a:lnTo>
                </a:path>
              </a:pathLst>
            </a:custGeom>
            <a:ln w="2794">
              <a:solidFill>
                <a:srgbClr val="00923E"/>
              </a:solidFill>
            </a:ln>
          </p:spPr>
          <p:txBody>
            <a:bodyPr wrap="square" lIns="0" tIns="0" rIns="0" bIns="0" rtlCol="0">
              <a:noAutofit/>
            </a:bodyPr>
            <a:lstStyle/>
            <a:p>
              <a:endParaRPr sz="700"/>
            </a:p>
          </p:txBody>
        </p:sp>
        <p:sp>
          <p:nvSpPr>
            <p:cNvPr id="1559" name="object 1600"/>
            <p:cNvSpPr/>
            <p:nvPr/>
          </p:nvSpPr>
          <p:spPr>
            <a:xfrm>
              <a:off x="5071181" y="2482544"/>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1560" name="object 1601"/>
            <p:cNvSpPr/>
            <p:nvPr/>
          </p:nvSpPr>
          <p:spPr>
            <a:xfrm>
              <a:off x="5054762" y="2480518"/>
              <a:ext cx="16417" cy="4048"/>
            </a:xfrm>
            <a:custGeom>
              <a:avLst/>
              <a:gdLst/>
              <a:ahLst/>
              <a:cxnLst/>
              <a:rect l="l" t="t" r="r" b="b"/>
              <a:pathLst>
                <a:path w="6095" h="1524">
                  <a:moveTo>
                    <a:pt x="0" y="1523"/>
                  </a:moveTo>
                  <a:lnTo>
                    <a:pt x="6095" y="1523"/>
                  </a:lnTo>
                  <a:lnTo>
                    <a:pt x="6095" y="0"/>
                  </a:lnTo>
                  <a:lnTo>
                    <a:pt x="0" y="1523"/>
                  </a:lnTo>
                  <a:close/>
                </a:path>
              </a:pathLst>
            </a:custGeom>
            <a:solidFill>
              <a:srgbClr val="00923E"/>
            </a:solidFill>
          </p:spPr>
          <p:txBody>
            <a:bodyPr wrap="square" lIns="0" tIns="0" rIns="0" bIns="0" rtlCol="0">
              <a:noAutofit/>
            </a:bodyPr>
            <a:lstStyle/>
            <a:p>
              <a:endParaRPr sz="700"/>
            </a:p>
          </p:txBody>
        </p:sp>
        <p:sp>
          <p:nvSpPr>
            <p:cNvPr id="1561" name="object 1602"/>
            <p:cNvSpPr/>
            <p:nvPr/>
          </p:nvSpPr>
          <p:spPr>
            <a:xfrm>
              <a:off x="5075286" y="2508876"/>
              <a:ext cx="4102" cy="0"/>
            </a:xfrm>
            <a:custGeom>
              <a:avLst/>
              <a:gdLst/>
              <a:ahLst/>
              <a:cxnLst/>
              <a:rect l="l" t="t" r="r" b="b"/>
              <a:pathLst>
                <a:path w="1523">
                  <a:moveTo>
                    <a:pt x="1523" y="0"/>
                  </a:moveTo>
                  <a:lnTo>
                    <a:pt x="0" y="0"/>
                  </a:lnTo>
                  <a:lnTo>
                    <a:pt x="1523" y="0"/>
                  </a:lnTo>
                  <a:close/>
                </a:path>
              </a:pathLst>
            </a:custGeom>
            <a:solidFill>
              <a:srgbClr val="00923E"/>
            </a:solidFill>
          </p:spPr>
          <p:txBody>
            <a:bodyPr wrap="square" lIns="0" tIns="0" rIns="0" bIns="0" rtlCol="0">
              <a:noAutofit/>
            </a:bodyPr>
            <a:lstStyle/>
            <a:p>
              <a:endParaRPr sz="700"/>
            </a:p>
          </p:txBody>
        </p:sp>
        <p:sp>
          <p:nvSpPr>
            <p:cNvPr id="1562" name="object 1603"/>
            <p:cNvSpPr/>
            <p:nvPr/>
          </p:nvSpPr>
          <p:spPr>
            <a:xfrm>
              <a:off x="5062972" y="2508876"/>
              <a:ext cx="16417" cy="8099"/>
            </a:xfrm>
            <a:custGeom>
              <a:avLst/>
              <a:gdLst/>
              <a:ahLst/>
              <a:cxnLst/>
              <a:rect l="l" t="t" r="r" b="b"/>
              <a:pathLst>
                <a:path w="6095" h="3048">
                  <a:moveTo>
                    <a:pt x="1524" y="3048"/>
                  </a:moveTo>
                  <a:lnTo>
                    <a:pt x="6095" y="0"/>
                  </a:lnTo>
                  <a:lnTo>
                    <a:pt x="4572" y="0"/>
                  </a:lnTo>
                  <a:lnTo>
                    <a:pt x="0" y="1524"/>
                  </a:lnTo>
                  <a:lnTo>
                    <a:pt x="1524" y="3048"/>
                  </a:lnTo>
                  <a:close/>
                </a:path>
              </a:pathLst>
            </a:custGeom>
            <a:solidFill>
              <a:srgbClr val="00923E"/>
            </a:solidFill>
          </p:spPr>
          <p:txBody>
            <a:bodyPr wrap="square" lIns="0" tIns="0" rIns="0" bIns="0" rtlCol="0">
              <a:noAutofit/>
            </a:bodyPr>
            <a:lstStyle/>
            <a:p>
              <a:endParaRPr sz="700"/>
            </a:p>
          </p:txBody>
        </p:sp>
        <p:sp>
          <p:nvSpPr>
            <p:cNvPr id="1563" name="object 1604"/>
            <p:cNvSpPr/>
            <p:nvPr/>
          </p:nvSpPr>
          <p:spPr>
            <a:xfrm>
              <a:off x="5062972" y="2512927"/>
              <a:ext cx="4105" cy="4051"/>
            </a:xfrm>
            <a:custGeom>
              <a:avLst/>
              <a:gdLst/>
              <a:ahLst/>
              <a:cxnLst/>
              <a:rect l="l" t="t" r="r" b="b"/>
              <a:pathLst>
                <a:path w="1524" h="1524">
                  <a:moveTo>
                    <a:pt x="1524" y="1524"/>
                  </a:moveTo>
                  <a:lnTo>
                    <a:pt x="0" y="0"/>
                  </a:lnTo>
                  <a:lnTo>
                    <a:pt x="0" y="1524"/>
                  </a:lnTo>
                  <a:lnTo>
                    <a:pt x="1524" y="1524"/>
                  </a:lnTo>
                  <a:close/>
                </a:path>
              </a:pathLst>
            </a:custGeom>
            <a:solidFill>
              <a:srgbClr val="00923E"/>
            </a:solidFill>
          </p:spPr>
          <p:txBody>
            <a:bodyPr wrap="square" lIns="0" tIns="0" rIns="0" bIns="0" rtlCol="0">
              <a:noAutofit/>
            </a:bodyPr>
            <a:lstStyle/>
            <a:p>
              <a:endParaRPr sz="700"/>
            </a:p>
          </p:txBody>
        </p:sp>
        <p:sp>
          <p:nvSpPr>
            <p:cNvPr id="1564" name="object 1605"/>
            <p:cNvSpPr/>
            <p:nvPr/>
          </p:nvSpPr>
          <p:spPr>
            <a:xfrm>
              <a:off x="5149173" y="2448110"/>
              <a:ext cx="4105" cy="4048"/>
            </a:xfrm>
            <a:custGeom>
              <a:avLst/>
              <a:gdLst/>
              <a:ahLst/>
              <a:cxnLst/>
              <a:rect l="l" t="t" r="r" b="b"/>
              <a:pathLst>
                <a:path w="1524" h="1524">
                  <a:moveTo>
                    <a:pt x="0" y="0"/>
                  </a:moveTo>
                  <a:lnTo>
                    <a:pt x="1524" y="1523"/>
                  </a:lnTo>
                  <a:lnTo>
                    <a:pt x="1524" y="0"/>
                  </a:lnTo>
                  <a:lnTo>
                    <a:pt x="0" y="0"/>
                  </a:lnTo>
                  <a:close/>
                </a:path>
              </a:pathLst>
            </a:custGeom>
            <a:solidFill>
              <a:srgbClr val="00923E"/>
            </a:solidFill>
          </p:spPr>
          <p:txBody>
            <a:bodyPr wrap="square" lIns="0" tIns="0" rIns="0" bIns="0" rtlCol="0">
              <a:noAutofit/>
            </a:bodyPr>
            <a:lstStyle/>
            <a:p>
              <a:endParaRPr sz="700"/>
            </a:p>
          </p:txBody>
        </p:sp>
        <p:sp>
          <p:nvSpPr>
            <p:cNvPr id="1565" name="object 1606"/>
            <p:cNvSpPr/>
            <p:nvPr/>
          </p:nvSpPr>
          <p:spPr>
            <a:xfrm>
              <a:off x="5149173" y="2435956"/>
              <a:ext cx="16417" cy="12153"/>
            </a:xfrm>
            <a:custGeom>
              <a:avLst/>
              <a:gdLst/>
              <a:ahLst/>
              <a:cxnLst/>
              <a:rect l="l" t="t" r="r" b="b"/>
              <a:pathLst>
                <a:path w="6095" h="4572">
                  <a:moveTo>
                    <a:pt x="4571" y="0"/>
                  </a:moveTo>
                  <a:lnTo>
                    <a:pt x="0" y="4572"/>
                  </a:lnTo>
                  <a:lnTo>
                    <a:pt x="1524" y="4572"/>
                  </a:lnTo>
                  <a:lnTo>
                    <a:pt x="6095" y="0"/>
                  </a:lnTo>
                  <a:lnTo>
                    <a:pt x="4571" y="0"/>
                  </a:lnTo>
                  <a:close/>
                </a:path>
              </a:pathLst>
            </a:custGeom>
            <a:solidFill>
              <a:srgbClr val="00923E"/>
            </a:solidFill>
          </p:spPr>
          <p:txBody>
            <a:bodyPr wrap="square" lIns="0" tIns="0" rIns="0" bIns="0" rtlCol="0">
              <a:noAutofit/>
            </a:bodyPr>
            <a:lstStyle/>
            <a:p>
              <a:endParaRPr sz="700"/>
            </a:p>
          </p:txBody>
        </p:sp>
        <p:sp>
          <p:nvSpPr>
            <p:cNvPr id="1566" name="object 1607"/>
            <p:cNvSpPr/>
            <p:nvPr/>
          </p:nvSpPr>
          <p:spPr>
            <a:xfrm>
              <a:off x="5161487" y="2435956"/>
              <a:ext cx="4105" cy="0"/>
            </a:xfrm>
            <a:custGeom>
              <a:avLst/>
              <a:gdLst/>
              <a:ahLst/>
              <a:cxnLst/>
              <a:rect l="l" t="t" r="r" b="b"/>
              <a:pathLst>
                <a:path w="1524">
                  <a:moveTo>
                    <a:pt x="1524" y="0"/>
                  </a:moveTo>
                  <a:lnTo>
                    <a:pt x="0" y="0"/>
                  </a:lnTo>
                  <a:lnTo>
                    <a:pt x="1524" y="0"/>
                  </a:lnTo>
                  <a:close/>
                </a:path>
              </a:pathLst>
            </a:custGeom>
            <a:solidFill>
              <a:srgbClr val="00923E"/>
            </a:solidFill>
          </p:spPr>
          <p:txBody>
            <a:bodyPr wrap="square" lIns="0" tIns="0" rIns="0" bIns="0" rtlCol="0">
              <a:noAutofit/>
            </a:bodyPr>
            <a:lstStyle/>
            <a:p>
              <a:endParaRPr sz="700"/>
            </a:p>
          </p:txBody>
        </p:sp>
        <p:sp>
          <p:nvSpPr>
            <p:cNvPr id="1567" name="object 1608"/>
            <p:cNvSpPr/>
            <p:nvPr/>
          </p:nvSpPr>
          <p:spPr>
            <a:xfrm>
              <a:off x="5173802" y="2460263"/>
              <a:ext cx="0" cy="4048"/>
            </a:xfrm>
            <a:custGeom>
              <a:avLst/>
              <a:gdLst/>
              <a:ahLst/>
              <a:cxnLst/>
              <a:rect l="l" t="t" r="r" b="b"/>
              <a:pathLst>
                <a:path h="1524">
                  <a:moveTo>
                    <a:pt x="0" y="0"/>
                  </a:moveTo>
                  <a:lnTo>
                    <a:pt x="0" y="1523"/>
                  </a:lnTo>
                  <a:lnTo>
                    <a:pt x="0" y="0"/>
                  </a:lnTo>
                  <a:close/>
                </a:path>
              </a:pathLst>
            </a:custGeom>
            <a:solidFill>
              <a:srgbClr val="00923E"/>
            </a:solidFill>
          </p:spPr>
          <p:txBody>
            <a:bodyPr wrap="square" lIns="0" tIns="0" rIns="0" bIns="0" rtlCol="0">
              <a:noAutofit/>
            </a:bodyPr>
            <a:lstStyle/>
            <a:p>
              <a:endParaRPr sz="700"/>
            </a:p>
          </p:txBody>
        </p:sp>
        <p:sp>
          <p:nvSpPr>
            <p:cNvPr id="1568" name="object 1609"/>
            <p:cNvSpPr/>
            <p:nvPr/>
          </p:nvSpPr>
          <p:spPr>
            <a:xfrm>
              <a:off x="5173802" y="2456212"/>
              <a:ext cx="20521" cy="8102"/>
            </a:xfrm>
            <a:custGeom>
              <a:avLst/>
              <a:gdLst/>
              <a:ahLst/>
              <a:cxnLst/>
              <a:rect l="l" t="t" r="r" b="b"/>
              <a:pathLst>
                <a:path w="7619" h="3048">
                  <a:moveTo>
                    <a:pt x="7619" y="1523"/>
                  </a:moveTo>
                  <a:lnTo>
                    <a:pt x="7619" y="0"/>
                  </a:lnTo>
                  <a:lnTo>
                    <a:pt x="0" y="1523"/>
                  </a:lnTo>
                  <a:lnTo>
                    <a:pt x="0" y="3047"/>
                  </a:lnTo>
                  <a:lnTo>
                    <a:pt x="7619" y="1523"/>
                  </a:lnTo>
                  <a:close/>
                </a:path>
              </a:pathLst>
            </a:custGeom>
            <a:solidFill>
              <a:srgbClr val="00923E"/>
            </a:solidFill>
          </p:spPr>
          <p:txBody>
            <a:bodyPr wrap="square" lIns="0" tIns="0" rIns="0" bIns="0" rtlCol="0">
              <a:noAutofit/>
            </a:bodyPr>
            <a:lstStyle/>
            <a:p>
              <a:endParaRPr sz="700"/>
            </a:p>
          </p:txBody>
        </p:sp>
        <p:sp>
          <p:nvSpPr>
            <p:cNvPr id="1569" name="object 1610"/>
            <p:cNvSpPr/>
            <p:nvPr/>
          </p:nvSpPr>
          <p:spPr>
            <a:xfrm>
              <a:off x="5194326" y="2456212"/>
              <a:ext cx="0" cy="4051"/>
            </a:xfrm>
            <a:custGeom>
              <a:avLst/>
              <a:gdLst/>
              <a:ahLst/>
              <a:cxnLst/>
              <a:rect l="l" t="t" r="r" b="b"/>
              <a:pathLst>
                <a:path h="1524">
                  <a:moveTo>
                    <a:pt x="0" y="1523"/>
                  </a:moveTo>
                  <a:lnTo>
                    <a:pt x="0" y="0"/>
                  </a:lnTo>
                  <a:lnTo>
                    <a:pt x="0" y="1523"/>
                  </a:lnTo>
                  <a:close/>
                </a:path>
              </a:pathLst>
            </a:custGeom>
            <a:solidFill>
              <a:srgbClr val="00923E"/>
            </a:solidFill>
          </p:spPr>
          <p:txBody>
            <a:bodyPr wrap="square" lIns="0" tIns="0" rIns="0" bIns="0" rtlCol="0">
              <a:noAutofit/>
            </a:bodyPr>
            <a:lstStyle/>
            <a:p>
              <a:endParaRPr sz="700"/>
            </a:p>
          </p:txBody>
        </p:sp>
        <p:sp>
          <p:nvSpPr>
            <p:cNvPr id="1570" name="object 1611"/>
            <p:cNvSpPr/>
            <p:nvPr/>
          </p:nvSpPr>
          <p:spPr>
            <a:xfrm>
              <a:off x="5182011" y="2490646"/>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1571" name="object 1612"/>
            <p:cNvSpPr/>
            <p:nvPr/>
          </p:nvSpPr>
          <p:spPr>
            <a:xfrm>
              <a:off x="5186116" y="2488620"/>
              <a:ext cx="12314" cy="8099"/>
            </a:xfrm>
            <a:custGeom>
              <a:avLst/>
              <a:gdLst/>
              <a:ahLst/>
              <a:cxnLst/>
              <a:rect l="l" t="t" r="r" b="b"/>
              <a:pathLst>
                <a:path w="4572" h="3048">
                  <a:moveTo>
                    <a:pt x="4572" y="1523"/>
                  </a:moveTo>
                  <a:lnTo>
                    <a:pt x="0" y="0"/>
                  </a:lnTo>
                  <a:lnTo>
                    <a:pt x="0" y="1523"/>
                  </a:lnTo>
                  <a:lnTo>
                    <a:pt x="4572" y="3047"/>
                  </a:lnTo>
                  <a:lnTo>
                    <a:pt x="4572" y="1523"/>
                  </a:lnTo>
                  <a:close/>
                </a:path>
              </a:pathLst>
            </a:custGeom>
            <a:solidFill>
              <a:srgbClr val="00923E"/>
            </a:solidFill>
          </p:spPr>
          <p:txBody>
            <a:bodyPr wrap="square" lIns="0" tIns="0" rIns="0" bIns="0" rtlCol="0">
              <a:noAutofit/>
            </a:bodyPr>
            <a:lstStyle/>
            <a:p>
              <a:endParaRPr sz="700"/>
            </a:p>
          </p:txBody>
        </p:sp>
        <p:sp>
          <p:nvSpPr>
            <p:cNvPr id="1572" name="object 1613"/>
            <p:cNvSpPr/>
            <p:nvPr/>
          </p:nvSpPr>
          <p:spPr>
            <a:xfrm>
              <a:off x="5198431" y="2494697"/>
              <a:ext cx="4105" cy="0"/>
            </a:xfrm>
            <a:custGeom>
              <a:avLst/>
              <a:gdLst/>
              <a:ahLst/>
              <a:cxnLst/>
              <a:rect l="l" t="t" r="r" b="b"/>
              <a:pathLst>
                <a:path w="1524">
                  <a:moveTo>
                    <a:pt x="0" y="0"/>
                  </a:moveTo>
                  <a:lnTo>
                    <a:pt x="1524" y="0"/>
                  </a:lnTo>
                </a:path>
              </a:pathLst>
            </a:custGeom>
            <a:ln w="2793">
              <a:solidFill>
                <a:srgbClr val="00923E"/>
              </a:solidFill>
            </a:ln>
          </p:spPr>
          <p:txBody>
            <a:bodyPr wrap="square" lIns="0" tIns="0" rIns="0" bIns="0" rtlCol="0">
              <a:noAutofit/>
            </a:bodyPr>
            <a:lstStyle/>
            <a:p>
              <a:endParaRPr sz="700"/>
            </a:p>
          </p:txBody>
        </p:sp>
        <p:sp>
          <p:nvSpPr>
            <p:cNvPr id="1573" name="object 1614"/>
            <p:cNvSpPr/>
            <p:nvPr/>
          </p:nvSpPr>
          <p:spPr>
            <a:xfrm>
              <a:off x="5173802" y="2516978"/>
              <a:ext cx="8207" cy="4051"/>
            </a:xfrm>
            <a:custGeom>
              <a:avLst/>
              <a:gdLst/>
              <a:ahLst/>
              <a:cxnLst/>
              <a:rect l="l" t="t" r="r" b="b"/>
              <a:pathLst>
                <a:path w="3047" h="1524">
                  <a:moveTo>
                    <a:pt x="3047" y="0"/>
                  </a:moveTo>
                  <a:lnTo>
                    <a:pt x="1524" y="0"/>
                  </a:lnTo>
                  <a:lnTo>
                    <a:pt x="0" y="1524"/>
                  </a:lnTo>
                  <a:lnTo>
                    <a:pt x="1524" y="1524"/>
                  </a:lnTo>
                  <a:lnTo>
                    <a:pt x="3047" y="0"/>
                  </a:lnTo>
                  <a:close/>
                </a:path>
              </a:pathLst>
            </a:custGeom>
            <a:solidFill>
              <a:srgbClr val="00923E"/>
            </a:solidFill>
          </p:spPr>
          <p:txBody>
            <a:bodyPr wrap="square" lIns="0" tIns="0" rIns="0" bIns="0" rtlCol="0">
              <a:noAutofit/>
            </a:bodyPr>
            <a:lstStyle/>
            <a:p>
              <a:endParaRPr sz="700"/>
            </a:p>
          </p:txBody>
        </p:sp>
        <p:sp>
          <p:nvSpPr>
            <p:cNvPr id="1574" name="object 1615"/>
            <p:cNvSpPr/>
            <p:nvPr/>
          </p:nvSpPr>
          <p:spPr>
            <a:xfrm>
              <a:off x="5177906" y="2516978"/>
              <a:ext cx="16417" cy="12153"/>
            </a:xfrm>
            <a:custGeom>
              <a:avLst/>
              <a:gdLst/>
              <a:ahLst/>
              <a:cxnLst/>
              <a:rect l="l" t="t" r="r" b="b"/>
              <a:pathLst>
                <a:path w="6095" h="4572">
                  <a:moveTo>
                    <a:pt x="4571" y="4572"/>
                  </a:moveTo>
                  <a:lnTo>
                    <a:pt x="6095" y="3048"/>
                  </a:lnTo>
                  <a:lnTo>
                    <a:pt x="1523" y="0"/>
                  </a:lnTo>
                  <a:lnTo>
                    <a:pt x="0" y="1524"/>
                  </a:lnTo>
                  <a:lnTo>
                    <a:pt x="4571" y="4572"/>
                  </a:lnTo>
                  <a:close/>
                </a:path>
              </a:pathLst>
            </a:custGeom>
            <a:solidFill>
              <a:srgbClr val="00923E"/>
            </a:solidFill>
          </p:spPr>
          <p:txBody>
            <a:bodyPr wrap="square" lIns="0" tIns="0" rIns="0" bIns="0" rtlCol="0">
              <a:noAutofit/>
            </a:bodyPr>
            <a:lstStyle/>
            <a:p>
              <a:endParaRPr sz="700"/>
            </a:p>
          </p:txBody>
        </p:sp>
        <p:sp>
          <p:nvSpPr>
            <p:cNvPr id="1575" name="object 1616"/>
            <p:cNvSpPr/>
            <p:nvPr/>
          </p:nvSpPr>
          <p:spPr>
            <a:xfrm>
              <a:off x="5190221" y="2525080"/>
              <a:ext cx="4105" cy="4051"/>
            </a:xfrm>
            <a:custGeom>
              <a:avLst/>
              <a:gdLst/>
              <a:ahLst/>
              <a:cxnLst/>
              <a:rect l="l" t="t" r="r" b="b"/>
              <a:pathLst>
                <a:path w="1524" h="1524">
                  <a:moveTo>
                    <a:pt x="0" y="1524"/>
                  </a:moveTo>
                  <a:lnTo>
                    <a:pt x="1524" y="1524"/>
                  </a:lnTo>
                  <a:lnTo>
                    <a:pt x="1524" y="0"/>
                  </a:lnTo>
                  <a:lnTo>
                    <a:pt x="0" y="1524"/>
                  </a:lnTo>
                  <a:close/>
                </a:path>
              </a:pathLst>
            </a:custGeom>
            <a:solidFill>
              <a:srgbClr val="00923E"/>
            </a:solidFill>
          </p:spPr>
          <p:txBody>
            <a:bodyPr wrap="square" lIns="0" tIns="0" rIns="0" bIns="0" rtlCol="0">
              <a:noAutofit/>
            </a:bodyPr>
            <a:lstStyle/>
            <a:p>
              <a:endParaRPr sz="700"/>
            </a:p>
          </p:txBody>
        </p:sp>
        <p:sp>
          <p:nvSpPr>
            <p:cNvPr id="1576" name="object 1617"/>
            <p:cNvSpPr/>
            <p:nvPr/>
          </p:nvSpPr>
          <p:spPr>
            <a:xfrm>
              <a:off x="5149173" y="2533182"/>
              <a:ext cx="8210" cy="0"/>
            </a:xfrm>
            <a:custGeom>
              <a:avLst/>
              <a:gdLst/>
              <a:ahLst/>
              <a:cxnLst/>
              <a:rect l="l" t="t" r="r" b="b"/>
              <a:pathLst>
                <a:path w="3048">
                  <a:moveTo>
                    <a:pt x="3048" y="0"/>
                  </a:moveTo>
                  <a:lnTo>
                    <a:pt x="1524" y="0"/>
                  </a:lnTo>
                  <a:lnTo>
                    <a:pt x="0" y="0"/>
                  </a:lnTo>
                  <a:lnTo>
                    <a:pt x="3048" y="0"/>
                  </a:lnTo>
                  <a:close/>
                </a:path>
              </a:pathLst>
            </a:custGeom>
            <a:solidFill>
              <a:srgbClr val="00923E"/>
            </a:solidFill>
          </p:spPr>
          <p:txBody>
            <a:bodyPr wrap="square" lIns="0" tIns="0" rIns="0" bIns="0" rtlCol="0">
              <a:noAutofit/>
            </a:bodyPr>
            <a:lstStyle/>
            <a:p>
              <a:endParaRPr sz="700"/>
            </a:p>
          </p:txBody>
        </p:sp>
        <p:sp>
          <p:nvSpPr>
            <p:cNvPr id="1577" name="object 1618"/>
            <p:cNvSpPr/>
            <p:nvPr/>
          </p:nvSpPr>
          <p:spPr>
            <a:xfrm>
              <a:off x="5153278" y="2533182"/>
              <a:ext cx="12312" cy="12151"/>
            </a:xfrm>
            <a:custGeom>
              <a:avLst/>
              <a:gdLst/>
              <a:ahLst/>
              <a:cxnLst/>
              <a:rect l="l" t="t" r="r" b="b"/>
              <a:pathLst>
                <a:path w="4571" h="4572">
                  <a:moveTo>
                    <a:pt x="3047" y="4571"/>
                  </a:moveTo>
                  <a:lnTo>
                    <a:pt x="4571" y="4571"/>
                  </a:lnTo>
                  <a:lnTo>
                    <a:pt x="1524" y="0"/>
                  </a:lnTo>
                  <a:lnTo>
                    <a:pt x="0" y="0"/>
                  </a:lnTo>
                  <a:lnTo>
                    <a:pt x="3047" y="4571"/>
                  </a:lnTo>
                  <a:close/>
                </a:path>
              </a:pathLst>
            </a:custGeom>
            <a:solidFill>
              <a:srgbClr val="00923E"/>
            </a:solidFill>
          </p:spPr>
          <p:txBody>
            <a:bodyPr wrap="square" lIns="0" tIns="0" rIns="0" bIns="0" rtlCol="0">
              <a:noAutofit/>
            </a:bodyPr>
            <a:lstStyle/>
            <a:p>
              <a:endParaRPr sz="700"/>
            </a:p>
          </p:txBody>
        </p:sp>
        <p:sp>
          <p:nvSpPr>
            <p:cNvPr id="1578" name="object 1619"/>
            <p:cNvSpPr/>
            <p:nvPr/>
          </p:nvSpPr>
          <p:spPr>
            <a:xfrm>
              <a:off x="5161487" y="2545335"/>
              <a:ext cx="4105" cy="0"/>
            </a:xfrm>
            <a:custGeom>
              <a:avLst/>
              <a:gdLst/>
              <a:ahLst/>
              <a:cxnLst/>
              <a:rect l="l" t="t" r="r" b="b"/>
              <a:pathLst>
                <a:path w="1524">
                  <a:moveTo>
                    <a:pt x="0" y="0"/>
                  </a:moveTo>
                  <a:lnTo>
                    <a:pt x="1524" y="0"/>
                  </a:lnTo>
                  <a:lnTo>
                    <a:pt x="0" y="0"/>
                  </a:lnTo>
                  <a:close/>
                </a:path>
              </a:pathLst>
            </a:custGeom>
            <a:solidFill>
              <a:srgbClr val="00923E"/>
            </a:solidFill>
          </p:spPr>
          <p:txBody>
            <a:bodyPr wrap="square" lIns="0" tIns="0" rIns="0" bIns="0" rtlCol="0">
              <a:noAutofit/>
            </a:bodyPr>
            <a:lstStyle/>
            <a:p>
              <a:endParaRPr sz="700"/>
            </a:p>
          </p:txBody>
        </p:sp>
        <p:sp>
          <p:nvSpPr>
            <p:cNvPr id="1579" name="object 1620"/>
            <p:cNvSpPr/>
            <p:nvPr/>
          </p:nvSpPr>
          <p:spPr>
            <a:xfrm>
              <a:off x="5145068" y="2476464"/>
              <a:ext cx="4105" cy="4051"/>
            </a:xfrm>
            <a:custGeom>
              <a:avLst/>
              <a:gdLst/>
              <a:ahLst/>
              <a:cxnLst/>
              <a:rect l="l" t="t" r="r" b="b"/>
              <a:pathLst>
                <a:path w="1524" h="1524">
                  <a:moveTo>
                    <a:pt x="1524" y="0"/>
                  </a:moveTo>
                  <a:lnTo>
                    <a:pt x="0" y="0"/>
                  </a:lnTo>
                  <a:lnTo>
                    <a:pt x="0" y="1524"/>
                  </a:lnTo>
                  <a:lnTo>
                    <a:pt x="1524" y="0"/>
                  </a:lnTo>
                  <a:close/>
                </a:path>
              </a:pathLst>
            </a:custGeom>
            <a:solidFill>
              <a:srgbClr val="C57B37"/>
            </a:solidFill>
          </p:spPr>
          <p:txBody>
            <a:bodyPr wrap="square" lIns="0" tIns="0" rIns="0" bIns="0" rtlCol="0">
              <a:noAutofit/>
            </a:bodyPr>
            <a:lstStyle/>
            <a:p>
              <a:endParaRPr sz="700"/>
            </a:p>
          </p:txBody>
        </p:sp>
        <p:sp>
          <p:nvSpPr>
            <p:cNvPr id="1580" name="object 1621"/>
            <p:cNvSpPr/>
            <p:nvPr/>
          </p:nvSpPr>
          <p:spPr>
            <a:xfrm>
              <a:off x="5054762" y="2484567"/>
              <a:ext cx="0" cy="0"/>
            </a:xfrm>
            <a:custGeom>
              <a:avLst/>
              <a:gdLst/>
              <a:ahLst/>
              <a:cxnLst/>
              <a:rect l="l" t="t" r="r" b="b"/>
              <a:pathLst>
                <a:path>
                  <a:moveTo>
                    <a:pt x="0" y="0"/>
                  </a:moveTo>
                  <a:lnTo>
                    <a:pt x="0" y="0"/>
                  </a:lnTo>
                </a:path>
              </a:pathLst>
            </a:custGeom>
            <a:solidFill>
              <a:srgbClr val="00923E"/>
            </a:solidFill>
          </p:spPr>
          <p:txBody>
            <a:bodyPr wrap="square" lIns="0" tIns="0" rIns="0" bIns="0" rtlCol="0">
              <a:noAutofit/>
            </a:bodyPr>
            <a:lstStyle/>
            <a:p>
              <a:endParaRPr sz="700"/>
            </a:p>
          </p:txBody>
        </p:sp>
        <p:sp>
          <p:nvSpPr>
            <p:cNvPr id="1581" name="object 1622"/>
            <p:cNvSpPr/>
            <p:nvPr/>
          </p:nvSpPr>
          <p:spPr>
            <a:xfrm>
              <a:off x="5145068" y="2476464"/>
              <a:ext cx="12314" cy="32409"/>
            </a:xfrm>
            <a:custGeom>
              <a:avLst/>
              <a:gdLst/>
              <a:ahLst/>
              <a:cxnLst/>
              <a:rect l="l" t="t" r="r" b="b"/>
              <a:pathLst>
                <a:path w="4572" h="12192">
                  <a:moveTo>
                    <a:pt x="1524" y="12192"/>
                  </a:moveTo>
                  <a:lnTo>
                    <a:pt x="3048" y="12192"/>
                  </a:lnTo>
                  <a:lnTo>
                    <a:pt x="3048" y="10668"/>
                  </a:lnTo>
                  <a:lnTo>
                    <a:pt x="4572" y="9144"/>
                  </a:lnTo>
                  <a:lnTo>
                    <a:pt x="4572" y="3048"/>
                  </a:lnTo>
                  <a:lnTo>
                    <a:pt x="3048" y="3048"/>
                  </a:lnTo>
                  <a:lnTo>
                    <a:pt x="3048" y="0"/>
                  </a:lnTo>
                  <a:lnTo>
                    <a:pt x="1524" y="0"/>
                  </a:lnTo>
                  <a:lnTo>
                    <a:pt x="0" y="1524"/>
                  </a:lnTo>
                  <a:lnTo>
                    <a:pt x="0" y="3048"/>
                  </a:lnTo>
                  <a:lnTo>
                    <a:pt x="1524" y="3048"/>
                  </a:lnTo>
                  <a:lnTo>
                    <a:pt x="1524" y="9144"/>
                  </a:lnTo>
                  <a:lnTo>
                    <a:pt x="0" y="10668"/>
                  </a:lnTo>
                  <a:lnTo>
                    <a:pt x="0" y="12192"/>
                  </a:lnTo>
                  <a:lnTo>
                    <a:pt x="1524" y="12192"/>
                  </a:lnTo>
                  <a:close/>
                </a:path>
              </a:pathLst>
            </a:custGeom>
            <a:solidFill>
              <a:srgbClr val="00923E"/>
            </a:solidFill>
          </p:spPr>
          <p:txBody>
            <a:bodyPr wrap="square" lIns="0" tIns="0" rIns="0" bIns="0" rtlCol="0">
              <a:noAutofit/>
            </a:bodyPr>
            <a:lstStyle/>
            <a:p>
              <a:endParaRPr sz="700"/>
            </a:p>
          </p:txBody>
        </p:sp>
        <p:sp>
          <p:nvSpPr>
            <p:cNvPr id="1582" name="object 1623"/>
            <p:cNvSpPr/>
            <p:nvPr/>
          </p:nvSpPr>
          <p:spPr>
            <a:xfrm>
              <a:off x="5145068" y="2476464"/>
              <a:ext cx="8210" cy="4051"/>
            </a:xfrm>
            <a:custGeom>
              <a:avLst/>
              <a:gdLst/>
              <a:ahLst/>
              <a:cxnLst/>
              <a:rect l="l" t="t" r="r" b="b"/>
              <a:pathLst>
                <a:path w="3048" h="1524">
                  <a:moveTo>
                    <a:pt x="0" y="0"/>
                  </a:moveTo>
                  <a:lnTo>
                    <a:pt x="0" y="1524"/>
                  </a:lnTo>
                  <a:lnTo>
                    <a:pt x="3048" y="1524"/>
                  </a:lnTo>
                  <a:lnTo>
                    <a:pt x="0" y="0"/>
                  </a:lnTo>
                  <a:close/>
                </a:path>
              </a:pathLst>
            </a:custGeom>
            <a:solidFill>
              <a:srgbClr val="00923E"/>
            </a:solidFill>
          </p:spPr>
          <p:txBody>
            <a:bodyPr wrap="square" lIns="0" tIns="0" rIns="0" bIns="0" rtlCol="0">
              <a:noAutofit/>
            </a:bodyPr>
            <a:lstStyle/>
            <a:p>
              <a:endParaRPr sz="700"/>
            </a:p>
          </p:txBody>
        </p:sp>
        <p:sp>
          <p:nvSpPr>
            <p:cNvPr id="1583" name="object 1624"/>
            <p:cNvSpPr/>
            <p:nvPr/>
          </p:nvSpPr>
          <p:spPr>
            <a:xfrm>
              <a:off x="5108125" y="2480518"/>
              <a:ext cx="36941" cy="16202"/>
            </a:xfrm>
            <a:custGeom>
              <a:avLst/>
              <a:gdLst/>
              <a:ahLst/>
              <a:cxnLst/>
              <a:rect l="l" t="t" r="r" b="b"/>
              <a:pathLst>
                <a:path w="13715" h="6096">
                  <a:moveTo>
                    <a:pt x="0" y="0"/>
                  </a:moveTo>
                  <a:lnTo>
                    <a:pt x="0" y="1523"/>
                  </a:lnTo>
                  <a:lnTo>
                    <a:pt x="7619" y="1523"/>
                  </a:lnTo>
                  <a:lnTo>
                    <a:pt x="7619" y="3047"/>
                  </a:lnTo>
                  <a:lnTo>
                    <a:pt x="12191" y="3047"/>
                  </a:lnTo>
                  <a:lnTo>
                    <a:pt x="12191" y="1523"/>
                  </a:lnTo>
                  <a:lnTo>
                    <a:pt x="10668" y="1523"/>
                  </a:lnTo>
                  <a:lnTo>
                    <a:pt x="9143" y="0"/>
                  </a:lnTo>
                  <a:lnTo>
                    <a:pt x="0" y="0"/>
                  </a:lnTo>
                  <a:close/>
                </a:path>
                <a:path w="13715" h="6096">
                  <a:moveTo>
                    <a:pt x="12191" y="3047"/>
                  </a:moveTo>
                  <a:lnTo>
                    <a:pt x="12191" y="6095"/>
                  </a:lnTo>
                  <a:lnTo>
                    <a:pt x="13715" y="6095"/>
                  </a:lnTo>
                  <a:lnTo>
                    <a:pt x="13715" y="3047"/>
                  </a:lnTo>
                  <a:lnTo>
                    <a:pt x="12191" y="3047"/>
                  </a:lnTo>
                  <a:close/>
                </a:path>
              </a:pathLst>
            </a:custGeom>
            <a:solidFill>
              <a:srgbClr val="00923E"/>
            </a:solidFill>
          </p:spPr>
          <p:txBody>
            <a:bodyPr wrap="square" lIns="0" tIns="0" rIns="0" bIns="0" rtlCol="0">
              <a:noAutofit/>
            </a:bodyPr>
            <a:lstStyle/>
            <a:p>
              <a:endParaRPr sz="700"/>
            </a:p>
          </p:txBody>
        </p:sp>
        <p:sp>
          <p:nvSpPr>
            <p:cNvPr id="1584" name="object 1625"/>
            <p:cNvSpPr/>
            <p:nvPr/>
          </p:nvSpPr>
          <p:spPr>
            <a:xfrm>
              <a:off x="5296946" y="2136177"/>
              <a:ext cx="4105" cy="4048"/>
            </a:xfrm>
            <a:custGeom>
              <a:avLst/>
              <a:gdLst/>
              <a:ahLst/>
              <a:cxnLst/>
              <a:rect l="l" t="t" r="r" b="b"/>
              <a:pathLst>
                <a:path w="1524" h="1524">
                  <a:moveTo>
                    <a:pt x="0" y="1523"/>
                  </a:moveTo>
                  <a:lnTo>
                    <a:pt x="1524" y="0"/>
                  </a:lnTo>
                  <a:lnTo>
                    <a:pt x="0" y="0"/>
                  </a:lnTo>
                  <a:lnTo>
                    <a:pt x="0" y="1523"/>
                  </a:lnTo>
                  <a:close/>
                </a:path>
              </a:pathLst>
            </a:custGeom>
            <a:solidFill>
              <a:srgbClr val="DC2B18"/>
            </a:solidFill>
          </p:spPr>
          <p:txBody>
            <a:bodyPr wrap="square" lIns="0" tIns="0" rIns="0" bIns="0" rtlCol="0">
              <a:noAutofit/>
            </a:bodyPr>
            <a:lstStyle/>
            <a:p>
              <a:endParaRPr sz="700"/>
            </a:p>
          </p:txBody>
        </p:sp>
        <p:sp>
          <p:nvSpPr>
            <p:cNvPr id="1585" name="object 1626"/>
            <p:cNvSpPr/>
            <p:nvPr/>
          </p:nvSpPr>
          <p:spPr>
            <a:xfrm>
              <a:off x="5296946" y="2136177"/>
              <a:ext cx="4105" cy="8102"/>
            </a:xfrm>
            <a:custGeom>
              <a:avLst/>
              <a:gdLst/>
              <a:ahLst/>
              <a:cxnLst/>
              <a:rect l="l" t="t" r="r" b="b"/>
              <a:pathLst>
                <a:path w="1524" h="3048">
                  <a:moveTo>
                    <a:pt x="0" y="3048"/>
                  </a:moveTo>
                  <a:lnTo>
                    <a:pt x="1524" y="0"/>
                  </a:lnTo>
                  <a:lnTo>
                    <a:pt x="0" y="0"/>
                  </a:lnTo>
                  <a:lnTo>
                    <a:pt x="0" y="3048"/>
                  </a:lnTo>
                  <a:close/>
                </a:path>
              </a:pathLst>
            </a:custGeom>
            <a:solidFill>
              <a:srgbClr val="DC2B18"/>
            </a:solidFill>
          </p:spPr>
          <p:txBody>
            <a:bodyPr wrap="square" lIns="0" tIns="0" rIns="0" bIns="0" rtlCol="0">
              <a:noAutofit/>
            </a:bodyPr>
            <a:lstStyle/>
            <a:p>
              <a:endParaRPr sz="700"/>
            </a:p>
          </p:txBody>
        </p:sp>
        <p:sp>
          <p:nvSpPr>
            <p:cNvPr id="1586" name="object 1627"/>
            <p:cNvSpPr/>
            <p:nvPr/>
          </p:nvSpPr>
          <p:spPr>
            <a:xfrm>
              <a:off x="5292841" y="2136177"/>
              <a:ext cx="4105" cy="8102"/>
            </a:xfrm>
            <a:custGeom>
              <a:avLst/>
              <a:gdLst/>
              <a:ahLst/>
              <a:cxnLst/>
              <a:rect l="l" t="t" r="r" b="b"/>
              <a:pathLst>
                <a:path w="1524" h="3048">
                  <a:moveTo>
                    <a:pt x="1524" y="0"/>
                  </a:moveTo>
                  <a:lnTo>
                    <a:pt x="0" y="0"/>
                  </a:lnTo>
                  <a:lnTo>
                    <a:pt x="0" y="3048"/>
                  </a:lnTo>
                  <a:lnTo>
                    <a:pt x="1524" y="1523"/>
                  </a:lnTo>
                  <a:lnTo>
                    <a:pt x="1524" y="0"/>
                  </a:lnTo>
                  <a:close/>
                </a:path>
              </a:pathLst>
            </a:custGeom>
            <a:solidFill>
              <a:srgbClr val="DC2F1B"/>
            </a:solidFill>
          </p:spPr>
          <p:txBody>
            <a:bodyPr wrap="square" lIns="0" tIns="0" rIns="0" bIns="0" rtlCol="0">
              <a:noAutofit/>
            </a:bodyPr>
            <a:lstStyle/>
            <a:p>
              <a:endParaRPr sz="700"/>
            </a:p>
          </p:txBody>
        </p:sp>
        <p:sp>
          <p:nvSpPr>
            <p:cNvPr id="1587" name="object 1628"/>
            <p:cNvSpPr/>
            <p:nvPr/>
          </p:nvSpPr>
          <p:spPr>
            <a:xfrm>
              <a:off x="5292841" y="2136177"/>
              <a:ext cx="4105" cy="12151"/>
            </a:xfrm>
            <a:custGeom>
              <a:avLst/>
              <a:gdLst/>
              <a:ahLst/>
              <a:cxnLst/>
              <a:rect l="l" t="t" r="r" b="b"/>
              <a:pathLst>
                <a:path w="1524" h="4572">
                  <a:moveTo>
                    <a:pt x="1524" y="0"/>
                  </a:moveTo>
                  <a:lnTo>
                    <a:pt x="0" y="0"/>
                  </a:lnTo>
                  <a:lnTo>
                    <a:pt x="0" y="4571"/>
                  </a:lnTo>
                  <a:lnTo>
                    <a:pt x="1524" y="3048"/>
                  </a:lnTo>
                  <a:lnTo>
                    <a:pt x="1524" y="0"/>
                  </a:lnTo>
                  <a:close/>
                </a:path>
              </a:pathLst>
            </a:custGeom>
            <a:solidFill>
              <a:srgbClr val="DD3922"/>
            </a:solidFill>
          </p:spPr>
          <p:txBody>
            <a:bodyPr wrap="square" lIns="0" tIns="0" rIns="0" bIns="0" rtlCol="0">
              <a:noAutofit/>
            </a:bodyPr>
            <a:lstStyle/>
            <a:p>
              <a:endParaRPr sz="700"/>
            </a:p>
          </p:txBody>
        </p:sp>
        <p:sp>
          <p:nvSpPr>
            <p:cNvPr id="1588" name="object 1629"/>
            <p:cNvSpPr/>
            <p:nvPr/>
          </p:nvSpPr>
          <p:spPr>
            <a:xfrm>
              <a:off x="5288736" y="2136177"/>
              <a:ext cx="4105" cy="16202"/>
            </a:xfrm>
            <a:custGeom>
              <a:avLst/>
              <a:gdLst/>
              <a:ahLst/>
              <a:cxnLst/>
              <a:rect l="l" t="t" r="r" b="b"/>
              <a:pathLst>
                <a:path w="1524" h="6096">
                  <a:moveTo>
                    <a:pt x="1524" y="0"/>
                  </a:moveTo>
                  <a:lnTo>
                    <a:pt x="0" y="0"/>
                  </a:lnTo>
                  <a:lnTo>
                    <a:pt x="0" y="6095"/>
                  </a:lnTo>
                  <a:lnTo>
                    <a:pt x="1524" y="3048"/>
                  </a:lnTo>
                  <a:lnTo>
                    <a:pt x="1524" y="0"/>
                  </a:lnTo>
                  <a:close/>
                </a:path>
              </a:pathLst>
            </a:custGeom>
            <a:solidFill>
              <a:srgbClr val="DE3C25"/>
            </a:solidFill>
          </p:spPr>
          <p:txBody>
            <a:bodyPr wrap="square" lIns="0" tIns="0" rIns="0" bIns="0" rtlCol="0">
              <a:noAutofit/>
            </a:bodyPr>
            <a:lstStyle/>
            <a:p>
              <a:endParaRPr sz="700"/>
            </a:p>
          </p:txBody>
        </p:sp>
        <p:sp>
          <p:nvSpPr>
            <p:cNvPr id="1589" name="object 1630"/>
            <p:cNvSpPr/>
            <p:nvPr/>
          </p:nvSpPr>
          <p:spPr>
            <a:xfrm>
              <a:off x="5288736" y="2136177"/>
              <a:ext cx="4105" cy="20253"/>
            </a:xfrm>
            <a:custGeom>
              <a:avLst/>
              <a:gdLst/>
              <a:ahLst/>
              <a:cxnLst/>
              <a:rect l="l" t="t" r="r" b="b"/>
              <a:pathLst>
                <a:path w="1524" h="7620">
                  <a:moveTo>
                    <a:pt x="1524" y="0"/>
                  </a:moveTo>
                  <a:lnTo>
                    <a:pt x="0" y="0"/>
                  </a:lnTo>
                  <a:lnTo>
                    <a:pt x="0" y="7619"/>
                  </a:lnTo>
                  <a:lnTo>
                    <a:pt x="1524" y="4571"/>
                  </a:lnTo>
                  <a:lnTo>
                    <a:pt x="1524" y="0"/>
                  </a:lnTo>
                  <a:close/>
                </a:path>
              </a:pathLst>
            </a:custGeom>
            <a:solidFill>
              <a:srgbClr val="DF462D"/>
            </a:solidFill>
          </p:spPr>
          <p:txBody>
            <a:bodyPr wrap="square" lIns="0" tIns="0" rIns="0" bIns="0" rtlCol="0">
              <a:noAutofit/>
            </a:bodyPr>
            <a:lstStyle/>
            <a:p>
              <a:endParaRPr sz="700"/>
            </a:p>
          </p:txBody>
        </p:sp>
        <p:sp>
          <p:nvSpPr>
            <p:cNvPr id="1590" name="object 1631"/>
            <p:cNvSpPr/>
            <p:nvPr/>
          </p:nvSpPr>
          <p:spPr>
            <a:xfrm>
              <a:off x="5284632" y="2136177"/>
              <a:ext cx="4105" cy="24304"/>
            </a:xfrm>
            <a:custGeom>
              <a:avLst/>
              <a:gdLst/>
              <a:ahLst/>
              <a:cxnLst/>
              <a:rect l="l" t="t" r="r" b="b"/>
              <a:pathLst>
                <a:path w="1524" h="9144">
                  <a:moveTo>
                    <a:pt x="0" y="0"/>
                  </a:moveTo>
                  <a:lnTo>
                    <a:pt x="0" y="9143"/>
                  </a:lnTo>
                  <a:lnTo>
                    <a:pt x="1524" y="6095"/>
                  </a:lnTo>
                  <a:lnTo>
                    <a:pt x="1524" y="0"/>
                  </a:lnTo>
                  <a:lnTo>
                    <a:pt x="0" y="0"/>
                  </a:lnTo>
                  <a:close/>
                </a:path>
              </a:pathLst>
            </a:custGeom>
            <a:solidFill>
              <a:srgbClr val="E04D30"/>
            </a:solidFill>
          </p:spPr>
          <p:txBody>
            <a:bodyPr wrap="square" lIns="0" tIns="0" rIns="0" bIns="0" rtlCol="0">
              <a:noAutofit/>
            </a:bodyPr>
            <a:lstStyle/>
            <a:p>
              <a:endParaRPr sz="700"/>
            </a:p>
          </p:txBody>
        </p:sp>
        <p:sp>
          <p:nvSpPr>
            <p:cNvPr id="1591" name="object 1632"/>
            <p:cNvSpPr/>
            <p:nvPr/>
          </p:nvSpPr>
          <p:spPr>
            <a:xfrm>
              <a:off x="5284632" y="2136177"/>
              <a:ext cx="4105" cy="24304"/>
            </a:xfrm>
            <a:custGeom>
              <a:avLst/>
              <a:gdLst/>
              <a:ahLst/>
              <a:cxnLst/>
              <a:rect l="l" t="t" r="r" b="b"/>
              <a:pathLst>
                <a:path w="1524" h="9144">
                  <a:moveTo>
                    <a:pt x="0" y="0"/>
                  </a:moveTo>
                  <a:lnTo>
                    <a:pt x="0" y="9143"/>
                  </a:lnTo>
                  <a:lnTo>
                    <a:pt x="1524" y="7619"/>
                  </a:lnTo>
                  <a:lnTo>
                    <a:pt x="1524" y="0"/>
                  </a:lnTo>
                  <a:lnTo>
                    <a:pt x="0" y="0"/>
                  </a:lnTo>
                  <a:close/>
                </a:path>
              </a:pathLst>
            </a:custGeom>
            <a:solidFill>
              <a:srgbClr val="E15238"/>
            </a:solidFill>
          </p:spPr>
          <p:txBody>
            <a:bodyPr wrap="square" lIns="0" tIns="0" rIns="0" bIns="0" rtlCol="0">
              <a:noAutofit/>
            </a:bodyPr>
            <a:lstStyle/>
            <a:p>
              <a:endParaRPr sz="700"/>
            </a:p>
          </p:txBody>
        </p:sp>
        <p:sp>
          <p:nvSpPr>
            <p:cNvPr id="1592" name="object 1633"/>
            <p:cNvSpPr/>
            <p:nvPr/>
          </p:nvSpPr>
          <p:spPr>
            <a:xfrm>
              <a:off x="5284632" y="1953879"/>
              <a:ext cx="0" cy="12151"/>
            </a:xfrm>
            <a:custGeom>
              <a:avLst/>
              <a:gdLst/>
              <a:ahLst/>
              <a:cxnLst/>
              <a:rect l="l" t="t" r="r" b="b"/>
              <a:pathLst>
                <a:path h="4572">
                  <a:moveTo>
                    <a:pt x="0" y="0"/>
                  </a:moveTo>
                  <a:lnTo>
                    <a:pt x="0" y="4571"/>
                  </a:lnTo>
                  <a:lnTo>
                    <a:pt x="0" y="0"/>
                  </a:lnTo>
                  <a:close/>
                </a:path>
              </a:pathLst>
            </a:custGeom>
            <a:solidFill>
              <a:srgbClr val="E25A3D"/>
            </a:solidFill>
          </p:spPr>
          <p:txBody>
            <a:bodyPr wrap="square" lIns="0" tIns="0" rIns="0" bIns="0" rtlCol="0">
              <a:noAutofit/>
            </a:bodyPr>
            <a:lstStyle/>
            <a:p>
              <a:endParaRPr sz="700"/>
            </a:p>
          </p:txBody>
        </p:sp>
        <p:sp>
          <p:nvSpPr>
            <p:cNvPr id="1593" name="object 1634"/>
            <p:cNvSpPr/>
            <p:nvPr/>
          </p:nvSpPr>
          <p:spPr>
            <a:xfrm>
              <a:off x="5284632" y="2136177"/>
              <a:ext cx="0" cy="28357"/>
            </a:xfrm>
            <a:custGeom>
              <a:avLst/>
              <a:gdLst/>
              <a:ahLst/>
              <a:cxnLst/>
              <a:rect l="l" t="t" r="r" b="b"/>
              <a:pathLst>
                <a:path h="10668">
                  <a:moveTo>
                    <a:pt x="0" y="0"/>
                  </a:moveTo>
                  <a:lnTo>
                    <a:pt x="0" y="10668"/>
                  </a:lnTo>
                  <a:lnTo>
                    <a:pt x="0" y="0"/>
                  </a:lnTo>
                  <a:close/>
                </a:path>
              </a:pathLst>
            </a:custGeom>
            <a:solidFill>
              <a:srgbClr val="E25A3D"/>
            </a:solidFill>
          </p:spPr>
          <p:txBody>
            <a:bodyPr wrap="square" lIns="0" tIns="0" rIns="0" bIns="0" rtlCol="0">
              <a:noAutofit/>
            </a:bodyPr>
            <a:lstStyle/>
            <a:p>
              <a:endParaRPr sz="700"/>
            </a:p>
          </p:txBody>
        </p:sp>
        <p:sp>
          <p:nvSpPr>
            <p:cNvPr id="1594" name="object 1635"/>
            <p:cNvSpPr/>
            <p:nvPr/>
          </p:nvSpPr>
          <p:spPr>
            <a:xfrm>
              <a:off x="5280527" y="1961981"/>
              <a:ext cx="4102" cy="0"/>
            </a:xfrm>
            <a:custGeom>
              <a:avLst/>
              <a:gdLst/>
              <a:ahLst/>
              <a:cxnLst/>
              <a:rect l="l" t="t" r="r" b="b"/>
              <a:pathLst>
                <a:path w="1523">
                  <a:moveTo>
                    <a:pt x="0" y="0"/>
                  </a:moveTo>
                  <a:lnTo>
                    <a:pt x="1523" y="0"/>
                  </a:lnTo>
                </a:path>
              </a:pathLst>
            </a:custGeom>
            <a:ln w="7365">
              <a:solidFill>
                <a:srgbClr val="E35D42"/>
              </a:solidFill>
            </a:ln>
          </p:spPr>
          <p:txBody>
            <a:bodyPr wrap="square" lIns="0" tIns="0" rIns="0" bIns="0" rtlCol="0">
              <a:noAutofit/>
            </a:bodyPr>
            <a:lstStyle/>
            <a:p>
              <a:endParaRPr sz="700"/>
            </a:p>
          </p:txBody>
        </p:sp>
        <p:sp>
          <p:nvSpPr>
            <p:cNvPr id="1595" name="object 1636"/>
            <p:cNvSpPr/>
            <p:nvPr/>
          </p:nvSpPr>
          <p:spPr>
            <a:xfrm>
              <a:off x="5280527" y="2136177"/>
              <a:ext cx="4102" cy="32406"/>
            </a:xfrm>
            <a:custGeom>
              <a:avLst/>
              <a:gdLst/>
              <a:ahLst/>
              <a:cxnLst/>
              <a:rect l="l" t="t" r="r" b="b"/>
              <a:pathLst>
                <a:path w="1523" h="12192">
                  <a:moveTo>
                    <a:pt x="0" y="0"/>
                  </a:moveTo>
                  <a:lnTo>
                    <a:pt x="0" y="12191"/>
                  </a:lnTo>
                  <a:lnTo>
                    <a:pt x="1523" y="9143"/>
                  </a:lnTo>
                  <a:lnTo>
                    <a:pt x="1523" y="0"/>
                  </a:lnTo>
                  <a:lnTo>
                    <a:pt x="0" y="0"/>
                  </a:lnTo>
                  <a:close/>
                </a:path>
              </a:pathLst>
            </a:custGeom>
            <a:solidFill>
              <a:srgbClr val="E35D42"/>
            </a:solidFill>
          </p:spPr>
          <p:txBody>
            <a:bodyPr wrap="square" lIns="0" tIns="0" rIns="0" bIns="0" rtlCol="0">
              <a:noAutofit/>
            </a:bodyPr>
            <a:lstStyle/>
            <a:p>
              <a:endParaRPr sz="700"/>
            </a:p>
          </p:txBody>
        </p:sp>
        <p:sp>
          <p:nvSpPr>
            <p:cNvPr id="1596" name="object 1637"/>
            <p:cNvSpPr/>
            <p:nvPr/>
          </p:nvSpPr>
          <p:spPr>
            <a:xfrm>
              <a:off x="5280527" y="1953879"/>
              <a:ext cx="4102" cy="20253"/>
            </a:xfrm>
            <a:custGeom>
              <a:avLst/>
              <a:gdLst/>
              <a:ahLst/>
              <a:cxnLst/>
              <a:rect l="l" t="t" r="r" b="b"/>
              <a:pathLst>
                <a:path w="1523" h="7620">
                  <a:moveTo>
                    <a:pt x="0" y="0"/>
                  </a:moveTo>
                  <a:lnTo>
                    <a:pt x="0" y="7619"/>
                  </a:lnTo>
                  <a:lnTo>
                    <a:pt x="1523" y="6095"/>
                  </a:lnTo>
                  <a:lnTo>
                    <a:pt x="1523" y="0"/>
                  </a:lnTo>
                  <a:lnTo>
                    <a:pt x="0" y="0"/>
                  </a:lnTo>
                  <a:close/>
                </a:path>
              </a:pathLst>
            </a:custGeom>
            <a:solidFill>
              <a:srgbClr val="E46447"/>
            </a:solidFill>
          </p:spPr>
          <p:txBody>
            <a:bodyPr wrap="square" lIns="0" tIns="0" rIns="0" bIns="0" rtlCol="0">
              <a:noAutofit/>
            </a:bodyPr>
            <a:lstStyle/>
            <a:p>
              <a:endParaRPr sz="700"/>
            </a:p>
          </p:txBody>
        </p:sp>
        <p:sp>
          <p:nvSpPr>
            <p:cNvPr id="1597" name="object 1638"/>
            <p:cNvSpPr/>
            <p:nvPr/>
          </p:nvSpPr>
          <p:spPr>
            <a:xfrm>
              <a:off x="5280527" y="2136177"/>
              <a:ext cx="4102" cy="36457"/>
            </a:xfrm>
            <a:custGeom>
              <a:avLst/>
              <a:gdLst/>
              <a:ahLst/>
              <a:cxnLst/>
              <a:rect l="l" t="t" r="r" b="b"/>
              <a:pathLst>
                <a:path w="1523" h="13715">
                  <a:moveTo>
                    <a:pt x="0" y="0"/>
                  </a:moveTo>
                  <a:lnTo>
                    <a:pt x="0" y="13715"/>
                  </a:lnTo>
                  <a:lnTo>
                    <a:pt x="1523" y="10668"/>
                  </a:lnTo>
                  <a:lnTo>
                    <a:pt x="1523" y="0"/>
                  </a:lnTo>
                  <a:lnTo>
                    <a:pt x="0" y="0"/>
                  </a:lnTo>
                  <a:close/>
                </a:path>
              </a:pathLst>
            </a:custGeom>
            <a:solidFill>
              <a:srgbClr val="E46447"/>
            </a:solidFill>
          </p:spPr>
          <p:txBody>
            <a:bodyPr wrap="square" lIns="0" tIns="0" rIns="0" bIns="0" rtlCol="0">
              <a:noAutofit/>
            </a:bodyPr>
            <a:lstStyle/>
            <a:p>
              <a:endParaRPr sz="700"/>
            </a:p>
          </p:txBody>
        </p:sp>
        <p:sp>
          <p:nvSpPr>
            <p:cNvPr id="1598" name="object 1639"/>
            <p:cNvSpPr/>
            <p:nvPr/>
          </p:nvSpPr>
          <p:spPr>
            <a:xfrm>
              <a:off x="5276422" y="1953879"/>
              <a:ext cx="4105" cy="32406"/>
            </a:xfrm>
            <a:custGeom>
              <a:avLst/>
              <a:gdLst/>
              <a:ahLst/>
              <a:cxnLst/>
              <a:rect l="l" t="t" r="r" b="b"/>
              <a:pathLst>
                <a:path w="1524" h="12191">
                  <a:moveTo>
                    <a:pt x="0" y="0"/>
                  </a:moveTo>
                  <a:lnTo>
                    <a:pt x="0" y="12191"/>
                  </a:lnTo>
                  <a:lnTo>
                    <a:pt x="1524" y="10667"/>
                  </a:lnTo>
                  <a:lnTo>
                    <a:pt x="1524" y="0"/>
                  </a:lnTo>
                  <a:lnTo>
                    <a:pt x="0" y="0"/>
                  </a:lnTo>
                  <a:close/>
                </a:path>
              </a:pathLst>
            </a:custGeom>
            <a:solidFill>
              <a:srgbClr val="E4684B"/>
            </a:solidFill>
          </p:spPr>
          <p:txBody>
            <a:bodyPr wrap="square" lIns="0" tIns="0" rIns="0" bIns="0" rtlCol="0">
              <a:noAutofit/>
            </a:bodyPr>
            <a:lstStyle/>
            <a:p>
              <a:endParaRPr sz="700"/>
            </a:p>
          </p:txBody>
        </p:sp>
        <p:sp>
          <p:nvSpPr>
            <p:cNvPr id="1599" name="object 1640"/>
            <p:cNvSpPr/>
            <p:nvPr/>
          </p:nvSpPr>
          <p:spPr>
            <a:xfrm>
              <a:off x="5276422" y="2136177"/>
              <a:ext cx="4105" cy="36457"/>
            </a:xfrm>
            <a:custGeom>
              <a:avLst/>
              <a:gdLst/>
              <a:ahLst/>
              <a:cxnLst/>
              <a:rect l="l" t="t" r="r" b="b"/>
              <a:pathLst>
                <a:path w="1524" h="13715">
                  <a:moveTo>
                    <a:pt x="0" y="0"/>
                  </a:moveTo>
                  <a:lnTo>
                    <a:pt x="0" y="13715"/>
                  </a:lnTo>
                  <a:lnTo>
                    <a:pt x="1524" y="12191"/>
                  </a:lnTo>
                  <a:lnTo>
                    <a:pt x="1524" y="0"/>
                  </a:lnTo>
                  <a:lnTo>
                    <a:pt x="0" y="0"/>
                  </a:lnTo>
                  <a:close/>
                </a:path>
              </a:pathLst>
            </a:custGeom>
            <a:solidFill>
              <a:srgbClr val="E4684B"/>
            </a:solidFill>
          </p:spPr>
          <p:txBody>
            <a:bodyPr wrap="square" lIns="0" tIns="0" rIns="0" bIns="0" rtlCol="0">
              <a:noAutofit/>
            </a:bodyPr>
            <a:lstStyle/>
            <a:p>
              <a:endParaRPr sz="700"/>
            </a:p>
          </p:txBody>
        </p:sp>
        <p:sp>
          <p:nvSpPr>
            <p:cNvPr id="1600" name="object 1641"/>
            <p:cNvSpPr/>
            <p:nvPr/>
          </p:nvSpPr>
          <p:spPr>
            <a:xfrm>
              <a:off x="5276422" y="1953879"/>
              <a:ext cx="4105" cy="32406"/>
            </a:xfrm>
            <a:custGeom>
              <a:avLst/>
              <a:gdLst/>
              <a:ahLst/>
              <a:cxnLst/>
              <a:rect l="l" t="t" r="r" b="b"/>
              <a:pathLst>
                <a:path w="1524" h="12191">
                  <a:moveTo>
                    <a:pt x="0" y="0"/>
                  </a:moveTo>
                  <a:lnTo>
                    <a:pt x="0" y="12191"/>
                  </a:lnTo>
                  <a:lnTo>
                    <a:pt x="1524" y="10667"/>
                  </a:lnTo>
                  <a:lnTo>
                    <a:pt x="1524" y="0"/>
                  </a:lnTo>
                  <a:lnTo>
                    <a:pt x="0" y="0"/>
                  </a:lnTo>
                  <a:close/>
                </a:path>
              </a:pathLst>
            </a:custGeom>
            <a:solidFill>
              <a:srgbClr val="E66F52"/>
            </a:solidFill>
          </p:spPr>
          <p:txBody>
            <a:bodyPr wrap="square" lIns="0" tIns="0" rIns="0" bIns="0" rtlCol="0">
              <a:noAutofit/>
            </a:bodyPr>
            <a:lstStyle/>
            <a:p>
              <a:endParaRPr sz="700"/>
            </a:p>
          </p:txBody>
        </p:sp>
        <p:sp>
          <p:nvSpPr>
            <p:cNvPr id="1601" name="object 1642"/>
            <p:cNvSpPr/>
            <p:nvPr/>
          </p:nvSpPr>
          <p:spPr>
            <a:xfrm>
              <a:off x="5276422" y="2136177"/>
              <a:ext cx="4105" cy="40508"/>
            </a:xfrm>
            <a:custGeom>
              <a:avLst/>
              <a:gdLst/>
              <a:ahLst/>
              <a:cxnLst/>
              <a:rect l="l" t="t" r="r" b="b"/>
              <a:pathLst>
                <a:path w="1524" h="15240">
                  <a:moveTo>
                    <a:pt x="0" y="0"/>
                  </a:moveTo>
                  <a:lnTo>
                    <a:pt x="0" y="15239"/>
                  </a:lnTo>
                  <a:lnTo>
                    <a:pt x="1524" y="13715"/>
                  </a:lnTo>
                  <a:lnTo>
                    <a:pt x="1524" y="0"/>
                  </a:lnTo>
                  <a:lnTo>
                    <a:pt x="0" y="0"/>
                  </a:lnTo>
                  <a:close/>
                </a:path>
              </a:pathLst>
            </a:custGeom>
            <a:solidFill>
              <a:srgbClr val="E66F52"/>
            </a:solidFill>
          </p:spPr>
          <p:txBody>
            <a:bodyPr wrap="square" lIns="0" tIns="0" rIns="0" bIns="0" rtlCol="0">
              <a:noAutofit/>
            </a:bodyPr>
            <a:lstStyle/>
            <a:p>
              <a:endParaRPr sz="700"/>
            </a:p>
          </p:txBody>
        </p:sp>
        <p:sp>
          <p:nvSpPr>
            <p:cNvPr id="1602" name="object 1643"/>
            <p:cNvSpPr/>
            <p:nvPr/>
          </p:nvSpPr>
          <p:spPr>
            <a:xfrm>
              <a:off x="5272317" y="1976160"/>
              <a:ext cx="4105" cy="0"/>
            </a:xfrm>
            <a:custGeom>
              <a:avLst/>
              <a:gdLst/>
              <a:ahLst/>
              <a:cxnLst/>
              <a:rect l="l" t="t" r="r" b="b"/>
              <a:pathLst>
                <a:path w="1524">
                  <a:moveTo>
                    <a:pt x="0" y="0"/>
                  </a:moveTo>
                  <a:lnTo>
                    <a:pt x="1524" y="0"/>
                  </a:lnTo>
                </a:path>
              </a:pathLst>
            </a:custGeom>
            <a:ln w="18033">
              <a:solidFill>
                <a:srgbClr val="E8765A"/>
              </a:solidFill>
            </a:ln>
          </p:spPr>
          <p:txBody>
            <a:bodyPr wrap="square" lIns="0" tIns="0" rIns="0" bIns="0" rtlCol="0">
              <a:noAutofit/>
            </a:bodyPr>
            <a:lstStyle/>
            <a:p>
              <a:endParaRPr sz="700"/>
            </a:p>
          </p:txBody>
        </p:sp>
        <p:sp>
          <p:nvSpPr>
            <p:cNvPr id="1603" name="object 1644"/>
            <p:cNvSpPr/>
            <p:nvPr/>
          </p:nvSpPr>
          <p:spPr>
            <a:xfrm>
              <a:off x="5272317" y="2136177"/>
              <a:ext cx="4105" cy="44559"/>
            </a:xfrm>
            <a:custGeom>
              <a:avLst/>
              <a:gdLst/>
              <a:ahLst/>
              <a:cxnLst/>
              <a:rect l="l" t="t" r="r" b="b"/>
              <a:pathLst>
                <a:path w="1524" h="16763">
                  <a:moveTo>
                    <a:pt x="0" y="0"/>
                  </a:moveTo>
                  <a:lnTo>
                    <a:pt x="0" y="16763"/>
                  </a:lnTo>
                  <a:lnTo>
                    <a:pt x="1524" y="13715"/>
                  </a:lnTo>
                  <a:lnTo>
                    <a:pt x="1524" y="0"/>
                  </a:lnTo>
                  <a:lnTo>
                    <a:pt x="0" y="0"/>
                  </a:lnTo>
                  <a:close/>
                </a:path>
              </a:pathLst>
            </a:custGeom>
            <a:solidFill>
              <a:srgbClr val="E8765A"/>
            </a:solidFill>
          </p:spPr>
          <p:txBody>
            <a:bodyPr wrap="square" lIns="0" tIns="0" rIns="0" bIns="0" rtlCol="0">
              <a:noAutofit/>
            </a:bodyPr>
            <a:lstStyle/>
            <a:p>
              <a:endParaRPr sz="700"/>
            </a:p>
          </p:txBody>
        </p:sp>
        <p:sp>
          <p:nvSpPr>
            <p:cNvPr id="1604" name="object 1645"/>
            <p:cNvSpPr/>
            <p:nvPr/>
          </p:nvSpPr>
          <p:spPr>
            <a:xfrm>
              <a:off x="5272317" y="1976160"/>
              <a:ext cx="4105" cy="0"/>
            </a:xfrm>
            <a:custGeom>
              <a:avLst/>
              <a:gdLst/>
              <a:ahLst/>
              <a:cxnLst/>
              <a:rect l="l" t="t" r="r" b="b"/>
              <a:pathLst>
                <a:path w="1524">
                  <a:moveTo>
                    <a:pt x="0" y="0"/>
                  </a:moveTo>
                  <a:lnTo>
                    <a:pt x="1524" y="0"/>
                  </a:lnTo>
                </a:path>
              </a:pathLst>
            </a:custGeom>
            <a:ln w="18033">
              <a:solidFill>
                <a:srgbClr val="E8795D"/>
              </a:solidFill>
            </a:ln>
          </p:spPr>
          <p:txBody>
            <a:bodyPr wrap="square" lIns="0" tIns="0" rIns="0" bIns="0" rtlCol="0">
              <a:noAutofit/>
            </a:bodyPr>
            <a:lstStyle/>
            <a:p>
              <a:endParaRPr sz="700"/>
            </a:p>
          </p:txBody>
        </p:sp>
        <p:sp>
          <p:nvSpPr>
            <p:cNvPr id="1605" name="object 1646"/>
            <p:cNvSpPr/>
            <p:nvPr/>
          </p:nvSpPr>
          <p:spPr>
            <a:xfrm>
              <a:off x="5272317" y="2136177"/>
              <a:ext cx="4105" cy="48610"/>
            </a:xfrm>
            <a:custGeom>
              <a:avLst/>
              <a:gdLst/>
              <a:ahLst/>
              <a:cxnLst/>
              <a:rect l="l" t="t" r="r" b="b"/>
              <a:pathLst>
                <a:path w="1524" h="18288">
                  <a:moveTo>
                    <a:pt x="0" y="0"/>
                  </a:moveTo>
                  <a:lnTo>
                    <a:pt x="0" y="18287"/>
                  </a:lnTo>
                  <a:lnTo>
                    <a:pt x="1524" y="15239"/>
                  </a:lnTo>
                  <a:lnTo>
                    <a:pt x="1524" y="0"/>
                  </a:lnTo>
                  <a:lnTo>
                    <a:pt x="0" y="0"/>
                  </a:lnTo>
                  <a:close/>
                </a:path>
              </a:pathLst>
            </a:custGeom>
            <a:solidFill>
              <a:srgbClr val="E8795D"/>
            </a:solidFill>
          </p:spPr>
          <p:txBody>
            <a:bodyPr wrap="square" lIns="0" tIns="0" rIns="0" bIns="0" rtlCol="0">
              <a:noAutofit/>
            </a:bodyPr>
            <a:lstStyle/>
            <a:p>
              <a:endParaRPr sz="700"/>
            </a:p>
          </p:txBody>
        </p:sp>
        <p:sp>
          <p:nvSpPr>
            <p:cNvPr id="1606" name="object 1647"/>
            <p:cNvSpPr/>
            <p:nvPr/>
          </p:nvSpPr>
          <p:spPr>
            <a:xfrm>
              <a:off x="5268212" y="1984262"/>
              <a:ext cx="4105" cy="0"/>
            </a:xfrm>
            <a:custGeom>
              <a:avLst/>
              <a:gdLst/>
              <a:ahLst/>
              <a:cxnLst/>
              <a:rect l="l" t="t" r="r" b="b"/>
              <a:pathLst>
                <a:path w="1524">
                  <a:moveTo>
                    <a:pt x="0" y="0"/>
                  </a:moveTo>
                  <a:lnTo>
                    <a:pt x="1524" y="0"/>
                  </a:lnTo>
                </a:path>
              </a:pathLst>
            </a:custGeom>
            <a:ln w="24129">
              <a:solidFill>
                <a:srgbClr val="E97E64"/>
              </a:solidFill>
            </a:ln>
          </p:spPr>
          <p:txBody>
            <a:bodyPr wrap="square" lIns="0" tIns="0" rIns="0" bIns="0" rtlCol="0">
              <a:noAutofit/>
            </a:bodyPr>
            <a:lstStyle/>
            <a:p>
              <a:endParaRPr sz="700"/>
            </a:p>
          </p:txBody>
        </p:sp>
        <p:sp>
          <p:nvSpPr>
            <p:cNvPr id="1607" name="object 1648"/>
            <p:cNvSpPr/>
            <p:nvPr/>
          </p:nvSpPr>
          <p:spPr>
            <a:xfrm>
              <a:off x="5268212" y="2136177"/>
              <a:ext cx="4105" cy="48610"/>
            </a:xfrm>
            <a:custGeom>
              <a:avLst/>
              <a:gdLst/>
              <a:ahLst/>
              <a:cxnLst/>
              <a:rect l="l" t="t" r="r" b="b"/>
              <a:pathLst>
                <a:path w="1524" h="18288">
                  <a:moveTo>
                    <a:pt x="0" y="0"/>
                  </a:moveTo>
                  <a:lnTo>
                    <a:pt x="0" y="18287"/>
                  </a:lnTo>
                  <a:lnTo>
                    <a:pt x="1524" y="16763"/>
                  </a:lnTo>
                  <a:lnTo>
                    <a:pt x="1524" y="0"/>
                  </a:lnTo>
                  <a:lnTo>
                    <a:pt x="0" y="0"/>
                  </a:lnTo>
                  <a:close/>
                </a:path>
              </a:pathLst>
            </a:custGeom>
            <a:solidFill>
              <a:srgbClr val="E97E64"/>
            </a:solidFill>
          </p:spPr>
          <p:txBody>
            <a:bodyPr wrap="square" lIns="0" tIns="0" rIns="0" bIns="0" rtlCol="0">
              <a:noAutofit/>
            </a:bodyPr>
            <a:lstStyle/>
            <a:p>
              <a:endParaRPr sz="700"/>
            </a:p>
          </p:txBody>
        </p:sp>
        <p:sp>
          <p:nvSpPr>
            <p:cNvPr id="1608" name="object 1649"/>
            <p:cNvSpPr/>
            <p:nvPr/>
          </p:nvSpPr>
          <p:spPr>
            <a:xfrm>
              <a:off x="5268212" y="1984262"/>
              <a:ext cx="4105" cy="0"/>
            </a:xfrm>
            <a:custGeom>
              <a:avLst/>
              <a:gdLst/>
              <a:ahLst/>
              <a:cxnLst/>
              <a:rect l="l" t="t" r="r" b="b"/>
              <a:pathLst>
                <a:path w="1524">
                  <a:moveTo>
                    <a:pt x="0" y="0"/>
                  </a:moveTo>
                  <a:lnTo>
                    <a:pt x="1524" y="0"/>
                  </a:lnTo>
                </a:path>
              </a:pathLst>
            </a:custGeom>
            <a:ln w="24129">
              <a:solidFill>
                <a:srgbClr val="EB8468"/>
              </a:solidFill>
            </a:ln>
          </p:spPr>
          <p:txBody>
            <a:bodyPr wrap="square" lIns="0" tIns="0" rIns="0" bIns="0" rtlCol="0">
              <a:noAutofit/>
            </a:bodyPr>
            <a:lstStyle/>
            <a:p>
              <a:endParaRPr sz="700"/>
            </a:p>
          </p:txBody>
        </p:sp>
        <p:sp>
          <p:nvSpPr>
            <p:cNvPr id="1609" name="object 1650"/>
            <p:cNvSpPr/>
            <p:nvPr/>
          </p:nvSpPr>
          <p:spPr>
            <a:xfrm>
              <a:off x="5268212" y="2160484"/>
              <a:ext cx="4105" cy="0"/>
            </a:xfrm>
            <a:custGeom>
              <a:avLst/>
              <a:gdLst/>
              <a:ahLst/>
              <a:cxnLst/>
              <a:rect l="l" t="t" r="r" b="b"/>
              <a:pathLst>
                <a:path w="1524">
                  <a:moveTo>
                    <a:pt x="0" y="0"/>
                  </a:moveTo>
                  <a:lnTo>
                    <a:pt x="1524" y="0"/>
                  </a:lnTo>
                </a:path>
              </a:pathLst>
            </a:custGeom>
            <a:ln w="19557">
              <a:solidFill>
                <a:srgbClr val="EB8468"/>
              </a:solidFill>
            </a:ln>
          </p:spPr>
          <p:txBody>
            <a:bodyPr wrap="square" lIns="0" tIns="0" rIns="0" bIns="0" rtlCol="0">
              <a:noAutofit/>
            </a:bodyPr>
            <a:lstStyle/>
            <a:p>
              <a:endParaRPr sz="700"/>
            </a:p>
          </p:txBody>
        </p:sp>
        <p:sp>
          <p:nvSpPr>
            <p:cNvPr id="1610" name="object 1651"/>
            <p:cNvSpPr/>
            <p:nvPr/>
          </p:nvSpPr>
          <p:spPr>
            <a:xfrm>
              <a:off x="5264108" y="1953879"/>
              <a:ext cx="4105" cy="81021"/>
            </a:xfrm>
            <a:custGeom>
              <a:avLst/>
              <a:gdLst/>
              <a:ahLst/>
              <a:cxnLst/>
              <a:rect l="l" t="t" r="r" b="b"/>
              <a:pathLst>
                <a:path w="1524" h="30479">
                  <a:moveTo>
                    <a:pt x="0" y="0"/>
                  </a:moveTo>
                  <a:lnTo>
                    <a:pt x="0" y="30479"/>
                  </a:lnTo>
                  <a:lnTo>
                    <a:pt x="1524" y="28955"/>
                  </a:lnTo>
                  <a:lnTo>
                    <a:pt x="1524" y="0"/>
                  </a:lnTo>
                  <a:lnTo>
                    <a:pt x="0" y="0"/>
                  </a:lnTo>
                  <a:close/>
                </a:path>
              </a:pathLst>
            </a:custGeom>
            <a:solidFill>
              <a:srgbClr val="EB8A6F"/>
            </a:solidFill>
          </p:spPr>
          <p:txBody>
            <a:bodyPr wrap="square" lIns="0" tIns="0" rIns="0" bIns="0" rtlCol="0">
              <a:noAutofit/>
            </a:bodyPr>
            <a:lstStyle/>
            <a:p>
              <a:endParaRPr sz="700"/>
            </a:p>
          </p:txBody>
        </p:sp>
        <p:sp>
          <p:nvSpPr>
            <p:cNvPr id="1611" name="object 1652"/>
            <p:cNvSpPr/>
            <p:nvPr/>
          </p:nvSpPr>
          <p:spPr>
            <a:xfrm>
              <a:off x="5264108" y="2119973"/>
              <a:ext cx="4105" cy="72917"/>
            </a:xfrm>
            <a:custGeom>
              <a:avLst/>
              <a:gdLst/>
              <a:ahLst/>
              <a:cxnLst/>
              <a:rect l="l" t="t" r="r" b="b"/>
              <a:pathLst>
                <a:path w="1524" h="27431">
                  <a:moveTo>
                    <a:pt x="1524" y="24384"/>
                  </a:moveTo>
                  <a:lnTo>
                    <a:pt x="1524" y="1524"/>
                  </a:lnTo>
                  <a:lnTo>
                    <a:pt x="0" y="0"/>
                  </a:lnTo>
                  <a:lnTo>
                    <a:pt x="0" y="27431"/>
                  </a:lnTo>
                  <a:lnTo>
                    <a:pt x="1524" y="24384"/>
                  </a:lnTo>
                  <a:close/>
                </a:path>
              </a:pathLst>
            </a:custGeom>
            <a:solidFill>
              <a:srgbClr val="EB8A6F"/>
            </a:solidFill>
          </p:spPr>
          <p:txBody>
            <a:bodyPr wrap="square" lIns="0" tIns="0" rIns="0" bIns="0" rtlCol="0">
              <a:noAutofit/>
            </a:bodyPr>
            <a:lstStyle/>
            <a:p>
              <a:endParaRPr sz="700"/>
            </a:p>
          </p:txBody>
        </p:sp>
        <p:sp>
          <p:nvSpPr>
            <p:cNvPr id="1612" name="object 1653"/>
            <p:cNvSpPr/>
            <p:nvPr/>
          </p:nvSpPr>
          <p:spPr>
            <a:xfrm>
              <a:off x="5264108" y="1953879"/>
              <a:ext cx="4105" cy="81021"/>
            </a:xfrm>
            <a:custGeom>
              <a:avLst/>
              <a:gdLst/>
              <a:ahLst/>
              <a:cxnLst/>
              <a:rect l="l" t="t" r="r" b="b"/>
              <a:pathLst>
                <a:path w="1524" h="30479">
                  <a:moveTo>
                    <a:pt x="0" y="0"/>
                  </a:moveTo>
                  <a:lnTo>
                    <a:pt x="0" y="30479"/>
                  </a:lnTo>
                  <a:lnTo>
                    <a:pt x="1524" y="28955"/>
                  </a:lnTo>
                  <a:lnTo>
                    <a:pt x="1524" y="0"/>
                  </a:lnTo>
                  <a:lnTo>
                    <a:pt x="0" y="0"/>
                  </a:lnTo>
                  <a:close/>
                </a:path>
              </a:pathLst>
            </a:custGeom>
            <a:solidFill>
              <a:srgbClr val="EC8F74"/>
            </a:solidFill>
          </p:spPr>
          <p:txBody>
            <a:bodyPr wrap="square" lIns="0" tIns="0" rIns="0" bIns="0" rtlCol="0">
              <a:noAutofit/>
            </a:bodyPr>
            <a:lstStyle/>
            <a:p>
              <a:endParaRPr sz="700"/>
            </a:p>
          </p:txBody>
        </p:sp>
        <p:sp>
          <p:nvSpPr>
            <p:cNvPr id="1613" name="object 1654"/>
            <p:cNvSpPr/>
            <p:nvPr/>
          </p:nvSpPr>
          <p:spPr>
            <a:xfrm>
              <a:off x="5264108" y="2119973"/>
              <a:ext cx="4105" cy="76970"/>
            </a:xfrm>
            <a:custGeom>
              <a:avLst/>
              <a:gdLst/>
              <a:ahLst/>
              <a:cxnLst/>
              <a:rect l="l" t="t" r="r" b="b"/>
              <a:pathLst>
                <a:path w="1524" h="28955">
                  <a:moveTo>
                    <a:pt x="0" y="0"/>
                  </a:moveTo>
                  <a:lnTo>
                    <a:pt x="0" y="28956"/>
                  </a:lnTo>
                  <a:lnTo>
                    <a:pt x="1524" y="25907"/>
                  </a:lnTo>
                  <a:lnTo>
                    <a:pt x="1524" y="1524"/>
                  </a:lnTo>
                  <a:lnTo>
                    <a:pt x="0" y="0"/>
                  </a:lnTo>
                  <a:close/>
                </a:path>
              </a:pathLst>
            </a:custGeom>
            <a:solidFill>
              <a:srgbClr val="EC8F74"/>
            </a:solidFill>
          </p:spPr>
          <p:txBody>
            <a:bodyPr wrap="square" lIns="0" tIns="0" rIns="0" bIns="0" rtlCol="0">
              <a:noAutofit/>
            </a:bodyPr>
            <a:lstStyle/>
            <a:p>
              <a:endParaRPr sz="700"/>
            </a:p>
          </p:txBody>
        </p:sp>
        <p:sp>
          <p:nvSpPr>
            <p:cNvPr id="1614" name="object 1655"/>
            <p:cNvSpPr/>
            <p:nvPr/>
          </p:nvSpPr>
          <p:spPr>
            <a:xfrm>
              <a:off x="5260003" y="1953879"/>
              <a:ext cx="4102" cy="125580"/>
            </a:xfrm>
            <a:custGeom>
              <a:avLst/>
              <a:gdLst/>
              <a:ahLst/>
              <a:cxnLst/>
              <a:rect l="l" t="t" r="r" b="b"/>
              <a:pathLst>
                <a:path w="1523" h="47243">
                  <a:moveTo>
                    <a:pt x="0" y="0"/>
                  </a:moveTo>
                  <a:lnTo>
                    <a:pt x="0" y="47243"/>
                  </a:lnTo>
                  <a:lnTo>
                    <a:pt x="1523" y="44195"/>
                  </a:lnTo>
                  <a:lnTo>
                    <a:pt x="1523" y="0"/>
                  </a:lnTo>
                  <a:lnTo>
                    <a:pt x="0" y="0"/>
                  </a:lnTo>
                  <a:close/>
                </a:path>
              </a:pathLst>
            </a:custGeom>
            <a:solidFill>
              <a:srgbClr val="ED957A"/>
            </a:solidFill>
          </p:spPr>
          <p:txBody>
            <a:bodyPr wrap="square" lIns="0" tIns="0" rIns="0" bIns="0" rtlCol="0">
              <a:noAutofit/>
            </a:bodyPr>
            <a:lstStyle/>
            <a:p>
              <a:endParaRPr sz="700"/>
            </a:p>
          </p:txBody>
        </p:sp>
        <p:sp>
          <p:nvSpPr>
            <p:cNvPr id="1615" name="object 1656"/>
            <p:cNvSpPr/>
            <p:nvPr/>
          </p:nvSpPr>
          <p:spPr>
            <a:xfrm>
              <a:off x="5260003" y="2079460"/>
              <a:ext cx="4102" cy="117481"/>
            </a:xfrm>
            <a:custGeom>
              <a:avLst/>
              <a:gdLst/>
              <a:ahLst/>
              <a:cxnLst/>
              <a:rect l="l" t="t" r="r" b="b"/>
              <a:pathLst>
                <a:path w="1523" h="44196">
                  <a:moveTo>
                    <a:pt x="0" y="0"/>
                  </a:moveTo>
                  <a:lnTo>
                    <a:pt x="0" y="44196"/>
                  </a:lnTo>
                  <a:lnTo>
                    <a:pt x="1523" y="42672"/>
                  </a:lnTo>
                  <a:lnTo>
                    <a:pt x="1523" y="3048"/>
                  </a:lnTo>
                  <a:lnTo>
                    <a:pt x="0" y="0"/>
                  </a:lnTo>
                  <a:close/>
                </a:path>
              </a:pathLst>
            </a:custGeom>
            <a:solidFill>
              <a:srgbClr val="ED957A"/>
            </a:solidFill>
          </p:spPr>
          <p:txBody>
            <a:bodyPr wrap="square" lIns="0" tIns="0" rIns="0" bIns="0" rtlCol="0">
              <a:noAutofit/>
            </a:bodyPr>
            <a:lstStyle/>
            <a:p>
              <a:endParaRPr sz="700"/>
            </a:p>
          </p:txBody>
        </p:sp>
        <p:sp>
          <p:nvSpPr>
            <p:cNvPr id="1616" name="object 1657"/>
            <p:cNvSpPr/>
            <p:nvPr/>
          </p:nvSpPr>
          <p:spPr>
            <a:xfrm>
              <a:off x="5260003" y="1953879"/>
              <a:ext cx="4102" cy="125580"/>
            </a:xfrm>
            <a:custGeom>
              <a:avLst/>
              <a:gdLst/>
              <a:ahLst/>
              <a:cxnLst/>
              <a:rect l="l" t="t" r="r" b="b"/>
              <a:pathLst>
                <a:path w="1523" h="47243">
                  <a:moveTo>
                    <a:pt x="0" y="0"/>
                  </a:moveTo>
                  <a:lnTo>
                    <a:pt x="0" y="47243"/>
                  </a:lnTo>
                  <a:lnTo>
                    <a:pt x="1523" y="45719"/>
                  </a:lnTo>
                  <a:lnTo>
                    <a:pt x="1523" y="0"/>
                  </a:lnTo>
                  <a:lnTo>
                    <a:pt x="0" y="0"/>
                  </a:lnTo>
                  <a:close/>
                </a:path>
              </a:pathLst>
            </a:custGeom>
            <a:solidFill>
              <a:srgbClr val="EE9C85"/>
            </a:solidFill>
          </p:spPr>
          <p:txBody>
            <a:bodyPr wrap="square" lIns="0" tIns="0" rIns="0" bIns="0" rtlCol="0">
              <a:noAutofit/>
            </a:bodyPr>
            <a:lstStyle/>
            <a:p>
              <a:endParaRPr sz="700"/>
            </a:p>
          </p:txBody>
        </p:sp>
        <p:sp>
          <p:nvSpPr>
            <p:cNvPr id="1617" name="object 1658"/>
            <p:cNvSpPr/>
            <p:nvPr/>
          </p:nvSpPr>
          <p:spPr>
            <a:xfrm>
              <a:off x="5260003" y="2079460"/>
              <a:ext cx="4102" cy="121529"/>
            </a:xfrm>
            <a:custGeom>
              <a:avLst/>
              <a:gdLst/>
              <a:ahLst/>
              <a:cxnLst/>
              <a:rect l="l" t="t" r="r" b="b"/>
              <a:pathLst>
                <a:path w="1523" h="45720">
                  <a:moveTo>
                    <a:pt x="0" y="0"/>
                  </a:moveTo>
                  <a:lnTo>
                    <a:pt x="0" y="45720"/>
                  </a:lnTo>
                  <a:lnTo>
                    <a:pt x="1523" y="44196"/>
                  </a:lnTo>
                  <a:lnTo>
                    <a:pt x="1523" y="3048"/>
                  </a:lnTo>
                  <a:lnTo>
                    <a:pt x="0" y="0"/>
                  </a:lnTo>
                  <a:close/>
                </a:path>
              </a:pathLst>
            </a:custGeom>
            <a:solidFill>
              <a:srgbClr val="EE9C85"/>
            </a:solidFill>
          </p:spPr>
          <p:txBody>
            <a:bodyPr wrap="square" lIns="0" tIns="0" rIns="0" bIns="0" rtlCol="0">
              <a:noAutofit/>
            </a:bodyPr>
            <a:lstStyle/>
            <a:p>
              <a:endParaRPr sz="700"/>
            </a:p>
          </p:txBody>
        </p:sp>
        <p:sp>
          <p:nvSpPr>
            <p:cNvPr id="1618" name="object 1659"/>
            <p:cNvSpPr/>
            <p:nvPr/>
          </p:nvSpPr>
          <p:spPr>
            <a:xfrm>
              <a:off x="5255898" y="1953879"/>
              <a:ext cx="4105" cy="251164"/>
            </a:xfrm>
            <a:custGeom>
              <a:avLst/>
              <a:gdLst/>
              <a:ahLst/>
              <a:cxnLst/>
              <a:rect l="l" t="t" r="r" b="b"/>
              <a:pathLst>
                <a:path w="1524" h="94487">
                  <a:moveTo>
                    <a:pt x="1524" y="0"/>
                  </a:moveTo>
                  <a:lnTo>
                    <a:pt x="0" y="0"/>
                  </a:lnTo>
                  <a:lnTo>
                    <a:pt x="0" y="94487"/>
                  </a:lnTo>
                  <a:lnTo>
                    <a:pt x="1524" y="91439"/>
                  </a:lnTo>
                  <a:lnTo>
                    <a:pt x="1524" y="0"/>
                  </a:lnTo>
                  <a:close/>
                </a:path>
              </a:pathLst>
            </a:custGeom>
            <a:solidFill>
              <a:srgbClr val="EFA087"/>
            </a:solidFill>
          </p:spPr>
          <p:txBody>
            <a:bodyPr wrap="square" lIns="0" tIns="0" rIns="0" bIns="0" rtlCol="0">
              <a:noAutofit/>
            </a:bodyPr>
            <a:lstStyle/>
            <a:p>
              <a:endParaRPr sz="700"/>
            </a:p>
          </p:txBody>
        </p:sp>
        <p:sp>
          <p:nvSpPr>
            <p:cNvPr id="1619" name="object 1660"/>
            <p:cNvSpPr/>
            <p:nvPr/>
          </p:nvSpPr>
          <p:spPr>
            <a:xfrm>
              <a:off x="5255898" y="1953879"/>
              <a:ext cx="4105" cy="255215"/>
            </a:xfrm>
            <a:custGeom>
              <a:avLst/>
              <a:gdLst/>
              <a:ahLst/>
              <a:cxnLst/>
              <a:rect l="l" t="t" r="r" b="b"/>
              <a:pathLst>
                <a:path w="1524" h="96011">
                  <a:moveTo>
                    <a:pt x="1524" y="0"/>
                  </a:moveTo>
                  <a:lnTo>
                    <a:pt x="0" y="0"/>
                  </a:lnTo>
                  <a:lnTo>
                    <a:pt x="0" y="96011"/>
                  </a:lnTo>
                  <a:lnTo>
                    <a:pt x="1524" y="92963"/>
                  </a:lnTo>
                  <a:lnTo>
                    <a:pt x="1524" y="0"/>
                  </a:lnTo>
                  <a:close/>
                </a:path>
              </a:pathLst>
            </a:custGeom>
            <a:solidFill>
              <a:srgbClr val="EFA790"/>
            </a:solidFill>
          </p:spPr>
          <p:txBody>
            <a:bodyPr wrap="square" lIns="0" tIns="0" rIns="0" bIns="0" rtlCol="0">
              <a:noAutofit/>
            </a:bodyPr>
            <a:lstStyle/>
            <a:p>
              <a:endParaRPr sz="700"/>
            </a:p>
          </p:txBody>
        </p:sp>
        <p:sp>
          <p:nvSpPr>
            <p:cNvPr id="1620" name="object 1661"/>
            <p:cNvSpPr/>
            <p:nvPr/>
          </p:nvSpPr>
          <p:spPr>
            <a:xfrm>
              <a:off x="5251793" y="1953879"/>
              <a:ext cx="4105" cy="255215"/>
            </a:xfrm>
            <a:custGeom>
              <a:avLst/>
              <a:gdLst/>
              <a:ahLst/>
              <a:cxnLst/>
              <a:rect l="l" t="t" r="r" b="b"/>
              <a:pathLst>
                <a:path w="1524" h="96011">
                  <a:moveTo>
                    <a:pt x="1524" y="0"/>
                  </a:moveTo>
                  <a:lnTo>
                    <a:pt x="0" y="0"/>
                  </a:lnTo>
                  <a:lnTo>
                    <a:pt x="0" y="96011"/>
                  </a:lnTo>
                  <a:lnTo>
                    <a:pt x="1524" y="94487"/>
                  </a:lnTo>
                  <a:lnTo>
                    <a:pt x="1524" y="0"/>
                  </a:lnTo>
                  <a:close/>
                </a:path>
              </a:pathLst>
            </a:custGeom>
            <a:solidFill>
              <a:srgbClr val="F0AC93"/>
            </a:solidFill>
          </p:spPr>
          <p:txBody>
            <a:bodyPr wrap="square" lIns="0" tIns="0" rIns="0" bIns="0" rtlCol="0">
              <a:noAutofit/>
            </a:bodyPr>
            <a:lstStyle/>
            <a:p>
              <a:endParaRPr sz="700"/>
            </a:p>
          </p:txBody>
        </p:sp>
        <p:sp>
          <p:nvSpPr>
            <p:cNvPr id="1621" name="object 1662"/>
            <p:cNvSpPr/>
            <p:nvPr/>
          </p:nvSpPr>
          <p:spPr>
            <a:xfrm>
              <a:off x="5251793" y="1953879"/>
              <a:ext cx="4105" cy="259266"/>
            </a:xfrm>
            <a:custGeom>
              <a:avLst/>
              <a:gdLst/>
              <a:ahLst/>
              <a:cxnLst/>
              <a:rect l="l" t="t" r="r" b="b"/>
              <a:pathLst>
                <a:path w="1524" h="97535">
                  <a:moveTo>
                    <a:pt x="1524" y="0"/>
                  </a:moveTo>
                  <a:lnTo>
                    <a:pt x="0" y="0"/>
                  </a:lnTo>
                  <a:lnTo>
                    <a:pt x="0" y="97535"/>
                  </a:lnTo>
                  <a:lnTo>
                    <a:pt x="1524" y="96011"/>
                  </a:lnTo>
                  <a:lnTo>
                    <a:pt x="1524" y="0"/>
                  </a:lnTo>
                  <a:close/>
                </a:path>
              </a:pathLst>
            </a:custGeom>
            <a:solidFill>
              <a:srgbClr val="F3B49D"/>
            </a:solidFill>
          </p:spPr>
          <p:txBody>
            <a:bodyPr wrap="square" lIns="0" tIns="0" rIns="0" bIns="0" rtlCol="0">
              <a:noAutofit/>
            </a:bodyPr>
            <a:lstStyle/>
            <a:p>
              <a:endParaRPr sz="700"/>
            </a:p>
          </p:txBody>
        </p:sp>
        <p:sp>
          <p:nvSpPr>
            <p:cNvPr id="1622" name="object 1663"/>
            <p:cNvSpPr/>
            <p:nvPr/>
          </p:nvSpPr>
          <p:spPr>
            <a:xfrm>
              <a:off x="5247688" y="1953879"/>
              <a:ext cx="4105" cy="263317"/>
            </a:xfrm>
            <a:custGeom>
              <a:avLst/>
              <a:gdLst/>
              <a:ahLst/>
              <a:cxnLst/>
              <a:rect l="l" t="t" r="r" b="b"/>
              <a:pathLst>
                <a:path w="1524" h="99059">
                  <a:moveTo>
                    <a:pt x="1524" y="0"/>
                  </a:moveTo>
                  <a:lnTo>
                    <a:pt x="0" y="0"/>
                  </a:lnTo>
                  <a:lnTo>
                    <a:pt x="0" y="99059"/>
                  </a:lnTo>
                  <a:lnTo>
                    <a:pt x="1524" y="96011"/>
                  </a:lnTo>
                  <a:lnTo>
                    <a:pt x="1524" y="0"/>
                  </a:lnTo>
                  <a:close/>
                </a:path>
              </a:pathLst>
            </a:custGeom>
            <a:solidFill>
              <a:srgbClr val="F6BCA8"/>
            </a:solidFill>
          </p:spPr>
          <p:txBody>
            <a:bodyPr wrap="square" lIns="0" tIns="0" rIns="0" bIns="0" rtlCol="0">
              <a:noAutofit/>
            </a:bodyPr>
            <a:lstStyle/>
            <a:p>
              <a:endParaRPr sz="700"/>
            </a:p>
          </p:txBody>
        </p:sp>
        <p:sp>
          <p:nvSpPr>
            <p:cNvPr id="1623" name="object 1664"/>
            <p:cNvSpPr/>
            <p:nvPr/>
          </p:nvSpPr>
          <p:spPr>
            <a:xfrm>
              <a:off x="5247688" y="1953879"/>
              <a:ext cx="4105" cy="267368"/>
            </a:xfrm>
            <a:custGeom>
              <a:avLst/>
              <a:gdLst/>
              <a:ahLst/>
              <a:cxnLst/>
              <a:rect l="l" t="t" r="r" b="b"/>
              <a:pathLst>
                <a:path w="1524" h="100583">
                  <a:moveTo>
                    <a:pt x="1524" y="0"/>
                  </a:moveTo>
                  <a:lnTo>
                    <a:pt x="0" y="0"/>
                  </a:lnTo>
                  <a:lnTo>
                    <a:pt x="0" y="100583"/>
                  </a:lnTo>
                  <a:lnTo>
                    <a:pt x="1524" y="97535"/>
                  </a:lnTo>
                  <a:lnTo>
                    <a:pt x="1524" y="0"/>
                  </a:lnTo>
                  <a:close/>
                </a:path>
              </a:pathLst>
            </a:custGeom>
            <a:solidFill>
              <a:srgbClr val="F6C2AE"/>
            </a:solidFill>
          </p:spPr>
          <p:txBody>
            <a:bodyPr wrap="square" lIns="0" tIns="0" rIns="0" bIns="0" rtlCol="0">
              <a:noAutofit/>
            </a:bodyPr>
            <a:lstStyle/>
            <a:p>
              <a:endParaRPr sz="700"/>
            </a:p>
          </p:txBody>
        </p:sp>
        <p:sp>
          <p:nvSpPr>
            <p:cNvPr id="1624" name="object 1665"/>
            <p:cNvSpPr/>
            <p:nvPr/>
          </p:nvSpPr>
          <p:spPr>
            <a:xfrm>
              <a:off x="5243583" y="1953879"/>
              <a:ext cx="4105" cy="267368"/>
            </a:xfrm>
            <a:custGeom>
              <a:avLst/>
              <a:gdLst/>
              <a:ahLst/>
              <a:cxnLst/>
              <a:rect l="l" t="t" r="r" b="b"/>
              <a:pathLst>
                <a:path w="1524" h="100583">
                  <a:moveTo>
                    <a:pt x="1524" y="0"/>
                  </a:moveTo>
                  <a:lnTo>
                    <a:pt x="0" y="0"/>
                  </a:lnTo>
                  <a:lnTo>
                    <a:pt x="0" y="100583"/>
                  </a:lnTo>
                  <a:lnTo>
                    <a:pt x="1524" y="99059"/>
                  </a:lnTo>
                  <a:lnTo>
                    <a:pt x="1524" y="0"/>
                  </a:lnTo>
                  <a:close/>
                </a:path>
              </a:pathLst>
            </a:custGeom>
            <a:solidFill>
              <a:srgbClr val="F8CCB8"/>
            </a:solidFill>
          </p:spPr>
          <p:txBody>
            <a:bodyPr wrap="square" lIns="0" tIns="0" rIns="0" bIns="0" rtlCol="0">
              <a:noAutofit/>
            </a:bodyPr>
            <a:lstStyle/>
            <a:p>
              <a:endParaRPr sz="700"/>
            </a:p>
          </p:txBody>
        </p:sp>
        <p:sp>
          <p:nvSpPr>
            <p:cNvPr id="1625" name="object 1666"/>
            <p:cNvSpPr/>
            <p:nvPr/>
          </p:nvSpPr>
          <p:spPr>
            <a:xfrm>
              <a:off x="5243583" y="1953879"/>
              <a:ext cx="4105" cy="271419"/>
            </a:xfrm>
            <a:custGeom>
              <a:avLst/>
              <a:gdLst/>
              <a:ahLst/>
              <a:cxnLst/>
              <a:rect l="l" t="t" r="r" b="b"/>
              <a:pathLst>
                <a:path w="1524" h="102107">
                  <a:moveTo>
                    <a:pt x="1524" y="0"/>
                  </a:moveTo>
                  <a:lnTo>
                    <a:pt x="0" y="0"/>
                  </a:lnTo>
                  <a:lnTo>
                    <a:pt x="0" y="102107"/>
                  </a:lnTo>
                  <a:lnTo>
                    <a:pt x="1524" y="100583"/>
                  </a:lnTo>
                  <a:lnTo>
                    <a:pt x="1524" y="0"/>
                  </a:lnTo>
                  <a:close/>
                </a:path>
              </a:pathLst>
            </a:custGeom>
            <a:solidFill>
              <a:srgbClr val="F8D0BD"/>
            </a:solidFill>
          </p:spPr>
          <p:txBody>
            <a:bodyPr wrap="square" lIns="0" tIns="0" rIns="0" bIns="0" rtlCol="0">
              <a:noAutofit/>
            </a:bodyPr>
            <a:lstStyle/>
            <a:p>
              <a:endParaRPr sz="700"/>
            </a:p>
          </p:txBody>
        </p:sp>
        <p:sp>
          <p:nvSpPr>
            <p:cNvPr id="1626" name="object 1667"/>
            <p:cNvSpPr/>
            <p:nvPr/>
          </p:nvSpPr>
          <p:spPr>
            <a:xfrm>
              <a:off x="5239479" y="1953879"/>
              <a:ext cx="4102" cy="275470"/>
            </a:xfrm>
            <a:custGeom>
              <a:avLst/>
              <a:gdLst/>
              <a:ahLst/>
              <a:cxnLst/>
              <a:rect l="l" t="t" r="r" b="b"/>
              <a:pathLst>
                <a:path w="1523" h="103631">
                  <a:moveTo>
                    <a:pt x="1523" y="0"/>
                  </a:moveTo>
                  <a:lnTo>
                    <a:pt x="0" y="0"/>
                  </a:lnTo>
                  <a:lnTo>
                    <a:pt x="0" y="103631"/>
                  </a:lnTo>
                  <a:lnTo>
                    <a:pt x="1523" y="100583"/>
                  </a:lnTo>
                  <a:lnTo>
                    <a:pt x="1523" y="0"/>
                  </a:lnTo>
                  <a:close/>
                </a:path>
              </a:pathLst>
            </a:custGeom>
            <a:solidFill>
              <a:srgbClr val="F9DACD"/>
            </a:solidFill>
          </p:spPr>
          <p:txBody>
            <a:bodyPr wrap="square" lIns="0" tIns="0" rIns="0" bIns="0" rtlCol="0">
              <a:noAutofit/>
            </a:bodyPr>
            <a:lstStyle/>
            <a:p>
              <a:endParaRPr sz="700"/>
            </a:p>
          </p:txBody>
        </p:sp>
        <p:sp>
          <p:nvSpPr>
            <p:cNvPr id="1627" name="object 1668"/>
            <p:cNvSpPr/>
            <p:nvPr/>
          </p:nvSpPr>
          <p:spPr>
            <a:xfrm>
              <a:off x="5239479" y="1953879"/>
              <a:ext cx="4102" cy="279521"/>
            </a:xfrm>
            <a:custGeom>
              <a:avLst/>
              <a:gdLst/>
              <a:ahLst/>
              <a:cxnLst/>
              <a:rect l="l" t="t" r="r" b="b"/>
              <a:pathLst>
                <a:path w="1523" h="105155">
                  <a:moveTo>
                    <a:pt x="1523" y="0"/>
                  </a:moveTo>
                  <a:lnTo>
                    <a:pt x="0" y="0"/>
                  </a:lnTo>
                  <a:lnTo>
                    <a:pt x="0" y="105155"/>
                  </a:lnTo>
                  <a:lnTo>
                    <a:pt x="1523" y="102107"/>
                  </a:lnTo>
                  <a:lnTo>
                    <a:pt x="1523" y="0"/>
                  </a:lnTo>
                  <a:close/>
                </a:path>
              </a:pathLst>
            </a:custGeom>
            <a:solidFill>
              <a:srgbClr val="FBE7DE"/>
            </a:solidFill>
          </p:spPr>
          <p:txBody>
            <a:bodyPr wrap="square" lIns="0" tIns="0" rIns="0" bIns="0" rtlCol="0">
              <a:noAutofit/>
            </a:bodyPr>
            <a:lstStyle/>
            <a:p>
              <a:endParaRPr sz="700"/>
            </a:p>
          </p:txBody>
        </p:sp>
        <p:sp>
          <p:nvSpPr>
            <p:cNvPr id="1628" name="object 1669"/>
            <p:cNvSpPr/>
            <p:nvPr/>
          </p:nvSpPr>
          <p:spPr>
            <a:xfrm>
              <a:off x="5235374" y="1953879"/>
              <a:ext cx="4105" cy="279521"/>
            </a:xfrm>
            <a:custGeom>
              <a:avLst/>
              <a:gdLst/>
              <a:ahLst/>
              <a:cxnLst/>
              <a:rect l="l" t="t" r="r" b="b"/>
              <a:pathLst>
                <a:path w="1524" h="105155">
                  <a:moveTo>
                    <a:pt x="1524" y="0"/>
                  </a:moveTo>
                  <a:lnTo>
                    <a:pt x="0" y="0"/>
                  </a:lnTo>
                  <a:lnTo>
                    <a:pt x="0" y="105155"/>
                  </a:lnTo>
                  <a:lnTo>
                    <a:pt x="1524" y="103631"/>
                  </a:lnTo>
                  <a:lnTo>
                    <a:pt x="1524" y="0"/>
                  </a:lnTo>
                  <a:close/>
                </a:path>
              </a:pathLst>
            </a:custGeom>
            <a:solidFill>
              <a:srgbClr val="FCEDE6"/>
            </a:solidFill>
          </p:spPr>
          <p:txBody>
            <a:bodyPr wrap="square" lIns="0" tIns="0" rIns="0" bIns="0" rtlCol="0">
              <a:noAutofit/>
            </a:bodyPr>
            <a:lstStyle/>
            <a:p>
              <a:endParaRPr sz="700"/>
            </a:p>
          </p:txBody>
        </p:sp>
        <p:sp>
          <p:nvSpPr>
            <p:cNvPr id="1629" name="object 1670"/>
            <p:cNvSpPr/>
            <p:nvPr/>
          </p:nvSpPr>
          <p:spPr>
            <a:xfrm>
              <a:off x="5237426" y="1953879"/>
              <a:ext cx="0" cy="279521"/>
            </a:xfrm>
            <a:custGeom>
              <a:avLst/>
              <a:gdLst/>
              <a:ahLst/>
              <a:cxnLst/>
              <a:rect l="l" t="t" r="r" b="b"/>
              <a:pathLst>
                <a:path h="105155">
                  <a:moveTo>
                    <a:pt x="0" y="0"/>
                  </a:moveTo>
                  <a:lnTo>
                    <a:pt x="0" y="105155"/>
                  </a:lnTo>
                </a:path>
              </a:pathLst>
            </a:custGeom>
            <a:ln w="2794">
              <a:solidFill>
                <a:srgbClr val="FDF9F8"/>
              </a:solidFill>
            </a:ln>
          </p:spPr>
          <p:txBody>
            <a:bodyPr wrap="square" lIns="0" tIns="0" rIns="0" bIns="0" rtlCol="0">
              <a:noAutofit/>
            </a:bodyPr>
            <a:lstStyle/>
            <a:p>
              <a:endParaRPr sz="700"/>
            </a:p>
          </p:txBody>
        </p:sp>
        <p:sp>
          <p:nvSpPr>
            <p:cNvPr id="1630" name="object 1671"/>
            <p:cNvSpPr/>
            <p:nvPr/>
          </p:nvSpPr>
          <p:spPr>
            <a:xfrm>
              <a:off x="5235374" y="1953879"/>
              <a:ext cx="0" cy="279521"/>
            </a:xfrm>
            <a:custGeom>
              <a:avLst/>
              <a:gdLst/>
              <a:ahLst/>
              <a:cxnLst/>
              <a:rect l="l" t="t" r="r" b="b"/>
              <a:pathLst>
                <a:path h="105155">
                  <a:moveTo>
                    <a:pt x="0" y="0"/>
                  </a:moveTo>
                  <a:lnTo>
                    <a:pt x="0" y="105155"/>
                  </a:lnTo>
                  <a:lnTo>
                    <a:pt x="0" y="0"/>
                  </a:lnTo>
                  <a:close/>
                </a:path>
              </a:pathLst>
            </a:custGeom>
            <a:solidFill>
              <a:srgbClr val="FFFFFF"/>
            </a:solidFill>
          </p:spPr>
          <p:txBody>
            <a:bodyPr wrap="square" lIns="0" tIns="0" rIns="0" bIns="0" rtlCol="0">
              <a:noAutofit/>
            </a:bodyPr>
            <a:lstStyle/>
            <a:p>
              <a:endParaRPr sz="700"/>
            </a:p>
          </p:txBody>
        </p:sp>
        <p:sp>
          <p:nvSpPr>
            <p:cNvPr id="1631" name="object 1672"/>
            <p:cNvSpPr/>
            <p:nvPr/>
          </p:nvSpPr>
          <p:spPr>
            <a:xfrm>
              <a:off x="5231269" y="1953879"/>
              <a:ext cx="4105" cy="275470"/>
            </a:xfrm>
            <a:custGeom>
              <a:avLst/>
              <a:gdLst/>
              <a:ahLst/>
              <a:cxnLst/>
              <a:rect l="l" t="t" r="r" b="b"/>
              <a:pathLst>
                <a:path w="1524" h="103631">
                  <a:moveTo>
                    <a:pt x="1524" y="0"/>
                  </a:moveTo>
                  <a:lnTo>
                    <a:pt x="0" y="0"/>
                  </a:lnTo>
                  <a:lnTo>
                    <a:pt x="0" y="100583"/>
                  </a:lnTo>
                  <a:lnTo>
                    <a:pt x="1524" y="103631"/>
                  </a:lnTo>
                  <a:lnTo>
                    <a:pt x="1524" y="0"/>
                  </a:lnTo>
                  <a:close/>
                </a:path>
              </a:pathLst>
            </a:custGeom>
            <a:solidFill>
              <a:srgbClr val="FCF3EF"/>
            </a:solidFill>
          </p:spPr>
          <p:txBody>
            <a:bodyPr wrap="square" lIns="0" tIns="0" rIns="0" bIns="0" rtlCol="0">
              <a:noAutofit/>
            </a:bodyPr>
            <a:lstStyle/>
            <a:p>
              <a:endParaRPr sz="700"/>
            </a:p>
          </p:txBody>
        </p:sp>
        <p:sp>
          <p:nvSpPr>
            <p:cNvPr id="1632" name="object 1673"/>
            <p:cNvSpPr/>
            <p:nvPr/>
          </p:nvSpPr>
          <p:spPr>
            <a:xfrm>
              <a:off x="5231269" y="1953879"/>
              <a:ext cx="4105" cy="271419"/>
            </a:xfrm>
            <a:custGeom>
              <a:avLst/>
              <a:gdLst/>
              <a:ahLst/>
              <a:cxnLst/>
              <a:rect l="l" t="t" r="r" b="b"/>
              <a:pathLst>
                <a:path w="1524" h="102107">
                  <a:moveTo>
                    <a:pt x="1524" y="0"/>
                  </a:moveTo>
                  <a:lnTo>
                    <a:pt x="0" y="0"/>
                  </a:lnTo>
                  <a:lnTo>
                    <a:pt x="0" y="100583"/>
                  </a:lnTo>
                  <a:lnTo>
                    <a:pt x="1524" y="102107"/>
                  </a:lnTo>
                  <a:lnTo>
                    <a:pt x="1524" y="0"/>
                  </a:lnTo>
                  <a:close/>
                </a:path>
              </a:pathLst>
            </a:custGeom>
            <a:solidFill>
              <a:srgbClr val="FCEDE6"/>
            </a:solidFill>
          </p:spPr>
          <p:txBody>
            <a:bodyPr wrap="square" lIns="0" tIns="0" rIns="0" bIns="0" rtlCol="0">
              <a:noAutofit/>
            </a:bodyPr>
            <a:lstStyle/>
            <a:p>
              <a:endParaRPr sz="700"/>
            </a:p>
          </p:txBody>
        </p:sp>
        <p:sp>
          <p:nvSpPr>
            <p:cNvPr id="1633" name="object 1674"/>
            <p:cNvSpPr/>
            <p:nvPr/>
          </p:nvSpPr>
          <p:spPr>
            <a:xfrm>
              <a:off x="5227164" y="1953879"/>
              <a:ext cx="4105" cy="267368"/>
            </a:xfrm>
            <a:custGeom>
              <a:avLst/>
              <a:gdLst/>
              <a:ahLst/>
              <a:cxnLst/>
              <a:rect l="l" t="t" r="r" b="b"/>
              <a:pathLst>
                <a:path w="1524" h="100583">
                  <a:moveTo>
                    <a:pt x="1524" y="0"/>
                  </a:moveTo>
                  <a:lnTo>
                    <a:pt x="0" y="0"/>
                  </a:lnTo>
                  <a:lnTo>
                    <a:pt x="0" y="99059"/>
                  </a:lnTo>
                  <a:lnTo>
                    <a:pt x="1524" y="100583"/>
                  </a:lnTo>
                  <a:lnTo>
                    <a:pt x="1524" y="0"/>
                  </a:lnTo>
                  <a:close/>
                </a:path>
              </a:pathLst>
            </a:custGeom>
            <a:solidFill>
              <a:srgbClr val="FAE0D3"/>
            </a:solidFill>
          </p:spPr>
          <p:txBody>
            <a:bodyPr wrap="square" lIns="0" tIns="0" rIns="0" bIns="0" rtlCol="0">
              <a:noAutofit/>
            </a:bodyPr>
            <a:lstStyle/>
            <a:p>
              <a:endParaRPr sz="700"/>
            </a:p>
          </p:txBody>
        </p:sp>
        <p:sp>
          <p:nvSpPr>
            <p:cNvPr id="1634" name="object 1675"/>
            <p:cNvSpPr/>
            <p:nvPr/>
          </p:nvSpPr>
          <p:spPr>
            <a:xfrm>
              <a:off x="5227164" y="1953879"/>
              <a:ext cx="4105" cy="267368"/>
            </a:xfrm>
            <a:custGeom>
              <a:avLst/>
              <a:gdLst/>
              <a:ahLst/>
              <a:cxnLst/>
              <a:rect l="l" t="t" r="r" b="b"/>
              <a:pathLst>
                <a:path w="1524" h="100583">
                  <a:moveTo>
                    <a:pt x="1524" y="0"/>
                  </a:moveTo>
                  <a:lnTo>
                    <a:pt x="0" y="0"/>
                  </a:lnTo>
                  <a:lnTo>
                    <a:pt x="0" y="97535"/>
                  </a:lnTo>
                  <a:lnTo>
                    <a:pt x="1524" y="100583"/>
                  </a:lnTo>
                  <a:lnTo>
                    <a:pt x="1524" y="0"/>
                  </a:lnTo>
                  <a:close/>
                </a:path>
              </a:pathLst>
            </a:custGeom>
            <a:solidFill>
              <a:srgbClr val="F9D3C5"/>
            </a:solidFill>
          </p:spPr>
          <p:txBody>
            <a:bodyPr wrap="square" lIns="0" tIns="0" rIns="0" bIns="0" rtlCol="0">
              <a:noAutofit/>
            </a:bodyPr>
            <a:lstStyle/>
            <a:p>
              <a:endParaRPr sz="700"/>
            </a:p>
          </p:txBody>
        </p:sp>
        <p:sp>
          <p:nvSpPr>
            <p:cNvPr id="1635" name="object 1676"/>
            <p:cNvSpPr/>
            <p:nvPr/>
          </p:nvSpPr>
          <p:spPr>
            <a:xfrm>
              <a:off x="5223059" y="1953879"/>
              <a:ext cx="4105" cy="263317"/>
            </a:xfrm>
            <a:custGeom>
              <a:avLst/>
              <a:gdLst/>
              <a:ahLst/>
              <a:cxnLst/>
              <a:rect l="l" t="t" r="r" b="b"/>
              <a:pathLst>
                <a:path w="1524" h="99059">
                  <a:moveTo>
                    <a:pt x="1524" y="0"/>
                  </a:moveTo>
                  <a:lnTo>
                    <a:pt x="0" y="0"/>
                  </a:lnTo>
                  <a:lnTo>
                    <a:pt x="0" y="96011"/>
                  </a:lnTo>
                  <a:lnTo>
                    <a:pt x="1524" y="99059"/>
                  </a:lnTo>
                  <a:lnTo>
                    <a:pt x="1524" y="0"/>
                  </a:lnTo>
                  <a:close/>
                </a:path>
              </a:pathLst>
            </a:custGeom>
            <a:solidFill>
              <a:srgbClr val="F8D0BD"/>
            </a:solidFill>
          </p:spPr>
          <p:txBody>
            <a:bodyPr wrap="square" lIns="0" tIns="0" rIns="0" bIns="0" rtlCol="0">
              <a:noAutofit/>
            </a:bodyPr>
            <a:lstStyle/>
            <a:p>
              <a:endParaRPr sz="700"/>
            </a:p>
          </p:txBody>
        </p:sp>
        <p:sp>
          <p:nvSpPr>
            <p:cNvPr id="1636" name="object 1677"/>
            <p:cNvSpPr/>
            <p:nvPr/>
          </p:nvSpPr>
          <p:spPr>
            <a:xfrm>
              <a:off x="5223059" y="1953879"/>
              <a:ext cx="4105" cy="259266"/>
            </a:xfrm>
            <a:custGeom>
              <a:avLst/>
              <a:gdLst/>
              <a:ahLst/>
              <a:cxnLst/>
              <a:rect l="l" t="t" r="r" b="b"/>
              <a:pathLst>
                <a:path w="1524" h="97535">
                  <a:moveTo>
                    <a:pt x="1524" y="0"/>
                  </a:moveTo>
                  <a:lnTo>
                    <a:pt x="0" y="0"/>
                  </a:lnTo>
                  <a:lnTo>
                    <a:pt x="0" y="96011"/>
                  </a:lnTo>
                  <a:lnTo>
                    <a:pt x="1524" y="97535"/>
                  </a:lnTo>
                  <a:lnTo>
                    <a:pt x="1524" y="0"/>
                  </a:lnTo>
                  <a:close/>
                </a:path>
              </a:pathLst>
            </a:custGeom>
            <a:solidFill>
              <a:srgbClr val="F7C5B3"/>
            </a:solidFill>
          </p:spPr>
          <p:txBody>
            <a:bodyPr wrap="square" lIns="0" tIns="0" rIns="0" bIns="0" rtlCol="0">
              <a:noAutofit/>
            </a:bodyPr>
            <a:lstStyle/>
            <a:p>
              <a:endParaRPr sz="700"/>
            </a:p>
          </p:txBody>
        </p:sp>
        <p:sp>
          <p:nvSpPr>
            <p:cNvPr id="1637" name="object 1678"/>
            <p:cNvSpPr/>
            <p:nvPr/>
          </p:nvSpPr>
          <p:spPr>
            <a:xfrm>
              <a:off x="5218955" y="1953879"/>
              <a:ext cx="4102" cy="255215"/>
            </a:xfrm>
            <a:custGeom>
              <a:avLst/>
              <a:gdLst/>
              <a:ahLst/>
              <a:cxnLst/>
              <a:rect l="l" t="t" r="r" b="b"/>
              <a:pathLst>
                <a:path w="1523" h="96011">
                  <a:moveTo>
                    <a:pt x="1523" y="0"/>
                  </a:moveTo>
                  <a:lnTo>
                    <a:pt x="0" y="0"/>
                  </a:lnTo>
                  <a:lnTo>
                    <a:pt x="0" y="94487"/>
                  </a:lnTo>
                  <a:lnTo>
                    <a:pt x="1523" y="96011"/>
                  </a:lnTo>
                  <a:lnTo>
                    <a:pt x="1523" y="0"/>
                  </a:lnTo>
                  <a:close/>
                </a:path>
              </a:pathLst>
            </a:custGeom>
            <a:solidFill>
              <a:srgbClr val="F6C2AE"/>
            </a:solidFill>
          </p:spPr>
          <p:txBody>
            <a:bodyPr wrap="square" lIns="0" tIns="0" rIns="0" bIns="0" rtlCol="0">
              <a:noAutofit/>
            </a:bodyPr>
            <a:lstStyle/>
            <a:p>
              <a:endParaRPr sz="700"/>
            </a:p>
          </p:txBody>
        </p:sp>
        <p:sp>
          <p:nvSpPr>
            <p:cNvPr id="1638" name="object 1679"/>
            <p:cNvSpPr/>
            <p:nvPr/>
          </p:nvSpPr>
          <p:spPr>
            <a:xfrm>
              <a:off x="5218955" y="1953879"/>
              <a:ext cx="4102" cy="255215"/>
            </a:xfrm>
            <a:custGeom>
              <a:avLst/>
              <a:gdLst/>
              <a:ahLst/>
              <a:cxnLst/>
              <a:rect l="l" t="t" r="r" b="b"/>
              <a:pathLst>
                <a:path w="1523" h="96011">
                  <a:moveTo>
                    <a:pt x="1523" y="0"/>
                  </a:moveTo>
                  <a:lnTo>
                    <a:pt x="0" y="0"/>
                  </a:lnTo>
                  <a:lnTo>
                    <a:pt x="0" y="92963"/>
                  </a:lnTo>
                  <a:lnTo>
                    <a:pt x="1523" y="96011"/>
                  </a:lnTo>
                  <a:lnTo>
                    <a:pt x="1523" y="0"/>
                  </a:lnTo>
                  <a:close/>
                </a:path>
              </a:pathLst>
            </a:custGeom>
            <a:solidFill>
              <a:srgbClr val="F4B8A3"/>
            </a:solidFill>
          </p:spPr>
          <p:txBody>
            <a:bodyPr wrap="square" lIns="0" tIns="0" rIns="0" bIns="0" rtlCol="0">
              <a:noAutofit/>
            </a:bodyPr>
            <a:lstStyle/>
            <a:p>
              <a:endParaRPr sz="700"/>
            </a:p>
          </p:txBody>
        </p:sp>
        <p:sp>
          <p:nvSpPr>
            <p:cNvPr id="1639" name="object 1680"/>
            <p:cNvSpPr/>
            <p:nvPr/>
          </p:nvSpPr>
          <p:spPr>
            <a:xfrm>
              <a:off x="5214850" y="1953879"/>
              <a:ext cx="4105" cy="251164"/>
            </a:xfrm>
            <a:custGeom>
              <a:avLst/>
              <a:gdLst/>
              <a:ahLst/>
              <a:cxnLst/>
              <a:rect l="l" t="t" r="r" b="b"/>
              <a:pathLst>
                <a:path w="1524" h="94487">
                  <a:moveTo>
                    <a:pt x="1524" y="0"/>
                  </a:moveTo>
                  <a:lnTo>
                    <a:pt x="0" y="0"/>
                  </a:lnTo>
                  <a:lnTo>
                    <a:pt x="0" y="91439"/>
                  </a:lnTo>
                  <a:lnTo>
                    <a:pt x="1524" y="94487"/>
                  </a:lnTo>
                  <a:lnTo>
                    <a:pt x="1524" y="0"/>
                  </a:lnTo>
                  <a:close/>
                </a:path>
              </a:pathLst>
            </a:custGeom>
            <a:solidFill>
              <a:srgbClr val="F1AF99"/>
            </a:solidFill>
          </p:spPr>
          <p:txBody>
            <a:bodyPr wrap="square" lIns="0" tIns="0" rIns="0" bIns="0" rtlCol="0">
              <a:noAutofit/>
            </a:bodyPr>
            <a:lstStyle/>
            <a:p>
              <a:endParaRPr sz="700"/>
            </a:p>
          </p:txBody>
        </p:sp>
        <p:sp>
          <p:nvSpPr>
            <p:cNvPr id="1640" name="object 1681"/>
            <p:cNvSpPr/>
            <p:nvPr/>
          </p:nvSpPr>
          <p:spPr>
            <a:xfrm>
              <a:off x="5214850" y="1953879"/>
              <a:ext cx="4105" cy="247113"/>
            </a:xfrm>
            <a:custGeom>
              <a:avLst/>
              <a:gdLst/>
              <a:ahLst/>
              <a:cxnLst/>
              <a:rect l="l" t="t" r="r" b="b"/>
              <a:pathLst>
                <a:path w="1524" h="92963">
                  <a:moveTo>
                    <a:pt x="1524" y="0"/>
                  </a:moveTo>
                  <a:lnTo>
                    <a:pt x="0" y="0"/>
                  </a:lnTo>
                  <a:lnTo>
                    <a:pt x="0" y="91439"/>
                  </a:lnTo>
                  <a:lnTo>
                    <a:pt x="1524" y="92963"/>
                  </a:lnTo>
                  <a:lnTo>
                    <a:pt x="1524" y="0"/>
                  </a:lnTo>
                  <a:close/>
                </a:path>
              </a:pathLst>
            </a:custGeom>
            <a:solidFill>
              <a:srgbClr val="F0AC93"/>
            </a:solidFill>
          </p:spPr>
          <p:txBody>
            <a:bodyPr wrap="square" lIns="0" tIns="0" rIns="0" bIns="0" rtlCol="0">
              <a:noAutofit/>
            </a:bodyPr>
            <a:lstStyle/>
            <a:p>
              <a:endParaRPr sz="700"/>
            </a:p>
          </p:txBody>
        </p:sp>
        <p:sp>
          <p:nvSpPr>
            <p:cNvPr id="1641" name="object 1682"/>
            <p:cNvSpPr/>
            <p:nvPr/>
          </p:nvSpPr>
          <p:spPr>
            <a:xfrm>
              <a:off x="5210745" y="1953879"/>
              <a:ext cx="4105" cy="105325"/>
            </a:xfrm>
            <a:custGeom>
              <a:avLst/>
              <a:gdLst/>
              <a:ahLst/>
              <a:cxnLst/>
              <a:rect l="l" t="t" r="r" b="b"/>
              <a:pathLst>
                <a:path w="1524" h="39624">
                  <a:moveTo>
                    <a:pt x="0" y="0"/>
                  </a:moveTo>
                  <a:lnTo>
                    <a:pt x="0" y="36575"/>
                  </a:lnTo>
                  <a:lnTo>
                    <a:pt x="1524" y="39623"/>
                  </a:lnTo>
                  <a:lnTo>
                    <a:pt x="1524" y="0"/>
                  </a:lnTo>
                  <a:lnTo>
                    <a:pt x="0" y="0"/>
                  </a:lnTo>
                  <a:close/>
                </a:path>
              </a:pathLst>
            </a:custGeom>
            <a:solidFill>
              <a:srgbClr val="EFA38D"/>
            </a:solidFill>
          </p:spPr>
          <p:txBody>
            <a:bodyPr wrap="square" lIns="0" tIns="0" rIns="0" bIns="0" rtlCol="0">
              <a:noAutofit/>
            </a:bodyPr>
            <a:lstStyle/>
            <a:p>
              <a:endParaRPr sz="700"/>
            </a:p>
          </p:txBody>
        </p:sp>
        <p:sp>
          <p:nvSpPr>
            <p:cNvPr id="1642" name="object 1683"/>
            <p:cNvSpPr/>
            <p:nvPr/>
          </p:nvSpPr>
          <p:spPr>
            <a:xfrm>
              <a:off x="5210745" y="2091613"/>
              <a:ext cx="4105" cy="105328"/>
            </a:xfrm>
            <a:custGeom>
              <a:avLst/>
              <a:gdLst/>
              <a:ahLst/>
              <a:cxnLst/>
              <a:rect l="l" t="t" r="r" b="b"/>
              <a:pathLst>
                <a:path w="1524" h="39624">
                  <a:moveTo>
                    <a:pt x="0" y="3048"/>
                  </a:moveTo>
                  <a:lnTo>
                    <a:pt x="0" y="38100"/>
                  </a:lnTo>
                  <a:lnTo>
                    <a:pt x="1524" y="39624"/>
                  </a:lnTo>
                  <a:lnTo>
                    <a:pt x="1524" y="0"/>
                  </a:lnTo>
                  <a:lnTo>
                    <a:pt x="0" y="3048"/>
                  </a:lnTo>
                  <a:close/>
                </a:path>
              </a:pathLst>
            </a:custGeom>
            <a:solidFill>
              <a:srgbClr val="EFA38D"/>
            </a:solidFill>
          </p:spPr>
          <p:txBody>
            <a:bodyPr wrap="square" lIns="0" tIns="0" rIns="0" bIns="0" rtlCol="0">
              <a:noAutofit/>
            </a:bodyPr>
            <a:lstStyle/>
            <a:p>
              <a:endParaRPr sz="700"/>
            </a:p>
          </p:txBody>
        </p:sp>
        <p:sp>
          <p:nvSpPr>
            <p:cNvPr id="1643" name="object 1684"/>
            <p:cNvSpPr/>
            <p:nvPr/>
          </p:nvSpPr>
          <p:spPr>
            <a:xfrm>
              <a:off x="5210745" y="1953879"/>
              <a:ext cx="4105" cy="109379"/>
            </a:xfrm>
            <a:custGeom>
              <a:avLst/>
              <a:gdLst/>
              <a:ahLst/>
              <a:cxnLst/>
              <a:rect l="l" t="t" r="r" b="b"/>
              <a:pathLst>
                <a:path w="1524" h="41148">
                  <a:moveTo>
                    <a:pt x="0" y="0"/>
                  </a:moveTo>
                  <a:lnTo>
                    <a:pt x="0" y="38099"/>
                  </a:lnTo>
                  <a:lnTo>
                    <a:pt x="1524" y="41147"/>
                  </a:lnTo>
                  <a:lnTo>
                    <a:pt x="1524" y="0"/>
                  </a:lnTo>
                  <a:lnTo>
                    <a:pt x="0" y="0"/>
                  </a:lnTo>
                  <a:close/>
                </a:path>
              </a:pathLst>
            </a:custGeom>
            <a:solidFill>
              <a:srgbClr val="EFA087"/>
            </a:solidFill>
          </p:spPr>
          <p:txBody>
            <a:bodyPr wrap="square" lIns="0" tIns="0" rIns="0" bIns="0" rtlCol="0">
              <a:noAutofit/>
            </a:bodyPr>
            <a:lstStyle/>
            <a:p>
              <a:endParaRPr sz="700"/>
            </a:p>
          </p:txBody>
        </p:sp>
        <p:sp>
          <p:nvSpPr>
            <p:cNvPr id="1644" name="object 1685"/>
            <p:cNvSpPr/>
            <p:nvPr/>
          </p:nvSpPr>
          <p:spPr>
            <a:xfrm>
              <a:off x="5210745" y="2087562"/>
              <a:ext cx="4105" cy="109379"/>
            </a:xfrm>
            <a:custGeom>
              <a:avLst/>
              <a:gdLst/>
              <a:ahLst/>
              <a:cxnLst/>
              <a:rect l="l" t="t" r="r" b="b"/>
              <a:pathLst>
                <a:path w="1524" h="41148">
                  <a:moveTo>
                    <a:pt x="0" y="3048"/>
                  </a:moveTo>
                  <a:lnTo>
                    <a:pt x="0" y="38100"/>
                  </a:lnTo>
                  <a:lnTo>
                    <a:pt x="1524" y="41148"/>
                  </a:lnTo>
                  <a:lnTo>
                    <a:pt x="1524" y="0"/>
                  </a:lnTo>
                  <a:lnTo>
                    <a:pt x="0" y="3048"/>
                  </a:lnTo>
                  <a:close/>
                </a:path>
              </a:pathLst>
            </a:custGeom>
            <a:solidFill>
              <a:srgbClr val="EFA087"/>
            </a:solidFill>
          </p:spPr>
          <p:txBody>
            <a:bodyPr wrap="square" lIns="0" tIns="0" rIns="0" bIns="0" rtlCol="0">
              <a:noAutofit/>
            </a:bodyPr>
            <a:lstStyle/>
            <a:p>
              <a:endParaRPr sz="700"/>
            </a:p>
          </p:txBody>
        </p:sp>
        <p:sp>
          <p:nvSpPr>
            <p:cNvPr id="1645" name="object 1686"/>
            <p:cNvSpPr/>
            <p:nvPr/>
          </p:nvSpPr>
          <p:spPr>
            <a:xfrm>
              <a:off x="5206640" y="1952191"/>
              <a:ext cx="4105" cy="76295"/>
            </a:xfrm>
            <a:custGeom>
              <a:avLst/>
              <a:gdLst/>
              <a:ahLst/>
              <a:cxnLst/>
              <a:rect l="l" t="t" r="r" b="b"/>
              <a:pathLst>
                <a:path w="1524" h="28701">
                  <a:moveTo>
                    <a:pt x="0" y="28702"/>
                  </a:moveTo>
                  <a:lnTo>
                    <a:pt x="1524" y="28702"/>
                  </a:lnTo>
                  <a:lnTo>
                    <a:pt x="1524" y="0"/>
                  </a:lnTo>
                  <a:lnTo>
                    <a:pt x="0" y="0"/>
                  </a:lnTo>
                  <a:lnTo>
                    <a:pt x="0" y="28702"/>
                  </a:lnTo>
                  <a:close/>
                </a:path>
              </a:pathLst>
            </a:custGeom>
            <a:solidFill>
              <a:srgbClr val="ED997E"/>
            </a:solidFill>
          </p:spPr>
          <p:txBody>
            <a:bodyPr wrap="square" lIns="0" tIns="0" rIns="0" bIns="0" rtlCol="0">
              <a:noAutofit/>
            </a:bodyPr>
            <a:lstStyle/>
            <a:p>
              <a:endParaRPr sz="700"/>
            </a:p>
          </p:txBody>
        </p:sp>
        <p:sp>
          <p:nvSpPr>
            <p:cNvPr id="1646" name="object 1687"/>
            <p:cNvSpPr/>
            <p:nvPr/>
          </p:nvSpPr>
          <p:spPr>
            <a:xfrm>
              <a:off x="5206640" y="2124024"/>
              <a:ext cx="4105" cy="68866"/>
            </a:xfrm>
            <a:custGeom>
              <a:avLst/>
              <a:gdLst/>
              <a:ahLst/>
              <a:cxnLst/>
              <a:rect l="l" t="t" r="r" b="b"/>
              <a:pathLst>
                <a:path w="1524" h="25907">
                  <a:moveTo>
                    <a:pt x="0" y="0"/>
                  </a:moveTo>
                  <a:lnTo>
                    <a:pt x="0" y="22860"/>
                  </a:lnTo>
                  <a:lnTo>
                    <a:pt x="1524" y="25907"/>
                  </a:lnTo>
                  <a:lnTo>
                    <a:pt x="1524" y="0"/>
                  </a:lnTo>
                  <a:lnTo>
                    <a:pt x="0" y="0"/>
                  </a:lnTo>
                  <a:close/>
                </a:path>
              </a:pathLst>
            </a:custGeom>
            <a:solidFill>
              <a:srgbClr val="ED997E"/>
            </a:solidFill>
          </p:spPr>
          <p:txBody>
            <a:bodyPr wrap="square" lIns="0" tIns="0" rIns="0" bIns="0" rtlCol="0">
              <a:noAutofit/>
            </a:bodyPr>
            <a:lstStyle/>
            <a:p>
              <a:endParaRPr sz="700"/>
            </a:p>
          </p:txBody>
        </p:sp>
        <p:sp>
          <p:nvSpPr>
            <p:cNvPr id="1647" name="object 1688"/>
            <p:cNvSpPr/>
            <p:nvPr/>
          </p:nvSpPr>
          <p:spPr>
            <a:xfrm>
              <a:off x="5206640" y="1952191"/>
              <a:ext cx="4105" cy="76295"/>
            </a:xfrm>
            <a:custGeom>
              <a:avLst/>
              <a:gdLst/>
              <a:ahLst/>
              <a:cxnLst/>
              <a:rect l="l" t="t" r="r" b="b"/>
              <a:pathLst>
                <a:path w="1524" h="28701">
                  <a:moveTo>
                    <a:pt x="0" y="28702"/>
                  </a:moveTo>
                  <a:lnTo>
                    <a:pt x="1524" y="28702"/>
                  </a:lnTo>
                  <a:lnTo>
                    <a:pt x="1524" y="0"/>
                  </a:lnTo>
                  <a:lnTo>
                    <a:pt x="0" y="0"/>
                  </a:lnTo>
                  <a:lnTo>
                    <a:pt x="0" y="28702"/>
                  </a:lnTo>
                  <a:close/>
                </a:path>
              </a:pathLst>
            </a:custGeom>
            <a:solidFill>
              <a:srgbClr val="EC9178"/>
            </a:solidFill>
          </p:spPr>
          <p:txBody>
            <a:bodyPr wrap="square" lIns="0" tIns="0" rIns="0" bIns="0" rtlCol="0">
              <a:noAutofit/>
            </a:bodyPr>
            <a:lstStyle/>
            <a:p>
              <a:endParaRPr sz="700"/>
            </a:p>
          </p:txBody>
        </p:sp>
        <p:sp>
          <p:nvSpPr>
            <p:cNvPr id="1648" name="object 1689"/>
            <p:cNvSpPr/>
            <p:nvPr/>
          </p:nvSpPr>
          <p:spPr>
            <a:xfrm>
              <a:off x="5206640" y="2124024"/>
              <a:ext cx="4105" cy="64814"/>
            </a:xfrm>
            <a:custGeom>
              <a:avLst/>
              <a:gdLst/>
              <a:ahLst/>
              <a:cxnLst/>
              <a:rect l="l" t="t" r="r" b="b"/>
              <a:pathLst>
                <a:path w="1524" h="24383">
                  <a:moveTo>
                    <a:pt x="0" y="0"/>
                  </a:moveTo>
                  <a:lnTo>
                    <a:pt x="0" y="22860"/>
                  </a:lnTo>
                  <a:lnTo>
                    <a:pt x="1524" y="24383"/>
                  </a:lnTo>
                  <a:lnTo>
                    <a:pt x="1524" y="0"/>
                  </a:lnTo>
                  <a:lnTo>
                    <a:pt x="0" y="0"/>
                  </a:lnTo>
                  <a:close/>
                </a:path>
              </a:pathLst>
            </a:custGeom>
            <a:solidFill>
              <a:srgbClr val="EC9178"/>
            </a:solidFill>
          </p:spPr>
          <p:txBody>
            <a:bodyPr wrap="square" lIns="0" tIns="0" rIns="0" bIns="0" rtlCol="0">
              <a:noAutofit/>
            </a:bodyPr>
            <a:lstStyle/>
            <a:p>
              <a:endParaRPr sz="700"/>
            </a:p>
          </p:txBody>
        </p:sp>
        <p:sp>
          <p:nvSpPr>
            <p:cNvPr id="1649" name="object 1690"/>
            <p:cNvSpPr/>
            <p:nvPr/>
          </p:nvSpPr>
          <p:spPr>
            <a:xfrm>
              <a:off x="5202535" y="1953879"/>
              <a:ext cx="4105" cy="56712"/>
            </a:xfrm>
            <a:custGeom>
              <a:avLst/>
              <a:gdLst/>
              <a:ahLst/>
              <a:cxnLst/>
              <a:rect l="l" t="t" r="r" b="b"/>
              <a:pathLst>
                <a:path w="1524" h="21335">
                  <a:moveTo>
                    <a:pt x="0" y="0"/>
                  </a:moveTo>
                  <a:lnTo>
                    <a:pt x="0" y="19811"/>
                  </a:lnTo>
                  <a:lnTo>
                    <a:pt x="1524" y="21335"/>
                  </a:lnTo>
                  <a:lnTo>
                    <a:pt x="1524" y="0"/>
                  </a:lnTo>
                  <a:lnTo>
                    <a:pt x="0" y="0"/>
                  </a:lnTo>
                  <a:close/>
                </a:path>
              </a:pathLst>
            </a:custGeom>
            <a:solidFill>
              <a:srgbClr val="EC8F74"/>
            </a:solidFill>
          </p:spPr>
          <p:txBody>
            <a:bodyPr wrap="square" lIns="0" tIns="0" rIns="0" bIns="0" rtlCol="0">
              <a:noAutofit/>
            </a:bodyPr>
            <a:lstStyle/>
            <a:p>
              <a:endParaRPr sz="700"/>
            </a:p>
          </p:txBody>
        </p:sp>
        <p:sp>
          <p:nvSpPr>
            <p:cNvPr id="1650" name="object 1691"/>
            <p:cNvSpPr/>
            <p:nvPr/>
          </p:nvSpPr>
          <p:spPr>
            <a:xfrm>
              <a:off x="5202535" y="2136177"/>
              <a:ext cx="4105" cy="48610"/>
            </a:xfrm>
            <a:custGeom>
              <a:avLst/>
              <a:gdLst/>
              <a:ahLst/>
              <a:cxnLst/>
              <a:rect l="l" t="t" r="r" b="b"/>
              <a:pathLst>
                <a:path w="1524" h="18288">
                  <a:moveTo>
                    <a:pt x="0" y="0"/>
                  </a:moveTo>
                  <a:lnTo>
                    <a:pt x="0" y="16763"/>
                  </a:lnTo>
                  <a:lnTo>
                    <a:pt x="1524" y="18287"/>
                  </a:lnTo>
                  <a:lnTo>
                    <a:pt x="1524" y="0"/>
                  </a:lnTo>
                  <a:lnTo>
                    <a:pt x="0" y="0"/>
                  </a:lnTo>
                  <a:close/>
                </a:path>
              </a:pathLst>
            </a:custGeom>
            <a:solidFill>
              <a:srgbClr val="EC8F74"/>
            </a:solidFill>
          </p:spPr>
          <p:txBody>
            <a:bodyPr wrap="square" lIns="0" tIns="0" rIns="0" bIns="0" rtlCol="0">
              <a:noAutofit/>
            </a:bodyPr>
            <a:lstStyle/>
            <a:p>
              <a:endParaRPr sz="700"/>
            </a:p>
          </p:txBody>
        </p:sp>
        <p:sp>
          <p:nvSpPr>
            <p:cNvPr id="1651" name="object 1692"/>
            <p:cNvSpPr/>
            <p:nvPr/>
          </p:nvSpPr>
          <p:spPr>
            <a:xfrm>
              <a:off x="5202535" y="1952191"/>
              <a:ext cx="4105" cy="56037"/>
            </a:xfrm>
            <a:custGeom>
              <a:avLst/>
              <a:gdLst/>
              <a:ahLst/>
              <a:cxnLst/>
              <a:rect l="l" t="t" r="r" b="b"/>
              <a:pathLst>
                <a:path w="1524" h="21081">
                  <a:moveTo>
                    <a:pt x="0" y="21081"/>
                  </a:moveTo>
                  <a:lnTo>
                    <a:pt x="1524" y="21081"/>
                  </a:lnTo>
                  <a:lnTo>
                    <a:pt x="1524" y="0"/>
                  </a:lnTo>
                  <a:lnTo>
                    <a:pt x="0" y="0"/>
                  </a:lnTo>
                  <a:lnTo>
                    <a:pt x="0" y="21081"/>
                  </a:lnTo>
                  <a:close/>
                </a:path>
              </a:pathLst>
            </a:custGeom>
            <a:solidFill>
              <a:srgbClr val="EB866C"/>
            </a:solidFill>
          </p:spPr>
          <p:txBody>
            <a:bodyPr wrap="square" lIns="0" tIns="0" rIns="0" bIns="0" rtlCol="0">
              <a:noAutofit/>
            </a:bodyPr>
            <a:lstStyle/>
            <a:p>
              <a:endParaRPr sz="700"/>
            </a:p>
          </p:txBody>
        </p:sp>
        <p:sp>
          <p:nvSpPr>
            <p:cNvPr id="1652" name="object 1693"/>
            <p:cNvSpPr/>
            <p:nvPr/>
          </p:nvSpPr>
          <p:spPr>
            <a:xfrm>
              <a:off x="5202535" y="2136177"/>
              <a:ext cx="4105" cy="48610"/>
            </a:xfrm>
            <a:custGeom>
              <a:avLst/>
              <a:gdLst/>
              <a:ahLst/>
              <a:cxnLst/>
              <a:rect l="l" t="t" r="r" b="b"/>
              <a:pathLst>
                <a:path w="1524" h="18288">
                  <a:moveTo>
                    <a:pt x="0" y="0"/>
                  </a:moveTo>
                  <a:lnTo>
                    <a:pt x="0" y="15239"/>
                  </a:lnTo>
                  <a:lnTo>
                    <a:pt x="1524" y="18287"/>
                  </a:lnTo>
                  <a:lnTo>
                    <a:pt x="1524" y="0"/>
                  </a:lnTo>
                  <a:lnTo>
                    <a:pt x="0" y="0"/>
                  </a:lnTo>
                  <a:close/>
                </a:path>
              </a:pathLst>
            </a:custGeom>
            <a:solidFill>
              <a:srgbClr val="EB866C"/>
            </a:solidFill>
          </p:spPr>
          <p:txBody>
            <a:bodyPr wrap="square" lIns="0" tIns="0" rIns="0" bIns="0" rtlCol="0">
              <a:noAutofit/>
            </a:bodyPr>
            <a:lstStyle/>
            <a:p>
              <a:endParaRPr sz="700"/>
            </a:p>
          </p:txBody>
        </p:sp>
        <p:sp>
          <p:nvSpPr>
            <p:cNvPr id="1653" name="object 1694"/>
            <p:cNvSpPr/>
            <p:nvPr/>
          </p:nvSpPr>
          <p:spPr>
            <a:xfrm>
              <a:off x="5198431" y="1953879"/>
              <a:ext cx="4105" cy="40508"/>
            </a:xfrm>
            <a:custGeom>
              <a:avLst/>
              <a:gdLst/>
              <a:ahLst/>
              <a:cxnLst/>
              <a:rect l="l" t="t" r="r" b="b"/>
              <a:pathLst>
                <a:path w="1524" h="15239">
                  <a:moveTo>
                    <a:pt x="0" y="0"/>
                  </a:moveTo>
                  <a:lnTo>
                    <a:pt x="0" y="13715"/>
                  </a:lnTo>
                  <a:lnTo>
                    <a:pt x="1524" y="15239"/>
                  </a:lnTo>
                  <a:lnTo>
                    <a:pt x="1524" y="0"/>
                  </a:lnTo>
                  <a:lnTo>
                    <a:pt x="0" y="0"/>
                  </a:lnTo>
                  <a:close/>
                </a:path>
              </a:pathLst>
            </a:custGeom>
            <a:solidFill>
              <a:srgbClr val="EB8468"/>
            </a:solidFill>
          </p:spPr>
          <p:txBody>
            <a:bodyPr wrap="square" lIns="0" tIns="0" rIns="0" bIns="0" rtlCol="0">
              <a:noAutofit/>
            </a:bodyPr>
            <a:lstStyle/>
            <a:p>
              <a:endParaRPr sz="700"/>
            </a:p>
          </p:txBody>
        </p:sp>
        <p:sp>
          <p:nvSpPr>
            <p:cNvPr id="1654" name="object 1695"/>
            <p:cNvSpPr/>
            <p:nvPr/>
          </p:nvSpPr>
          <p:spPr>
            <a:xfrm>
              <a:off x="5198431" y="2136177"/>
              <a:ext cx="4105" cy="44559"/>
            </a:xfrm>
            <a:custGeom>
              <a:avLst/>
              <a:gdLst/>
              <a:ahLst/>
              <a:cxnLst/>
              <a:rect l="l" t="t" r="r" b="b"/>
              <a:pathLst>
                <a:path w="1524" h="16763">
                  <a:moveTo>
                    <a:pt x="0" y="0"/>
                  </a:moveTo>
                  <a:lnTo>
                    <a:pt x="0" y="13715"/>
                  </a:lnTo>
                  <a:lnTo>
                    <a:pt x="1524" y="16763"/>
                  </a:lnTo>
                  <a:lnTo>
                    <a:pt x="1524" y="0"/>
                  </a:lnTo>
                  <a:lnTo>
                    <a:pt x="0" y="0"/>
                  </a:lnTo>
                  <a:close/>
                </a:path>
              </a:pathLst>
            </a:custGeom>
            <a:solidFill>
              <a:srgbClr val="EB8468"/>
            </a:solidFill>
          </p:spPr>
          <p:txBody>
            <a:bodyPr wrap="square" lIns="0" tIns="0" rIns="0" bIns="0" rtlCol="0">
              <a:noAutofit/>
            </a:bodyPr>
            <a:lstStyle/>
            <a:p>
              <a:endParaRPr sz="700"/>
            </a:p>
          </p:txBody>
        </p:sp>
        <p:sp>
          <p:nvSpPr>
            <p:cNvPr id="1655" name="object 1696"/>
            <p:cNvSpPr/>
            <p:nvPr/>
          </p:nvSpPr>
          <p:spPr>
            <a:xfrm>
              <a:off x="5198431" y="1953879"/>
              <a:ext cx="4105" cy="40508"/>
            </a:xfrm>
            <a:custGeom>
              <a:avLst/>
              <a:gdLst/>
              <a:ahLst/>
              <a:cxnLst/>
              <a:rect l="l" t="t" r="r" b="b"/>
              <a:pathLst>
                <a:path w="1524" h="15239">
                  <a:moveTo>
                    <a:pt x="0" y="0"/>
                  </a:moveTo>
                  <a:lnTo>
                    <a:pt x="0" y="13715"/>
                  </a:lnTo>
                  <a:lnTo>
                    <a:pt x="1524" y="15239"/>
                  </a:lnTo>
                  <a:lnTo>
                    <a:pt x="1524" y="0"/>
                  </a:lnTo>
                  <a:lnTo>
                    <a:pt x="0" y="0"/>
                  </a:lnTo>
                  <a:close/>
                </a:path>
              </a:pathLst>
            </a:custGeom>
            <a:solidFill>
              <a:srgbClr val="E97B60"/>
            </a:solidFill>
          </p:spPr>
          <p:txBody>
            <a:bodyPr wrap="square" lIns="0" tIns="0" rIns="0" bIns="0" rtlCol="0">
              <a:noAutofit/>
            </a:bodyPr>
            <a:lstStyle/>
            <a:p>
              <a:endParaRPr sz="700"/>
            </a:p>
          </p:txBody>
        </p:sp>
        <p:sp>
          <p:nvSpPr>
            <p:cNvPr id="1656" name="object 1697"/>
            <p:cNvSpPr/>
            <p:nvPr/>
          </p:nvSpPr>
          <p:spPr>
            <a:xfrm>
              <a:off x="5198431" y="2136177"/>
              <a:ext cx="4105" cy="40508"/>
            </a:xfrm>
            <a:custGeom>
              <a:avLst/>
              <a:gdLst/>
              <a:ahLst/>
              <a:cxnLst/>
              <a:rect l="l" t="t" r="r" b="b"/>
              <a:pathLst>
                <a:path w="1524" h="15240">
                  <a:moveTo>
                    <a:pt x="0" y="0"/>
                  </a:moveTo>
                  <a:lnTo>
                    <a:pt x="0" y="13715"/>
                  </a:lnTo>
                  <a:lnTo>
                    <a:pt x="1524" y="15239"/>
                  </a:lnTo>
                  <a:lnTo>
                    <a:pt x="1524" y="0"/>
                  </a:lnTo>
                  <a:lnTo>
                    <a:pt x="0" y="0"/>
                  </a:lnTo>
                  <a:close/>
                </a:path>
              </a:pathLst>
            </a:custGeom>
            <a:solidFill>
              <a:srgbClr val="E97B60"/>
            </a:solidFill>
          </p:spPr>
          <p:txBody>
            <a:bodyPr wrap="square" lIns="0" tIns="0" rIns="0" bIns="0" rtlCol="0">
              <a:noAutofit/>
            </a:bodyPr>
            <a:lstStyle/>
            <a:p>
              <a:endParaRPr sz="700"/>
            </a:p>
          </p:txBody>
        </p:sp>
        <p:sp>
          <p:nvSpPr>
            <p:cNvPr id="1657" name="object 1698"/>
            <p:cNvSpPr/>
            <p:nvPr/>
          </p:nvSpPr>
          <p:spPr>
            <a:xfrm>
              <a:off x="5194326" y="1952191"/>
              <a:ext cx="4105" cy="27680"/>
            </a:xfrm>
            <a:custGeom>
              <a:avLst/>
              <a:gdLst/>
              <a:ahLst/>
              <a:cxnLst/>
              <a:rect l="l" t="t" r="r" b="b"/>
              <a:pathLst>
                <a:path w="1524" h="10413">
                  <a:moveTo>
                    <a:pt x="0" y="10414"/>
                  </a:moveTo>
                  <a:lnTo>
                    <a:pt x="1524" y="10414"/>
                  </a:lnTo>
                  <a:lnTo>
                    <a:pt x="1524" y="0"/>
                  </a:lnTo>
                  <a:lnTo>
                    <a:pt x="0" y="0"/>
                  </a:lnTo>
                  <a:lnTo>
                    <a:pt x="0" y="10414"/>
                  </a:lnTo>
                  <a:close/>
                </a:path>
              </a:pathLst>
            </a:custGeom>
            <a:solidFill>
              <a:srgbClr val="E8795D"/>
            </a:solidFill>
          </p:spPr>
          <p:txBody>
            <a:bodyPr wrap="square" lIns="0" tIns="0" rIns="0" bIns="0" rtlCol="0">
              <a:noAutofit/>
            </a:bodyPr>
            <a:lstStyle/>
            <a:p>
              <a:endParaRPr sz="700"/>
            </a:p>
          </p:txBody>
        </p:sp>
        <p:sp>
          <p:nvSpPr>
            <p:cNvPr id="1658" name="object 1699"/>
            <p:cNvSpPr/>
            <p:nvPr/>
          </p:nvSpPr>
          <p:spPr>
            <a:xfrm>
              <a:off x="5194326" y="2136177"/>
              <a:ext cx="4105" cy="36457"/>
            </a:xfrm>
            <a:custGeom>
              <a:avLst/>
              <a:gdLst/>
              <a:ahLst/>
              <a:cxnLst/>
              <a:rect l="l" t="t" r="r" b="b"/>
              <a:pathLst>
                <a:path w="1524" h="13715">
                  <a:moveTo>
                    <a:pt x="0" y="0"/>
                  </a:moveTo>
                  <a:lnTo>
                    <a:pt x="0" y="12191"/>
                  </a:lnTo>
                  <a:lnTo>
                    <a:pt x="1524" y="13715"/>
                  </a:lnTo>
                  <a:lnTo>
                    <a:pt x="1524" y="0"/>
                  </a:lnTo>
                  <a:lnTo>
                    <a:pt x="0" y="0"/>
                  </a:lnTo>
                  <a:close/>
                </a:path>
              </a:pathLst>
            </a:custGeom>
            <a:solidFill>
              <a:srgbClr val="E8795D"/>
            </a:solidFill>
          </p:spPr>
          <p:txBody>
            <a:bodyPr wrap="square" lIns="0" tIns="0" rIns="0" bIns="0" rtlCol="0">
              <a:noAutofit/>
            </a:bodyPr>
            <a:lstStyle/>
            <a:p>
              <a:endParaRPr sz="700"/>
            </a:p>
          </p:txBody>
        </p:sp>
        <p:sp>
          <p:nvSpPr>
            <p:cNvPr id="1659" name="object 1700"/>
            <p:cNvSpPr/>
            <p:nvPr/>
          </p:nvSpPr>
          <p:spPr>
            <a:xfrm>
              <a:off x="5194326" y="1952191"/>
              <a:ext cx="4105" cy="27680"/>
            </a:xfrm>
            <a:custGeom>
              <a:avLst/>
              <a:gdLst/>
              <a:ahLst/>
              <a:cxnLst/>
              <a:rect l="l" t="t" r="r" b="b"/>
              <a:pathLst>
                <a:path w="1524" h="10413">
                  <a:moveTo>
                    <a:pt x="0" y="10414"/>
                  </a:moveTo>
                  <a:lnTo>
                    <a:pt x="1524" y="10414"/>
                  </a:lnTo>
                  <a:lnTo>
                    <a:pt x="1524" y="0"/>
                  </a:lnTo>
                  <a:lnTo>
                    <a:pt x="0" y="0"/>
                  </a:lnTo>
                  <a:lnTo>
                    <a:pt x="0" y="10414"/>
                  </a:lnTo>
                  <a:close/>
                </a:path>
              </a:pathLst>
            </a:custGeom>
            <a:solidFill>
              <a:srgbClr val="E77156"/>
            </a:solidFill>
          </p:spPr>
          <p:txBody>
            <a:bodyPr wrap="square" lIns="0" tIns="0" rIns="0" bIns="0" rtlCol="0">
              <a:noAutofit/>
            </a:bodyPr>
            <a:lstStyle/>
            <a:p>
              <a:endParaRPr sz="700"/>
            </a:p>
          </p:txBody>
        </p:sp>
        <p:sp>
          <p:nvSpPr>
            <p:cNvPr id="1660" name="object 1701"/>
            <p:cNvSpPr/>
            <p:nvPr/>
          </p:nvSpPr>
          <p:spPr>
            <a:xfrm>
              <a:off x="5194326" y="2136177"/>
              <a:ext cx="4105" cy="36457"/>
            </a:xfrm>
            <a:custGeom>
              <a:avLst/>
              <a:gdLst/>
              <a:ahLst/>
              <a:cxnLst/>
              <a:rect l="l" t="t" r="r" b="b"/>
              <a:pathLst>
                <a:path w="1524" h="13715">
                  <a:moveTo>
                    <a:pt x="0" y="0"/>
                  </a:moveTo>
                  <a:lnTo>
                    <a:pt x="0" y="10668"/>
                  </a:lnTo>
                  <a:lnTo>
                    <a:pt x="1524" y="13715"/>
                  </a:lnTo>
                  <a:lnTo>
                    <a:pt x="1524" y="0"/>
                  </a:lnTo>
                  <a:lnTo>
                    <a:pt x="0" y="0"/>
                  </a:lnTo>
                  <a:close/>
                </a:path>
              </a:pathLst>
            </a:custGeom>
            <a:solidFill>
              <a:srgbClr val="E77156"/>
            </a:solidFill>
          </p:spPr>
          <p:txBody>
            <a:bodyPr wrap="square" lIns="0" tIns="0" rIns="0" bIns="0" rtlCol="0">
              <a:noAutofit/>
            </a:bodyPr>
            <a:lstStyle/>
            <a:p>
              <a:endParaRPr sz="700"/>
            </a:p>
          </p:txBody>
        </p:sp>
        <p:sp>
          <p:nvSpPr>
            <p:cNvPr id="1661" name="object 1702"/>
            <p:cNvSpPr/>
            <p:nvPr/>
          </p:nvSpPr>
          <p:spPr>
            <a:xfrm>
              <a:off x="5190221" y="1953879"/>
              <a:ext cx="4105" cy="16202"/>
            </a:xfrm>
            <a:custGeom>
              <a:avLst/>
              <a:gdLst/>
              <a:ahLst/>
              <a:cxnLst/>
              <a:rect l="l" t="t" r="r" b="b"/>
              <a:pathLst>
                <a:path w="1524" h="6095">
                  <a:moveTo>
                    <a:pt x="0" y="0"/>
                  </a:moveTo>
                  <a:lnTo>
                    <a:pt x="0" y="4571"/>
                  </a:lnTo>
                  <a:lnTo>
                    <a:pt x="1524" y="6095"/>
                  </a:lnTo>
                  <a:lnTo>
                    <a:pt x="1524" y="0"/>
                  </a:lnTo>
                  <a:lnTo>
                    <a:pt x="0" y="0"/>
                  </a:lnTo>
                  <a:close/>
                </a:path>
              </a:pathLst>
            </a:custGeom>
            <a:solidFill>
              <a:srgbClr val="E66C50"/>
            </a:solidFill>
          </p:spPr>
          <p:txBody>
            <a:bodyPr wrap="square" lIns="0" tIns="0" rIns="0" bIns="0" rtlCol="0">
              <a:noAutofit/>
            </a:bodyPr>
            <a:lstStyle/>
            <a:p>
              <a:endParaRPr sz="700"/>
            </a:p>
          </p:txBody>
        </p:sp>
        <p:sp>
          <p:nvSpPr>
            <p:cNvPr id="1662" name="object 1703"/>
            <p:cNvSpPr/>
            <p:nvPr/>
          </p:nvSpPr>
          <p:spPr>
            <a:xfrm>
              <a:off x="5190221" y="2136177"/>
              <a:ext cx="4105" cy="32406"/>
            </a:xfrm>
            <a:custGeom>
              <a:avLst/>
              <a:gdLst/>
              <a:ahLst/>
              <a:cxnLst/>
              <a:rect l="l" t="t" r="r" b="b"/>
              <a:pathLst>
                <a:path w="1524" h="12192">
                  <a:moveTo>
                    <a:pt x="0" y="0"/>
                  </a:moveTo>
                  <a:lnTo>
                    <a:pt x="0" y="9143"/>
                  </a:lnTo>
                  <a:lnTo>
                    <a:pt x="1524" y="12191"/>
                  </a:lnTo>
                  <a:lnTo>
                    <a:pt x="1524" y="0"/>
                  </a:lnTo>
                  <a:lnTo>
                    <a:pt x="0" y="0"/>
                  </a:lnTo>
                  <a:close/>
                </a:path>
              </a:pathLst>
            </a:custGeom>
            <a:solidFill>
              <a:srgbClr val="E66C50"/>
            </a:solidFill>
          </p:spPr>
          <p:txBody>
            <a:bodyPr wrap="square" lIns="0" tIns="0" rIns="0" bIns="0" rtlCol="0">
              <a:noAutofit/>
            </a:bodyPr>
            <a:lstStyle/>
            <a:p>
              <a:endParaRPr sz="700"/>
            </a:p>
          </p:txBody>
        </p:sp>
        <p:sp>
          <p:nvSpPr>
            <p:cNvPr id="1663" name="object 1704"/>
            <p:cNvSpPr/>
            <p:nvPr/>
          </p:nvSpPr>
          <p:spPr>
            <a:xfrm>
              <a:off x="5190221" y="1953879"/>
              <a:ext cx="4105" cy="16202"/>
            </a:xfrm>
            <a:custGeom>
              <a:avLst/>
              <a:gdLst/>
              <a:ahLst/>
              <a:cxnLst/>
              <a:rect l="l" t="t" r="r" b="b"/>
              <a:pathLst>
                <a:path w="1524" h="6095">
                  <a:moveTo>
                    <a:pt x="0" y="0"/>
                  </a:moveTo>
                  <a:lnTo>
                    <a:pt x="0" y="4571"/>
                  </a:lnTo>
                  <a:lnTo>
                    <a:pt x="1524" y="6095"/>
                  </a:lnTo>
                  <a:lnTo>
                    <a:pt x="1524" y="0"/>
                  </a:lnTo>
                  <a:lnTo>
                    <a:pt x="0" y="0"/>
                  </a:lnTo>
                  <a:close/>
                </a:path>
              </a:pathLst>
            </a:custGeom>
            <a:solidFill>
              <a:srgbClr val="E4684B"/>
            </a:solidFill>
          </p:spPr>
          <p:txBody>
            <a:bodyPr wrap="square" lIns="0" tIns="0" rIns="0" bIns="0" rtlCol="0">
              <a:noAutofit/>
            </a:bodyPr>
            <a:lstStyle/>
            <a:p>
              <a:endParaRPr sz="700"/>
            </a:p>
          </p:txBody>
        </p:sp>
        <p:sp>
          <p:nvSpPr>
            <p:cNvPr id="1664" name="object 1705"/>
            <p:cNvSpPr/>
            <p:nvPr/>
          </p:nvSpPr>
          <p:spPr>
            <a:xfrm>
              <a:off x="5190221" y="2136177"/>
              <a:ext cx="4105" cy="28357"/>
            </a:xfrm>
            <a:custGeom>
              <a:avLst/>
              <a:gdLst/>
              <a:ahLst/>
              <a:cxnLst/>
              <a:rect l="l" t="t" r="r" b="b"/>
              <a:pathLst>
                <a:path w="1524" h="10668">
                  <a:moveTo>
                    <a:pt x="0" y="0"/>
                  </a:moveTo>
                  <a:lnTo>
                    <a:pt x="0" y="9143"/>
                  </a:lnTo>
                  <a:lnTo>
                    <a:pt x="1524" y="10668"/>
                  </a:lnTo>
                  <a:lnTo>
                    <a:pt x="1524" y="0"/>
                  </a:lnTo>
                  <a:lnTo>
                    <a:pt x="0" y="0"/>
                  </a:lnTo>
                  <a:close/>
                </a:path>
              </a:pathLst>
            </a:custGeom>
            <a:solidFill>
              <a:srgbClr val="E4684B"/>
            </a:solidFill>
          </p:spPr>
          <p:txBody>
            <a:bodyPr wrap="square" lIns="0" tIns="0" rIns="0" bIns="0" rtlCol="0">
              <a:noAutofit/>
            </a:bodyPr>
            <a:lstStyle/>
            <a:p>
              <a:endParaRPr sz="700"/>
            </a:p>
          </p:txBody>
        </p:sp>
        <p:sp>
          <p:nvSpPr>
            <p:cNvPr id="1665" name="object 1706"/>
            <p:cNvSpPr/>
            <p:nvPr/>
          </p:nvSpPr>
          <p:spPr>
            <a:xfrm>
              <a:off x="5186116" y="1952191"/>
              <a:ext cx="4105" cy="7424"/>
            </a:xfrm>
            <a:custGeom>
              <a:avLst/>
              <a:gdLst/>
              <a:ahLst/>
              <a:cxnLst/>
              <a:rect l="l" t="t" r="r" b="b"/>
              <a:pathLst>
                <a:path w="1524" h="2794">
                  <a:moveTo>
                    <a:pt x="0" y="2794"/>
                  </a:moveTo>
                  <a:lnTo>
                    <a:pt x="1524" y="2794"/>
                  </a:lnTo>
                  <a:lnTo>
                    <a:pt x="1524" y="0"/>
                  </a:lnTo>
                  <a:lnTo>
                    <a:pt x="0" y="0"/>
                  </a:lnTo>
                  <a:lnTo>
                    <a:pt x="0" y="2794"/>
                  </a:lnTo>
                  <a:close/>
                </a:path>
              </a:pathLst>
            </a:custGeom>
            <a:solidFill>
              <a:srgbClr val="E46145"/>
            </a:solidFill>
          </p:spPr>
          <p:txBody>
            <a:bodyPr wrap="square" lIns="0" tIns="0" rIns="0" bIns="0" rtlCol="0">
              <a:noAutofit/>
            </a:bodyPr>
            <a:lstStyle/>
            <a:p>
              <a:endParaRPr sz="700"/>
            </a:p>
          </p:txBody>
        </p:sp>
        <p:sp>
          <p:nvSpPr>
            <p:cNvPr id="1666" name="object 1707"/>
            <p:cNvSpPr/>
            <p:nvPr/>
          </p:nvSpPr>
          <p:spPr>
            <a:xfrm>
              <a:off x="5186116" y="2136177"/>
              <a:ext cx="4105" cy="24304"/>
            </a:xfrm>
            <a:custGeom>
              <a:avLst/>
              <a:gdLst/>
              <a:ahLst/>
              <a:cxnLst/>
              <a:rect l="l" t="t" r="r" b="b"/>
              <a:pathLst>
                <a:path w="1524" h="9144">
                  <a:moveTo>
                    <a:pt x="0" y="0"/>
                  </a:moveTo>
                  <a:lnTo>
                    <a:pt x="0" y="7619"/>
                  </a:lnTo>
                  <a:lnTo>
                    <a:pt x="1524" y="9143"/>
                  </a:lnTo>
                  <a:lnTo>
                    <a:pt x="1524" y="0"/>
                  </a:lnTo>
                  <a:lnTo>
                    <a:pt x="0" y="0"/>
                  </a:lnTo>
                  <a:close/>
                </a:path>
              </a:pathLst>
            </a:custGeom>
            <a:solidFill>
              <a:srgbClr val="E46145"/>
            </a:solidFill>
          </p:spPr>
          <p:txBody>
            <a:bodyPr wrap="square" lIns="0" tIns="0" rIns="0" bIns="0" rtlCol="0">
              <a:noAutofit/>
            </a:bodyPr>
            <a:lstStyle/>
            <a:p>
              <a:endParaRPr sz="700"/>
            </a:p>
          </p:txBody>
        </p:sp>
        <p:sp>
          <p:nvSpPr>
            <p:cNvPr id="1667" name="object 1708"/>
            <p:cNvSpPr/>
            <p:nvPr/>
          </p:nvSpPr>
          <p:spPr>
            <a:xfrm>
              <a:off x="5186116" y="2136177"/>
              <a:ext cx="4105" cy="24304"/>
            </a:xfrm>
            <a:custGeom>
              <a:avLst/>
              <a:gdLst/>
              <a:ahLst/>
              <a:cxnLst/>
              <a:rect l="l" t="t" r="r" b="b"/>
              <a:pathLst>
                <a:path w="1524" h="9144">
                  <a:moveTo>
                    <a:pt x="0" y="0"/>
                  </a:moveTo>
                  <a:lnTo>
                    <a:pt x="0" y="6095"/>
                  </a:lnTo>
                  <a:lnTo>
                    <a:pt x="1524" y="9143"/>
                  </a:lnTo>
                  <a:lnTo>
                    <a:pt x="1524" y="0"/>
                  </a:lnTo>
                  <a:lnTo>
                    <a:pt x="0" y="0"/>
                  </a:lnTo>
                  <a:close/>
                </a:path>
              </a:pathLst>
            </a:custGeom>
            <a:solidFill>
              <a:srgbClr val="E35D42"/>
            </a:solidFill>
          </p:spPr>
          <p:txBody>
            <a:bodyPr wrap="square" lIns="0" tIns="0" rIns="0" bIns="0" rtlCol="0">
              <a:noAutofit/>
            </a:bodyPr>
            <a:lstStyle/>
            <a:p>
              <a:endParaRPr sz="700"/>
            </a:p>
          </p:txBody>
        </p:sp>
        <p:sp>
          <p:nvSpPr>
            <p:cNvPr id="1668" name="object 1709"/>
            <p:cNvSpPr/>
            <p:nvPr/>
          </p:nvSpPr>
          <p:spPr>
            <a:xfrm>
              <a:off x="5186116" y="1953879"/>
              <a:ext cx="4105" cy="4048"/>
            </a:xfrm>
            <a:custGeom>
              <a:avLst/>
              <a:gdLst/>
              <a:ahLst/>
              <a:cxnLst/>
              <a:rect l="l" t="t" r="r" b="b"/>
              <a:pathLst>
                <a:path w="1524" h="1524">
                  <a:moveTo>
                    <a:pt x="1524" y="0"/>
                  </a:moveTo>
                  <a:lnTo>
                    <a:pt x="0" y="0"/>
                  </a:lnTo>
                  <a:lnTo>
                    <a:pt x="1524" y="1523"/>
                  </a:lnTo>
                  <a:lnTo>
                    <a:pt x="1524" y="0"/>
                  </a:lnTo>
                  <a:close/>
                </a:path>
              </a:pathLst>
            </a:custGeom>
            <a:solidFill>
              <a:srgbClr val="E35D42"/>
            </a:solidFill>
          </p:spPr>
          <p:txBody>
            <a:bodyPr wrap="square" lIns="0" tIns="0" rIns="0" bIns="0" rtlCol="0">
              <a:noAutofit/>
            </a:bodyPr>
            <a:lstStyle/>
            <a:p>
              <a:endParaRPr sz="700"/>
            </a:p>
          </p:txBody>
        </p:sp>
        <p:sp>
          <p:nvSpPr>
            <p:cNvPr id="1669" name="object 1710"/>
            <p:cNvSpPr/>
            <p:nvPr/>
          </p:nvSpPr>
          <p:spPr>
            <a:xfrm>
              <a:off x="5186116" y="2136177"/>
              <a:ext cx="0" cy="20253"/>
            </a:xfrm>
            <a:custGeom>
              <a:avLst/>
              <a:gdLst/>
              <a:ahLst/>
              <a:cxnLst/>
              <a:rect l="l" t="t" r="r" b="b"/>
              <a:pathLst>
                <a:path h="7620">
                  <a:moveTo>
                    <a:pt x="0" y="0"/>
                  </a:moveTo>
                  <a:lnTo>
                    <a:pt x="0" y="7619"/>
                  </a:lnTo>
                  <a:lnTo>
                    <a:pt x="0" y="0"/>
                  </a:lnTo>
                  <a:close/>
                </a:path>
              </a:pathLst>
            </a:custGeom>
            <a:solidFill>
              <a:srgbClr val="E2563A"/>
            </a:solidFill>
          </p:spPr>
          <p:txBody>
            <a:bodyPr wrap="square" lIns="0" tIns="0" rIns="0" bIns="0" rtlCol="0">
              <a:noAutofit/>
            </a:bodyPr>
            <a:lstStyle/>
            <a:p>
              <a:endParaRPr sz="700"/>
            </a:p>
          </p:txBody>
        </p:sp>
        <p:sp>
          <p:nvSpPr>
            <p:cNvPr id="1670" name="object 1711"/>
            <p:cNvSpPr/>
            <p:nvPr/>
          </p:nvSpPr>
          <p:spPr>
            <a:xfrm>
              <a:off x="5182011" y="2136177"/>
              <a:ext cx="4105" cy="16202"/>
            </a:xfrm>
            <a:custGeom>
              <a:avLst/>
              <a:gdLst/>
              <a:ahLst/>
              <a:cxnLst/>
              <a:rect l="l" t="t" r="r" b="b"/>
              <a:pathLst>
                <a:path w="1524" h="6096">
                  <a:moveTo>
                    <a:pt x="1524" y="0"/>
                  </a:moveTo>
                  <a:lnTo>
                    <a:pt x="0" y="0"/>
                  </a:lnTo>
                  <a:lnTo>
                    <a:pt x="0" y="3048"/>
                  </a:lnTo>
                  <a:lnTo>
                    <a:pt x="1524" y="6095"/>
                  </a:lnTo>
                  <a:lnTo>
                    <a:pt x="1524" y="0"/>
                  </a:lnTo>
                  <a:close/>
                </a:path>
              </a:pathLst>
            </a:custGeom>
            <a:solidFill>
              <a:srgbClr val="E15034"/>
            </a:solidFill>
          </p:spPr>
          <p:txBody>
            <a:bodyPr wrap="square" lIns="0" tIns="0" rIns="0" bIns="0" rtlCol="0">
              <a:noAutofit/>
            </a:bodyPr>
            <a:lstStyle/>
            <a:p>
              <a:endParaRPr sz="700"/>
            </a:p>
          </p:txBody>
        </p:sp>
        <p:sp>
          <p:nvSpPr>
            <p:cNvPr id="1671" name="object 1712"/>
            <p:cNvSpPr/>
            <p:nvPr/>
          </p:nvSpPr>
          <p:spPr>
            <a:xfrm>
              <a:off x="5182011" y="2136177"/>
              <a:ext cx="4105" cy="12151"/>
            </a:xfrm>
            <a:custGeom>
              <a:avLst/>
              <a:gdLst/>
              <a:ahLst/>
              <a:cxnLst/>
              <a:rect l="l" t="t" r="r" b="b"/>
              <a:pathLst>
                <a:path w="1524" h="4572">
                  <a:moveTo>
                    <a:pt x="1524" y="0"/>
                  </a:moveTo>
                  <a:lnTo>
                    <a:pt x="0" y="0"/>
                  </a:lnTo>
                  <a:lnTo>
                    <a:pt x="0" y="3048"/>
                  </a:lnTo>
                  <a:lnTo>
                    <a:pt x="1524" y="4571"/>
                  </a:lnTo>
                  <a:lnTo>
                    <a:pt x="1524" y="0"/>
                  </a:lnTo>
                  <a:close/>
                </a:path>
              </a:pathLst>
            </a:custGeom>
            <a:solidFill>
              <a:srgbClr val="E04D30"/>
            </a:solidFill>
          </p:spPr>
          <p:txBody>
            <a:bodyPr wrap="square" lIns="0" tIns="0" rIns="0" bIns="0" rtlCol="0">
              <a:noAutofit/>
            </a:bodyPr>
            <a:lstStyle/>
            <a:p>
              <a:endParaRPr sz="700"/>
            </a:p>
          </p:txBody>
        </p:sp>
        <p:sp>
          <p:nvSpPr>
            <p:cNvPr id="1672" name="object 1713"/>
            <p:cNvSpPr/>
            <p:nvPr/>
          </p:nvSpPr>
          <p:spPr>
            <a:xfrm>
              <a:off x="5177906" y="2136177"/>
              <a:ext cx="4102" cy="8102"/>
            </a:xfrm>
            <a:custGeom>
              <a:avLst/>
              <a:gdLst/>
              <a:ahLst/>
              <a:cxnLst/>
              <a:rect l="l" t="t" r="r" b="b"/>
              <a:pathLst>
                <a:path w="1523" h="3048">
                  <a:moveTo>
                    <a:pt x="1523" y="0"/>
                  </a:moveTo>
                  <a:lnTo>
                    <a:pt x="0" y="0"/>
                  </a:lnTo>
                  <a:lnTo>
                    <a:pt x="0" y="1523"/>
                  </a:lnTo>
                  <a:lnTo>
                    <a:pt x="1523" y="3048"/>
                  </a:lnTo>
                  <a:lnTo>
                    <a:pt x="1523" y="0"/>
                  </a:lnTo>
                  <a:close/>
                </a:path>
              </a:pathLst>
            </a:custGeom>
            <a:solidFill>
              <a:srgbClr val="DF4329"/>
            </a:solidFill>
          </p:spPr>
          <p:txBody>
            <a:bodyPr wrap="square" lIns="0" tIns="0" rIns="0" bIns="0" rtlCol="0">
              <a:noAutofit/>
            </a:bodyPr>
            <a:lstStyle/>
            <a:p>
              <a:endParaRPr sz="700"/>
            </a:p>
          </p:txBody>
        </p:sp>
        <p:sp>
          <p:nvSpPr>
            <p:cNvPr id="1673" name="object 1714"/>
            <p:cNvSpPr/>
            <p:nvPr/>
          </p:nvSpPr>
          <p:spPr>
            <a:xfrm>
              <a:off x="5177906" y="2136177"/>
              <a:ext cx="4102" cy="8102"/>
            </a:xfrm>
            <a:custGeom>
              <a:avLst/>
              <a:gdLst/>
              <a:ahLst/>
              <a:cxnLst/>
              <a:rect l="l" t="t" r="r" b="b"/>
              <a:pathLst>
                <a:path w="1523" h="3048">
                  <a:moveTo>
                    <a:pt x="1523" y="0"/>
                  </a:moveTo>
                  <a:lnTo>
                    <a:pt x="0" y="0"/>
                  </a:lnTo>
                  <a:lnTo>
                    <a:pt x="1523" y="3048"/>
                  </a:lnTo>
                  <a:lnTo>
                    <a:pt x="1523" y="0"/>
                  </a:lnTo>
                  <a:close/>
                </a:path>
              </a:pathLst>
            </a:custGeom>
            <a:solidFill>
              <a:srgbClr val="DE3C25"/>
            </a:solidFill>
          </p:spPr>
          <p:txBody>
            <a:bodyPr wrap="square" lIns="0" tIns="0" rIns="0" bIns="0" rtlCol="0">
              <a:noAutofit/>
            </a:bodyPr>
            <a:lstStyle/>
            <a:p>
              <a:endParaRPr sz="700"/>
            </a:p>
          </p:txBody>
        </p:sp>
        <p:sp>
          <p:nvSpPr>
            <p:cNvPr id="1674" name="object 1715"/>
            <p:cNvSpPr/>
            <p:nvPr/>
          </p:nvSpPr>
          <p:spPr>
            <a:xfrm>
              <a:off x="5177906" y="2136177"/>
              <a:ext cx="0" cy="4048"/>
            </a:xfrm>
            <a:custGeom>
              <a:avLst/>
              <a:gdLst/>
              <a:ahLst/>
              <a:cxnLst/>
              <a:rect l="l" t="t" r="r" b="b"/>
              <a:pathLst>
                <a:path h="1524">
                  <a:moveTo>
                    <a:pt x="0" y="0"/>
                  </a:moveTo>
                  <a:lnTo>
                    <a:pt x="0" y="1523"/>
                  </a:lnTo>
                  <a:lnTo>
                    <a:pt x="0" y="0"/>
                  </a:lnTo>
                  <a:close/>
                </a:path>
              </a:pathLst>
            </a:custGeom>
            <a:solidFill>
              <a:srgbClr val="DC2B18"/>
            </a:solidFill>
          </p:spPr>
          <p:txBody>
            <a:bodyPr wrap="square" lIns="0" tIns="0" rIns="0" bIns="0" rtlCol="0">
              <a:noAutofit/>
            </a:bodyPr>
            <a:lstStyle/>
            <a:p>
              <a:endParaRPr sz="700"/>
            </a:p>
          </p:txBody>
        </p:sp>
        <p:sp>
          <p:nvSpPr>
            <p:cNvPr id="1675" name="object 1716"/>
            <p:cNvSpPr/>
            <p:nvPr/>
          </p:nvSpPr>
          <p:spPr>
            <a:xfrm>
              <a:off x="5186116" y="1953879"/>
              <a:ext cx="0" cy="0"/>
            </a:xfrm>
            <a:custGeom>
              <a:avLst/>
              <a:gdLst/>
              <a:ahLst/>
              <a:cxnLst/>
              <a:rect l="l" t="t" r="r" b="b"/>
              <a:pathLst>
                <a:path>
                  <a:moveTo>
                    <a:pt x="0" y="0"/>
                  </a:moveTo>
                  <a:lnTo>
                    <a:pt x="0" y="0"/>
                  </a:lnTo>
                </a:path>
              </a:pathLst>
            </a:custGeom>
            <a:solidFill>
              <a:srgbClr val="E2563A"/>
            </a:solidFill>
          </p:spPr>
          <p:txBody>
            <a:bodyPr wrap="square" lIns="0" tIns="0" rIns="0" bIns="0" rtlCol="0">
              <a:noAutofit/>
            </a:bodyPr>
            <a:lstStyle/>
            <a:p>
              <a:endParaRPr sz="700"/>
            </a:p>
          </p:txBody>
        </p:sp>
        <p:sp>
          <p:nvSpPr>
            <p:cNvPr id="1676" name="object 1717"/>
            <p:cNvSpPr/>
            <p:nvPr/>
          </p:nvSpPr>
          <p:spPr>
            <a:xfrm>
              <a:off x="5177906" y="1953879"/>
              <a:ext cx="123142" cy="279521"/>
            </a:xfrm>
            <a:custGeom>
              <a:avLst/>
              <a:gdLst/>
              <a:ahLst/>
              <a:cxnLst/>
              <a:rect l="l" t="t" r="r" b="b"/>
              <a:pathLst>
                <a:path w="45719" h="105155">
                  <a:moveTo>
                    <a:pt x="41147" y="0"/>
                  </a:moveTo>
                  <a:lnTo>
                    <a:pt x="38100" y="9143"/>
                  </a:lnTo>
                  <a:lnTo>
                    <a:pt x="35051" y="18287"/>
                  </a:lnTo>
                  <a:lnTo>
                    <a:pt x="33527" y="27431"/>
                  </a:lnTo>
                  <a:lnTo>
                    <a:pt x="32003" y="35051"/>
                  </a:lnTo>
                  <a:lnTo>
                    <a:pt x="32003" y="60959"/>
                  </a:lnTo>
                  <a:lnTo>
                    <a:pt x="33527" y="68579"/>
                  </a:lnTo>
                  <a:lnTo>
                    <a:pt x="45719" y="68579"/>
                  </a:lnTo>
                  <a:lnTo>
                    <a:pt x="33527" y="86867"/>
                  </a:lnTo>
                  <a:lnTo>
                    <a:pt x="21336" y="105155"/>
                  </a:lnTo>
                  <a:lnTo>
                    <a:pt x="10668" y="86867"/>
                  </a:lnTo>
                  <a:lnTo>
                    <a:pt x="4571" y="77723"/>
                  </a:lnTo>
                  <a:lnTo>
                    <a:pt x="0" y="68579"/>
                  </a:lnTo>
                  <a:lnTo>
                    <a:pt x="1523" y="68579"/>
                  </a:lnTo>
                  <a:lnTo>
                    <a:pt x="10668" y="68579"/>
                  </a:lnTo>
                  <a:lnTo>
                    <a:pt x="12192" y="59435"/>
                  </a:lnTo>
                  <a:lnTo>
                    <a:pt x="13716" y="50291"/>
                  </a:lnTo>
                  <a:lnTo>
                    <a:pt x="13716" y="42671"/>
                  </a:lnTo>
                  <a:lnTo>
                    <a:pt x="12192" y="33527"/>
                  </a:lnTo>
                  <a:lnTo>
                    <a:pt x="10668" y="25907"/>
                  </a:lnTo>
                  <a:lnTo>
                    <a:pt x="9143" y="16763"/>
                  </a:lnTo>
                  <a:lnTo>
                    <a:pt x="6095" y="7619"/>
                  </a:lnTo>
                  <a:lnTo>
                    <a:pt x="3047" y="0"/>
                  </a:lnTo>
                </a:path>
              </a:pathLst>
            </a:custGeom>
            <a:ln w="1524">
              <a:solidFill>
                <a:srgbClr val="1E1A16"/>
              </a:solidFill>
            </a:ln>
          </p:spPr>
          <p:txBody>
            <a:bodyPr wrap="square" lIns="0" tIns="0" rIns="0" bIns="0" rtlCol="0">
              <a:noAutofit/>
            </a:bodyPr>
            <a:lstStyle/>
            <a:p>
              <a:endParaRPr sz="700"/>
            </a:p>
          </p:txBody>
        </p:sp>
        <p:sp>
          <p:nvSpPr>
            <p:cNvPr id="1677" name="object 1718"/>
            <p:cNvSpPr/>
            <p:nvPr/>
          </p:nvSpPr>
          <p:spPr>
            <a:xfrm>
              <a:off x="7476603" y="1953879"/>
              <a:ext cx="123142" cy="279521"/>
            </a:xfrm>
            <a:custGeom>
              <a:avLst/>
              <a:gdLst/>
              <a:ahLst/>
              <a:cxnLst/>
              <a:rect l="l" t="t" r="r" b="b"/>
              <a:pathLst>
                <a:path w="45719" h="105155">
                  <a:moveTo>
                    <a:pt x="0" y="68579"/>
                  </a:moveTo>
                  <a:lnTo>
                    <a:pt x="6096" y="77723"/>
                  </a:lnTo>
                  <a:lnTo>
                    <a:pt x="12191" y="86867"/>
                  </a:lnTo>
                  <a:lnTo>
                    <a:pt x="22859" y="105155"/>
                  </a:lnTo>
                  <a:lnTo>
                    <a:pt x="35051" y="86867"/>
                  </a:lnTo>
                  <a:lnTo>
                    <a:pt x="45719" y="68579"/>
                  </a:lnTo>
                  <a:lnTo>
                    <a:pt x="35051" y="68579"/>
                  </a:lnTo>
                  <a:lnTo>
                    <a:pt x="33528" y="60959"/>
                  </a:lnTo>
                  <a:lnTo>
                    <a:pt x="32004" y="51815"/>
                  </a:lnTo>
                  <a:lnTo>
                    <a:pt x="32004" y="44195"/>
                  </a:lnTo>
                  <a:lnTo>
                    <a:pt x="33528" y="35051"/>
                  </a:lnTo>
                  <a:lnTo>
                    <a:pt x="33528" y="27431"/>
                  </a:lnTo>
                  <a:lnTo>
                    <a:pt x="36576" y="18287"/>
                  </a:lnTo>
                  <a:lnTo>
                    <a:pt x="39624" y="9143"/>
                  </a:lnTo>
                  <a:lnTo>
                    <a:pt x="42671" y="0"/>
                  </a:lnTo>
                  <a:lnTo>
                    <a:pt x="4571" y="0"/>
                  </a:lnTo>
                  <a:lnTo>
                    <a:pt x="7619" y="7619"/>
                  </a:lnTo>
                  <a:lnTo>
                    <a:pt x="9144" y="16763"/>
                  </a:lnTo>
                  <a:lnTo>
                    <a:pt x="12191" y="25907"/>
                  </a:lnTo>
                  <a:lnTo>
                    <a:pt x="13716" y="33527"/>
                  </a:lnTo>
                  <a:lnTo>
                    <a:pt x="13716" y="50291"/>
                  </a:lnTo>
                  <a:lnTo>
                    <a:pt x="12191" y="59435"/>
                  </a:lnTo>
                  <a:lnTo>
                    <a:pt x="10668" y="68579"/>
                  </a:lnTo>
                  <a:lnTo>
                    <a:pt x="0" y="68579"/>
                  </a:lnTo>
                  <a:close/>
                </a:path>
              </a:pathLst>
            </a:custGeom>
            <a:solidFill>
              <a:srgbClr val="DC2B18"/>
            </a:solidFill>
          </p:spPr>
          <p:txBody>
            <a:bodyPr wrap="square" lIns="0" tIns="0" rIns="0" bIns="0" rtlCol="0">
              <a:noAutofit/>
            </a:bodyPr>
            <a:lstStyle/>
            <a:p>
              <a:endParaRPr sz="700"/>
            </a:p>
          </p:txBody>
        </p:sp>
        <p:sp>
          <p:nvSpPr>
            <p:cNvPr id="1678" name="object 1719"/>
            <p:cNvSpPr/>
            <p:nvPr/>
          </p:nvSpPr>
          <p:spPr>
            <a:xfrm>
              <a:off x="7476603" y="1953879"/>
              <a:ext cx="123142" cy="279521"/>
            </a:xfrm>
            <a:custGeom>
              <a:avLst/>
              <a:gdLst/>
              <a:ahLst/>
              <a:cxnLst/>
              <a:rect l="l" t="t" r="r" b="b"/>
              <a:pathLst>
                <a:path w="45719" h="105155">
                  <a:moveTo>
                    <a:pt x="42671" y="0"/>
                  </a:moveTo>
                  <a:lnTo>
                    <a:pt x="39624" y="9143"/>
                  </a:lnTo>
                  <a:lnTo>
                    <a:pt x="36576" y="18287"/>
                  </a:lnTo>
                  <a:lnTo>
                    <a:pt x="33528" y="27431"/>
                  </a:lnTo>
                  <a:lnTo>
                    <a:pt x="33528" y="35051"/>
                  </a:lnTo>
                  <a:lnTo>
                    <a:pt x="32004" y="44195"/>
                  </a:lnTo>
                  <a:lnTo>
                    <a:pt x="32004" y="51815"/>
                  </a:lnTo>
                  <a:lnTo>
                    <a:pt x="33528" y="60959"/>
                  </a:lnTo>
                  <a:lnTo>
                    <a:pt x="35051" y="68579"/>
                  </a:lnTo>
                  <a:lnTo>
                    <a:pt x="45719" y="68579"/>
                  </a:lnTo>
                  <a:lnTo>
                    <a:pt x="35051" y="86867"/>
                  </a:lnTo>
                  <a:lnTo>
                    <a:pt x="22859" y="105155"/>
                  </a:lnTo>
                  <a:lnTo>
                    <a:pt x="12191" y="86867"/>
                  </a:lnTo>
                  <a:lnTo>
                    <a:pt x="6096" y="77723"/>
                  </a:lnTo>
                  <a:lnTo>
                    <a:pt x="0" y="68579"/>
                  </a:lnTo>
                  <a:lnTo>
                    <a:pt x="7619" y="68579"/>
                  </a:lnTo>
                  <a:lnTo>
                    <a:pt x="10668" y="68579"/>
                  </a:lnTo>
                  <a:lnTo>
                    <a:pt x="12191" y="59435"/>
                  </a:lnTo>
                  <a:lnTo>
                    <a:pt x="13716" y="50291"/>
                  </a:lnTo>
                  <a:lnTo>
                    <a:pt x="13716" y="33527"/>
                  </a:lnTo>
                  <a:lnTo>
                    <a:pt x="12191" y="25907"/>
                  </a:lnTo>
                  <a:lnTo>
                    <a:pt x="9144" y="16763"/>
                  </a:lnTo>
                  <a:lnTo>
                    <a:pt x="7619" y="7619"/>
                  </a:lnTo>
                  <a:lnTo>
                    <a:pt x="4571" y="0"/>
                  </a:lnTo>
                </a:path>
              </a:pathLst>
            </a:custGeom>
            <a:ln w="1524">
              <a:solidFill>
                <a:srgbClr val="1E1A16"/>
              </a:solidFill>
            </a:ln>
          </p:spPr>
          <p:txBody>
            <a:bodyPr wrap="square" lIns="0" tIns="0" rIns="0" bIns="0" rtlCol="0">
              <a:noAutofit/>
            </a:bodyPr>
            <a:lstStyle/>
            <a:p>
              <a:endParaRPr sz="700"/>
            </a:p>
          </p:txBody>
        </p:sp>
        <p:sp>
          <p:nvSpPr>
            <p:cNvPr id="1679" name="object 1720"/>
            <p:cNvSpPr/>
            <p:nvPr/>
          </p:nvSpPr>
          <p:spPr>
            <a:xfrm>
              <a:off x="6364198" y="4028026"/>
              <a:ext cx="180609" cy="413209"/>
            </a:xfrm>
            <a:custGeom>
              <a:avLst/>
              <a:gdLst/>
              <a:ahLst/>
              <a:cxnLst/>
              <a:rect l="l" t="t" r="r" b="b"/>
              <a:pathLst>
                <a:path w="67055" h="155448">
                  <a:moveTo>
                    <a:pt x="47243" y="77724"/>
                  </a:moveTo>
                  <a:lnTo>
                    <a:pt x="45719" y="65532"/>
                  </a:lnTo>
                  <a:lnTo>
                    <a:pt x="47243" y="51816"/>
                  </a:lnTo>
                  <a:lnTo>
                    <a:pt x="50291" y="39624"/>
                  </a:lnTo>
                  <a:lnTo>
                    <a:pt x="53339" y="27432"/>
                  </a:lnTo>
                  <a:lnTo>
                    <a:pt x="56387" y="13716"/>
                  </a:lnTo>
                  <a:lnTo>
                    <a:pt x="60959" y="0"/>
                  </a:lnTo>
                  <a:lnTo>
                    <a:pt x="6095" y="0"/>
                  </a:lnTo>
                  <a:lnTo>
                    <a:pt x="10667" y="13716"/>
                  </a:lnTo>
                  <a:lnTo>
                    <a:pt x="13715" y="25908"/>
                  </a:lnTo>
                  <a:lnTo>
                    <a:pt x="16763" y="38100"/>
                  </a:lnTo>
                  <a:lnTo>
                    <a:pt x="19811" y="50292"/>
                  </a:lnTo>
                  <a:lnTo>
                    <a:pt x="19811" y="76200"/>
                  </a:lnTo>
                  <a:lnTo>
                    <a:pt x="18287" y="88392"/>
                  </a:lnTo>
                  <a:lnTo>
                    <a:pt x="16763" y="100584"/>
                  </a:lnTo>
                  <a:lnTo>
                    <a:pt x="0" y="100584"/>
                  </a:lnTo>
                  <a:lnTo>
                    <a:pt x="9143" y="114300"/>
                  </a:lnTo>
                  <a:lnTo>
                    <a:pt x="16763" y="128016"/>
                  </a:lnTo>
                  <a:lnTo>
                    <a:pt x="33527" y="155448"/>
                  </a:lnTo>
                  <a:lnTo>
                    <a:pt x="50291" y="128016"/>
                  </a:lnTo>
                  <a:lnTo>
                    <a:pt x="67055" y="100584"/>
                  </a:lnTo>
                  <a:lnTo>
                    <a:pt x="50291" y="100584"/>
                  </a:lnTo>
                  <a:lnTo>
                    <a:pt x="47243" y="89916"/>
                  </a:lnTo>
                  <a:lnTo>
                    <a:pt x="47243" y="77724"/>
                  </a:lnTo>
                  <a:close/>
                </a:path>
              </a:pathLst>
            </a:custGeom>
            <a:solidFill>
              <a:srgbClr val="DC2B18"/>
            </a:solidFill>
          </p:spPr>
          <p:txBody>
            <a:bodyPr wrap="square" lIns="0" tIns="0" rIns="0" bIns="0" rtlCol="0">
              <a:noAutofit/>
            </a:bodyPr>
            <a:lstStyle/>
            <a:p>
              <a:endParaRPr sz="700"/>
            </a:p>
          </p:txBody>
        </p:sp>
        <p:sp>
          <p:nvSpPr>
            <p:cNvPr id="1680" name="object 1721"/>
            <p:cNvSpPr/>
            <p:nvPr/>
          </p:nvSpPr>
          <p:spPr>
            <a:xfrm>
              <a:off x="6364198" y="4028026"/>
              <a:ext cx="180609" cy="409158"/>
            </a:xfrm>
            <a:custGeom>
              <a:avLst/>
              <a:gdLst/>
              <a:ahLst/>
              <a:cxnLst/>
              <a:rect l="l" t="t" r="r" b="b"/>
              <a:pathLst>
                <a:path w="67055" h="153924">
                  <a:moveTo>
                    <a:pt x="60959" y="0"/>
                  </a:moveTo>
                  <a:lnTo>
                    <a:pt x="56387" y="13716"/>
                  </a:lnTo>
                  <a:lnTo>
                    <a:pt x="53339" y="27432"/>
                  </a:lnTo>
                  <a:lnTo>
                    <a:pt x="50291" y="39624"/>
                  </a:lnTo>
                  <a:lnTo>
                    <a:pt x="47243" y="51816"/>
                  </a:lnTo>
                  <a:lnTo>
                    <a:pt x="45719" y="65532"/>
                  </a:lnTo>
                  <a:lnTo>
                    <a:pt x="47243" y="77724"/>
                  </a:lnTo>
                  <a:lnTo>
                    <a:pt x="47243" y="89916"/>
                  </a:lnTo>
                  <a:lnTo>
                    <a:pt x="50291" y="100584"/>
                  </a:lnTo>
                  <a:lnTo>
                    <a:pt x="67055" y="100584"/>
                  </a:lnTo>
                  <a:lnTo>
                    <a:pt x="50291" y="128016"/>
                  </a:lnTo>
                  <a:lnTo>
                    <a:pt x="33527" y="153924"/>
                  </a:lnTo>
                  <a:lnTo>
                    <a:pt x="16763" y="128016"/>
                  </a:lnTo>
                  <a:lnTo>
                    <a:pt x="9143" y="114300"/>
                  </a:lnTo>
                  <a:lnTo>
                    <a:pt x="0" y="100584"/>
                  </a:lnTo>
                  <a:lnTo>
                    <a:pt x="16763" y="100584"/>
                  </a:lnTo>
                  <a:lnTo>
                    <a:pt x="18287" y="88392"/>
                  </a:lnTo>
                  <a:lnTo>
                    <a:pt x="19811" y="76200"/>
                  </a:lnTo>
                  <a:lnTo>
                    <a:pt x="19811" y="50292"/>
                  </a:lnTo>
                  <a:lnTo>
                    <a:pt x="16763" y="38100"/>
                  </a:lnTo>
                  <a:lnTo>
                    <a:pt x="13715" y="25908"/>
                  </a:lnTo>
                  <a:lnTo>
                    <a:pt x="10667" y="13716"/>
                  </a:lnTo>
                  <a:lnTo>
                    <a:pt x="6095" y="0"/>
                  </a:lnTo>
                </a:path>
              </a:pathLst>
            </a:custGeom>
            <a:ln w="1524">
              <a:solidFill>
                <a:srgbClr val="1E1A16"/>
              </a:solidFill>
            </a:ln>
          </p:spPr>
          <p:txBody>
            <a:bodyPr wrap="square" lIns="0" tIns="0" rIns="0" bIns="0" rtlCol="0">
              <a:noAutofit/>
            </a:bodyPr>
            <a:lstStyle/>
            <a:p>
              <a:endParaRPr sz="700"/>
            </a:p>
          </p:txBody>
        </p:sp>
        <p:sp>
          <p:nvSpPr>
            <p:cNvPr id="1681" name="object 1722"/>
            <p:cNvSpPr/>
            <p:nvPr/>
          </p:nvSpPr>
          <p:spPr>
            <a:xfrm>
              <a:off x="7020968" y="2918034"/>
              <a:ext cx="357119" cy="283575"/>
            </a:xfrm>
            <a:custGeom>
              <a:avLst/>
              <a:gdLst/>
              <a:ahLst/>
              <a:cxnLst/>
              <a:rect l="l" t="t" r="r" b="b"/>
              <a:pathLst>
                <a:path w="132588" h="106679">
                  <a:moveTo>
                    <a:pt x="102108" y="0"/>
                  </a:moveTo>
                  <a:lnTo>
                    <a:pt x="94488" y="10668"/>
                  </a:lnTo>
                  <a:lnTo>
                    <a:pt x="86868" y="19812"/>
                  </a:lnTo>
                  <a:lnTo>
                    <a:pt x="79248" y="28956"/>
                  </a:lnTo>
                  <a:lnTo>
                    <a:pt x="71628" y="38100"/>
                  </a:lnTo>
                  <a:lnTo>
                    <a:pt x="62483" y="45720"/>
                  </a:lnTo>
                  <a:lnTo>
                    <a:pt x="53340" y="53340"/>
                  </a:lnTo>
                  <a:lnTo>
                    <a:pt x="41148" y="59436"/>
                  </a:lnTo>
                  <a:lnTo>
                    <a:pt x="30480" y="65531"/>
                  </a:lnTo>
                  <a:lnTo>
                    <a:pt x="30480" y="64008"/>
                  </a:lnTo>
                  <a:lnTo>
                    <a:pt x="28955" y="62484"/>
                  </a:lnTo>
                  <a:lnTo>
                    <a:pt x="27431" y="60960"/>
                  </a:lnTo>
                  <a:lnTo>
                    <a:pt x="25908" y="59436"/>
                  </a:lnTo>
                  <a:lnTo>
                    <a:pt x="24383" y="59436"/>
                  </a:lnTo>
                  <a:lnTo>
                    <a:pt x="24383" y="57912"/>
                  </a:lnTo>
                  <a:lnTo>
                    <a:pt x="22860" y="56388"/>
                  </a:lnTo>
                  <a:lnTo>
                    <a:pt x="21335" y="54864"/>
                  </a:lnTo>
                  <a:lnTo>
                    <a:pt x="16763" y="68580"/>
                  </a:lnTo>
                  <a:lnTo>
                    <a:pt x="10668" y="82296"/>
                  </a:lnTo>
                  <a:lnTo>
                    <a:pt x="0" y="106680"/>
                  </a:lnTo>
                  <a:lnTo>
                    <a:pt x="30480" y="102108"/>
                  </a:lnTo>
                  <a:lnTo>
                    <a:pt x="60960" y="96012"/>
                  </a:lnTo>
                  <a:lnTo>
                    <a:pt x="51815" y="86868"/>
                  </a:lnTo>
                  <a:lnTo>
                    <a:pt x="57912" y="77724"/>
                  </a:lnTo>
                  <a:lnTo>
                    <a:pt x="67055" y="70104"/>
                  </a:lnTo>
                  <a:lnTo>
                    <a:pt x="76200" y="62484"/>
                  </a:lnTo>
                  <a:lnTo>
                    <a:pt x="86868" y="56388"/>
                  </a:lnTo>
                  <a:lnTo>
                    <a:pt x="96012" y="50292"/>
                  </a:lnTo>
                  <a:lnTo>
                    <a:pt x="108203" y="44196"/>
                  </a:lnTo>
                  <a:lnTo>
                    <a:pt x="120395" y="38100"/>
                  </a:lnTo>
                  <a:lnTo>
                    <a:pt x="132588" y="33528"/>
                  </a:lnTo>
                  <a:lnTo>
                    <a:pt x="102108" y="0"/>
                  </a:lnTo>
                  <a:close/>
                </a:path>
              </a:pathLst>
            </a:custGeom>
            <a:solidFill>
              <a:srgbClr val="DC2B18"/>
            </a:solidFill>
          </p:spPr>
          <p:txBody>
            <a:bodyPr wrap="square" lIns="0" tIns="0" rIns="0" bIns="0" rtlCol="0">
              <a:noAutofit/>
            </a:bodyPr>
            <a:lstStyle/>
            <a:p>
              <a:endParaRPr sz="700"/>
            </a:p>
          </p:txBody>
        </p:sp>
        <p:sp>
          <p:nvSpPr>
            <p:cNvPr id="1682" name="object 1723"/>
            <p:cNvSpPr/>
            <p:nvPr/>
          </p:nvSpPr>
          <p:spPr>
            <a:xfrm>
              <a:off x="7020968" y="2918034"/>
              <a:ext cx="357119" cy="283575"/>
            </a:xfrm>
            <a:custGeom>
              <a:avLst/>
              <a:gdLst/>
              <a:ahLst/>
              <a:cxnLst/>
              <a:rect l="l" t="t" r="r" b="b"/>
              <a:pathLst>
                <a:path w="132588" h="106679">
                  <a:moveTo>
                    <a:pt x="132588" y="33528"/>
                  </a:moveTo>
                  <a:lnTo>
                    <a:pt x="120395" y="38100"/>
                  </a:lnTo>
                  <a:lnTo>
                    <a:pt x="108203" y="44196"/>
                  </a:lnTo>
                  <a:lnTo>
                    <a:pt x="96012" y="50292"/>
                  </a:lnTo>
                  <a:lnTo>
                    <a:pt x="86868" y="56388"/>
                  </a:lnTo>
                  <a:lnTo>
                    <a:pt x="76200" y="62484"/>
                  </a:lnTo>
                  <a:lnTo>
                    <a:pt x="67055" y="70104"/>
                  </a:lnTo>
                  <a:lnTo>
                    <a:pt x="57912" y="77724"/>
                  </a:lnTo>
                  <a:lnTo>
                    <a:pt x="51815" y="86868"/>
                  </a:lnTo>
                  <a:lnTo>
                    <a:pt x="60960" y="96012"/>
                  </a:lnTo>
                  <a:lnTo>
                    <a:pt x="30480" y="102108"/>
                  </a:lnTo>
                  <a:lnTo>
                    <a:pt x="0" y="106680"/>
                  </a:lnTo>
                  <a:lnTo>
                    <a:pt x="10668" y="82296"/>
                  </a:lnTo>
                  <a:lnTo>
                    <a:pt x="16763" y="68580"/>
                  </a:lnTo>
                  <a:lnTo>
                    <a:pt x="21335" y="54864"/>
                  </a:lnTo>
                  <a:lnTo>
                    <a:pt x="22860" y="56388"/>
                  </a:lnTo>
                  <a:lnTo>
                    <a:pt x="24383" y="57912"/>
                  </a:lnTo>
                  <a:lnTo>
                    <a:pt x="24383" y="59436"/>
                  </a:lnTo>
                  <a:lnTo>
                    <a:pt x="25908" y="59436"/>
                  </a:lnTo>
                  <a:lnTo>
                    <a:pt x="27431" y="60960"/>
                  </a:lnTo>
                  <a:lnTo>
                    <a:pt x="28955" y="62484"/>
                  </a:lnTo>
                  <a:lnTo>
                    <a:pt x="30480" y="64008"/>
                  </a:lnTo>
                  <a:lnTo>
                    <a:pt x="30480" y="65531"/>
                  </a:lnTo>
                  <a:lnTo>
                    <a:pt x="41148" y="59436"/>
                  </a:lnTo>
                  <a:lnTo>
                    <a:pt x="51815" y="53340"/>
                  </a:lnTo>
                  <a:lnTo>
                    <a:pt x="62483" y="45720"/>
                  </a:lnTo>
                  <a:lnTo>
                    <a:pt x="70103" y="38100"/>
                  </a:lnTo>
                  <a:lnTo>
                    <a:pt x="79248" y="28956"/>
                  </a:lnTo>
                  <a:lnTo>
                    <a:pt x="86868" y="19812"/>
                  </a:lnTo>
                  <a:lnTo>
                    <a:pt x="94488" y="10668"/>
                  </a:lnTo>
                  <a:lnTo>
                    <a:pt x="102108" y="0"/>
                  </a:lnTo>
                </a:path>
              </a:pathLst>
            </a:custGeom>
            <a:ln w="1524">
              <a:solidFill>
                <a:srgbClr val="1E1A16"/>
              </a:solidFill>
            </a:ln>
          </p:spPr>
          <p:txBody>
            <a:bodyPr wrap="square" lIns="0" tIns="0" rIns="0" bIns="0" rtlCol="0">
              <a:noAutofit/>
            </a:bodyPr>
            <a:lstStyle/>
            <a:p>
              <a:endParaRPr sz="700"/>
            </a:p>
          </p:txBody>
        </p:sp>
        <p:sp>
          <p:nvSpPr>
            <p:cNvPr id="1683" name="object 1724"/>
            <p:cNvSpPr/>
            <p:nvPr/>
          </p:nvSpPr>
          <p:spPr>
            <a:xfrm>
              <a:off x="5530921" y="2905880"/>
              <a:ext cx="361224" cy="279524"/>
            </a:xfrm>
            <a:custGeom>
              <a:avLst/>
              <a:gdLst/>
              <a:ahLst/>
              <a:cxnLst/>
              <a:rect l="l" t="t" r="r" b="b"/>
              <a:pathLst>
                <a:path w="134112" h="105155">
                  <a:moveTo>
                    <a:pt x="13716" y="36576"/>
                  </a:moveTo>
                  <a:lnTo>
                    <a:pt x="25907" y="42672"/>
                  </a:lnTo>
                  <a:lnTo>
                    <a:pt x="36576" y="48768"/>
                  </a:lnTo>
                  <a:lnTo>
                    <a:pt x="48768" y="54864"/>
                  </a:lnTo>
                  <a:lnTo>
                    <a:pt x="57912" y="60960"/>
                  </a:lnTo>
                  <a:lnTo>
                    <a:pt x="68580" y="68580"/>
                  </a:lnTo>
                  <a:lnTo>
                    <a:pt x="76200" y="76200"/>
                  </a:lnTo>
                  <a:lnTo>
                    <a:pt x="83819" y="85344"/>
                  </a:lnTo>
                  <a:lnTo>
                    <a:pt x="73152" y="96012"/>
                  </a:lnTo>
                  <a:lnTo>
                    <a:pt x="103631" y="100584"/>
                  </a:lnTo>
                  <a:lnTo>
                    <a:pt x="134112" y="105156"/>
                  </a:lnTo>
                  <a:lnTo>
                    <a:pt x="123443" y="80772"/>
                  </a:lnTo>
                  <a:lnTo>
                    <a:pt x="118872" y="67056"/>
                  </a:lnTo>
                  <a:lnTo>
                    <a:pt x="112776" y="54864"/>
                  </a:lnTo>
                  <a:lnTo>
                    <a:pt x="111252" y="54864"/>
                  </a:lnTo>
                  <a:lnTo>
                    <a:pt x="109728" y="56388"/>
                  </a:lnTo>
                  <a:lnTo>
                    <a:pt x="108204" y="57912"/>
                  </a:lnTo>
                  <a:lnTo>
                    <a:pt x="108204" y="59436"/>
                  </a:lnTo>
                  <a:lnTo>
                    <a:pt x="106680" y="60960"/>
                  </a:lnTo>
                  <a:lnTo>
                    <a:pt x="105156" y="60960"/>
                  </a:lnTo>
                  <a:lnTo>
                    <a:pt x="105156" y="62484"/>
                  </a:lnTo>
                  <a:lnTo>
                    <a:pt x="103631" y="64008"/>
                  </a:lnTo>
                  <a:lnTo>
                    <a:pt x="91439" y="57912"/>
                  </a:lnTo>
                  <a:lnTo>
                    <a:pt x="82296" y="51816"/>
                  </a:lnTo>
                  <a:lnTo>
                    <a:pt x="71628" y="44196"/>
                  </a:lnTo>
                  <a:lnTo>
                    <a:pt x="64007" y="36576"/>
                  </a:lnTo>
                  <a:lnTo>
                    <a:pt x="54863" y="27432"/>
                  </a:lnTo>
                  <a:lnTo>
                    <a:pt x="47243" y="18288"/>
                  </a:lnTo>
                  <a:lnTo>
                    <a:pt x="39624" y="9144"/>
                  </a:lnTo>
                  <a:lnTo>
                    <a:pt x="33528" y="0"/>
                  </a:lnTo>
                  <a:lnTo>
                    <a:pt x="0" y="32004"/>
                  </a:lnTo>
                  <a:lnTo>
                    <a:pt x="13716" y="36576"/>
                  </a:lnTo>
                  <a:close/>
                </a:path>
              </a:pathLst>
            </a:custGeom>
            <a:solidFill>
              <a:srgbClr val="DC2B18"/>
            </a:solidFill>
          </p:spPr>
          <p:txBody>
            <a:bodyPr wrap="square" lIns="0" tIns="0" rIns="0" bIns="0" rtlCol="0">
              <a:noAutofit/>
            </a:bodyPr>
            <a:lstStyle/>
            <a:p>
              <a:endParaRPr sz="700"/>
            </a:p>
          </p:txBody>
        </p:sp>
        <p:sp>
          <p:nvSpPr>
            <p:cNvPr id="1684" name="object 1725"/>
            <p:cNvSpPr/>
            <p:nvPr/>
          </p:nvSpPr>
          <p:spPr>
            <a:xfrm>
              <a:off x="5530921" y="2905880"/>
              <a:ext cx="361224" cy="279524"/>
            </a:xfrm>
            <a:custGeom>
              <a:avLst/>
              <a:gdLst/>
              <a:ahLst/>
              <a:cxnLst/>
              <a:rect l="l" t="t" r="r" b="b"/>
              <a:pathLst>
                <a:path w="134112" h="105155">
                  <a:moveTo>
                    <a:pt x="0" y="32004"/>
                  </a:moveTo>
                  <a:lnTo>
                    <a:pt x="13716" y="36576"/>
                  </a:lnTo>
                  <a:lnTo>
                    <a:pt x="25907" y="42672"/>
                  </a:lnTo>
                  <a:lnTo>
                    <a:pt x="36576" y="48768"/>
                  </a:lnTo>
                  <a:lnTo>
                    <a:pt x="48768" y="54864"/>
                  </a:lnTo>
                  <a:lnTo>
                    <a:pt x="57912" y="60960"/>
                  </a:lnTo>
                  <a:lnTo>
                    <a:pt x="68580" y="68580"/>
                  </a:lnTo>
                  <a:lnTo>
                    <a:pt x="76200" y="76200"/>
                  </a:lnTo>
                  <a:lnTo>
                    <a:pt x="83819" y="85344"/>
                  </a:lnTo>
                  <a:lnTo>
                    <a:pt x="73152" y="96012"/>
                  </a:lnTo>
                  <a:lnTo>
                    <a:pt x="103631" y="100584"/>
                  </a:lnTo>
                  <a:lnTo>
                    <a:pt x="134112" y="105156"/>
                  </a:lnTo>
                  <a:lnTo>
                    <a:pt x="123443" y="80772"/>
                  </a:lnTo>
                  <a:lnTo>
                    <a:pt x="118872" y="67056"/>
                  </a:lnTo>
                  <a:lnTo>
                    <a:pt x="112776" y="54864"/>
                  </a:lnTo>
                  <a:lnTo>
                    <a:pt x="111252" y="54864"/>
                  </a:lnTo>
                  <a:lnTo>
                    <a:pt x="109728" y="56388"/>
                  </a:lnTo>
                  <a:lnTo>
                    <a:pt x="108204" y="57912"/>
                  </a:lnTo>
                  <a:lnTo>
                    <a:pt x="108204" y="59436"/>
                  </a:lnTo>
                  <a:lnTo>
                    <a:pt x="106680" y="60960"/>
                  </a:lnTo>
                  <a:lnTo>
                    <a:pt x="105156" y="60960"/>
                  </a:lnTo>
                  <a:lnTo>
                    <a:pt x="103631" y="62484"/>
                  </a:lnTo>
                  <a:lnTo>
                    <a:pt x="103631" y="64008"/>
                  </a:lnTo>
                  <a:lnTo>
                    <a:pt x="91439" y="57912"/>
                  </a:lnTo>
                  <a:lnTo>
                    <a:pt x="82296" y="51816"/>
                  </a:lnTo>
                  <a:lnTo>
                    <a:pt x="71628" y="44196"/>
                  </a:lnTo>
                  <a:lnTo>
                    <a:pt x="64007" y="36576"/>
                  </a:lnTo>
                  <a:lnTo>
                    <a:pt x="54863" y="27432"/>
                  </a:lnTo>
                  <a:lnTo>
                    <a:pt x="47243" y="18288"/>
                  </a:lnTo>
                  <a:lnTo>
                    <a:pt x="39624" y="9144"/>
                  </a:lnTo>
                  <a:lnTo>
                    <a:pt x="32004" y="0"/>
                  </a:lnTo>
                </a:path>
              </a:pathLst>
            </a:custGeom>
            <a:ln w="1524">
              <a:solidFill>
                <a:srgbClr val="1E1A16"/>
              </a:solidFill>
            </a:ln>
          </p:spPr>
          <p:txBody>
            <a:bodyPr wrap="square" lIns="0" tIns="0" rIns="0" bIns="0" rtlCol="0">
              <a:noAutofit/>
            </a:bodyPr>
            <a:lstStyle/>
            <a:p>
              <a:endParaRPr sz="700"/>
            </a:p>
          </p:txBody>
        </p:sp>
        <p:sp>
          <p:nvSpPr>
            <p:cNvPr id="1685" name="object 1726"/>
            <p:cNvSpPr/>
            <p:nvPr/>
          </p:nvSpPr>
          <p:spPr>
            <a:xfrm>
              <a:off x="5715637" y="3671532"/>
              <a:ext cx="1395637" cy="190398"/>
            </a:xfrm>
            <a:custGeom>
              <a:avLst/>
              <a:gdLst/>
              <a:ahLst/>
              <a:cxnLst/>
              <a:rect l="l" t="t" r="r" b="b"/>
              <a:pathLst>
                <a:path w="518160" h="71627">
                  <a:moveTo>
                    <a:pt x="0" y="71627"/>
                  </a:moveTo>
                  <a:lnTo>
                    <a:pt x="437387" y="71627"/>
                  </a:lnTo>
                  <a:lnTo>
                    <a:pt x="518160" y="0"/>
                  </a:lnTo>
                  <a:lnTo>
                    <a:pt x="80772" y="0"/>
                  </a:lnTo>
                  <a:lnTo>
                    <a:pt x="0" y="71627"/>
                  </a:lnTo>
                  <a:close/>
                </a:path>
              </a:pathLst>
            </a:custGeom>
            <a:solidFill>
              <a:srgbClr val="FFFFFF"/>
            </a:solidFill>
          </p:spPr>
          <p:txBody>
            <a:bodyPr wrap="square" lIns="0" tIns="0" rIns="0" bIns="0" rtlCol="0">
              <a:noAutofit/>
            </a:bodyPr>
            <a:lstStyle/>
            <a:p>
              <a:endParaRPr sz="700"/>
            </a:p>
          </p:txBody>
        </p:sp>
        <p:sp>
          <p:nvSpPr>
            <p:cNvPr id="1686" name="object 1727"/>
            <p:cNvSpPr/>
            <p:nvPr/>
          </p:nvSpPr>
          <p:spPr>
            <a:xfrm>
              <a:off x="5715637" y="3671532"/>
              <a:ext cx="1395637" cy="190398"/>
            </a:xfrm>
            <a:custGeom>
              <a:avLst/>
              <a:gdLst/>
              <a:ahLst/>
              <a:cxnLst/>
              <a:rect l="l" t="t" r="r" b="b"/>
              <a:pathLst>
                <a:path w="518160" h="71627">
                  <a:moveTo>
                    <a:pt x="0" y="71627"/>
                  </a:moveTo>
                  <a:lnTo>
                    <a:pt x="80772" y="0"/>
                  </a:lnTo>
                  <a:lnTo>
                    <a:pt x="518160" y="0"/>
                  </a:lnTo>
                  <a:lnTo>
                    <a:pt x="437387" y="71627"/>
                  </a:lnTo>
                  <a:lnTo>
                    <a:pt x="0" y="71627"/>
                  </a:lnTo>
                </a:path>
              </a:pathLst>
            </a:custGeom>
            <a:ln w="1524">
              <a:solidFill>
                <a:srgbClr val="1E1A16"/>
              </a:solidFill>
            </a:ln>
          </p:spPr>
          <p:txBody>
            <a:bodyPr wrap="square" lIns="0" tIns="0" rIns="0" bIns="0" rtlCol="0">
              <a:noAutofit/>
            </a:bodyPr>
            <a:lstStyle/>
            <a:p>
              <a:endParaRPr sz="700"/>
            </a:p>
          </p:txBody>
        </p:sp>
        <p:sp>
          <p:nvSpPr>
            <p:cNvPr id="1687" name="object 1728"/>
            <p:cNvSpPr/>
            <p:nvPr/>
          </p:nvSpPr>
          <p:spPr>
            <a:xfrm>
              <a:off x="6893719" y="3671532"/>
              <a:ext cx="217555" cy="214704"/>
            </a:xfrm>
            <a:custGeom>
              <a:avLst/>
              <a:gdLst/>
              <a:ahLst/>
              <a:cxnLst/>
              <a:rect l="l" t="t" r="r" b="b"/>
              <a:pathLst>
                <a:path w="80772" h="80772">
                  <a:moveTo>
                    <a:pt x="0" y="71627"/>
                  </a:moveTo>
                  <a:lnTo>
                    <a:pt x="0" y="80771"/>
                  </a:lnTo>
                  <a:lnTo>
                    <a:pt x="80772" y="9143"/>
                  </a:lnTo>
                  <a:lnTo>
                    <a:pt x="80772" y="0"/>
                  </a:lnTo>
                  <a:lnTo>
                    <a:pt x="0" y="71627"/>
                  </a:lnTo>
                  <a:close/>
                </a:path>
              </a:pathLst>
            </a:custGeom>
            <a:solidFill>
              <a:srgbClr val="FFFFFF"/>
            </a:solidFill>
          </p:spPr>
          <p:txBody>
            <a:bodyPr wrap="square" lIns="0" tIns="0" rIns="0" bIns="0" rtlCol="0">
              <a:noAutofit/>
            </a:bodyPr>
            <a:lstStyle/>
            <a:p>
              <a:endParaRPr sz="700"/>
            </a:p>
          </p:txBody>
        </p:sp>
        <p:sp>
          <p:nvSpPr>
            <p:cNvPr id="1688" name="object 1729"/>
            <p:cNvSpPr/>
            <p:nvPr/>
          </p:nvSpPr>
          <p:spPr>
            <a:xfrm>
              <a:off x="6893719" y="3671532"/>
              <a:ext cx="217555" cy="214704"/>
            </a:xfrm>
            <a:custGeom>
              <a:avLst/>
              <a:gdLst/>
              <a:ahLst/>
              <a:cxnLst/>
              <a:rect l="l" t="t" r="r" b="b"/>
              <a:pathLst>
                <a:path w="80772" h="80772">
                  <a:moveTo>
                    <a:pt x="0" y="71627"/>
                  </a:moveTo>
                  <a:lnTo>
                    <a:pt x="80772" y="0"/>
                  </a:lnTo>
                  <a:lnTo>
                    <a:pt x="80772" y="9143"/>
                  </a:lnTo>
                  <a:lnTo>
                    <a:pt x="0" y="80771"/>
                  </a:lnTo>
                  <a:lnTo>
                    <a:pt x="0" y="71627"/>
                  </a:lnTo>
                </a:path>
              </a:pathLst>
            </a:custGeom>
            <a:ln w="1524">
              <a:solidFill>
                <a:srgbClr val="1E1A16"/>
              </a:solidFill>
            </a:ln>
          </p:spPr>
          <p:txBody>
            <a:bodyPr wrap="square" lIns="0" tIns="0" rIns="0" bIns="0" rtlCol="0">
              <a:noAutofit/>
            </a:bodyPr>
            <a:lstStyle/>
            <a:p>
              <a:endParaRPr sz="700"/>
            </a:p>
          </p:txBody>
        </p:sp>
        <p:sp>
          <p:nvSpPr>
            <p:cNvPr id="1689" name="object 1730"/>
            <p:cNvSpPr/>
            <p:nvPr/>
          </p:nvSpPr>
          <p:spPr>
            <a:xfrm>
              <a:off x="5715637" y="3874086"/>
              <a:ext cx="1178079" cy="0"/>
            </a:xfrm>
            <a:custGeom>
              <a:avLst/>
              <a:gdLst/>
              <a:ahLst/>
              <a:cxnLst/>
              <a:rect l="l" t="t" r="r" b="b"/>
              <a:pathLst>
                <a:path w="437387">
                  <a:moveTo>
                    <a:pt x="0" y="0"/>
                  </a:moveTo>
                  <a:lnTo>
                    <a:pt x="437387" y="0"/>
                  </a:lnTo>
                </a:path>
              </a:pathLst>
            </a:custGeom>
            <a:ln w="10413">
              <a:solidFill>
                <a:srgbClr val="FFFFFF"/>
              </a:solidFill>
            </a:ln>
          </p:spPr>
          <p:txBody>
            <a:bodyPr wrap="square" lIns="0" tIns="0" rIns="0" bIns="0" rtlCol="0">
              <a:noAutofit/>
            </a:bodyPr>
            <a:lstStyle/>
            <a:p>
              <a:endParaRPr sz="700"/>
            </a:p>
          </p:txBody>
        </p:sp>
        <p:sp>
          <p:nvSpPr>
            <p:cNvPr id="1690" name="object 1731"/>
            <p:cNvSpPr/>
            <p:nvPr/>
          </p:nvSpPr>
          <p:spPr>
            <a:xfrm>
              <a:off x="5713585" y="3874086"/>
              <a:ext cx="1182184" cy="0"/>
            </a:xfrm>
            <a:custGeom>
              <a:avLst/>
              <a:gdLst/>
              <a:ahLst/>
              <a:cxnLst/>
              <a:rect l="l" t="t" r="r" b="b"/>
              <a:pathLst>
                <a:path w="438911">
                  <a:moveTo>
                    <a:pt x="0" y="0"/>
                  </a:moveTo>
                  <a:lnTo>
                    <a:pt x="438911" y="0"/>
                  </a:lnTo>
                </a:path>
              </a:pathLst>
            </a:custGeom>
            <a:ln w="11937">
              <a:solidFill>
                <a:srgbClr val="1E1A16"/>
              </a:solidFill>
            </a:ln>
          </p:spPr>
          <p:txBody>
            <a:bodyPr wrap="square" lIns="0" tIns="0" rIns="0" bIns="0" rtlCol="0">
              <a:noAutofit/>
            </a:bodyPr>
            <a:lstStyle/>
            <a:p>
              <a:endParaRPr sz="700"/>
            </a:p>
          </p:txBody>
        </p:sp>
        <p:sp>
          <p:nvSpPr>
            <p:cNvPr id="1691" name="object 1732"/>
            <p:cNvSpPr/>
            <p:nvPr/>
          </p:nvSpPr>
          <p:spPr>
            <a:xfrm>
              <a:off x="6873195" y="3610764"/>
              <a:ext cx="94411" cy="48610"/>
            </a:xfrm>
            <a:custGeom>
              <a:avLst/>
              <a:gdLst/>
              <a:ahLst/>
              <a:cxnLst/>
              <a:rect l="l" t="t" r="r" b="b"/>
              <a:pathLst>
                <a:path w="35052" h="18287">
                  <a:moveTo>
                    <a:pt x="0" y="16764"/>
                  </a:moveTo>
                  <a:lnTo>
                    <a:pt x="0" y="18288"/>
                  </a:lnTo>
                  <a:lnTo>
                    <a:pt x="1524" y="16764"/>
                  </a:lnTo>
                  <a:lnTo>
                    <a:pt x="3048" y="16764"/>
                  </a:lnTo>
                  <a:lnTo>
                    <a:pt x="4572" y="15240"/>
                  </a:lnTo>
                  <a:lnTo>
                    <a:pt x="7619" y="13716"/>
                  </a:lnTo>
                  <a:lnTo>
                    <a:pt x="10668" y="12192"/>
                  </a:lnTo>
                  <a:lnTo>
                    <a:pt x="15239" y="12192"/>
                  </a:lnTo>
                  <a:lnTo>
                    <a:pt x="18287" y="10668"/>
                  </a:lnTo>
                  <a:lnTo>
                    <a:pt x="21336" y="9144"/>
                  </a:lnTo>
                  <a:lnTo>
                    <a:pt x="25908" y="9144"/>
                  </a:lnTo>
                  <a:lnTo>
                    <a:pt x="28956" y="7620"/>
                  </a:lnTo>
                  <a:lnTo>
                    <a:pt x="30480" y="6096"/>
                  </a:lnTo>
                  <a:lnTo>
                    <a:pt x="33528" y="4572"/>
                  </a:lnTo>
                  <a:lnTo>
                    <a:pt x="35052" y="3048"/>
                  </a:lnTo>
                  <a:lnTo>
                    <a:pt x="35052" y="0"/>
                  </a:lnTo>
                  <a:lnTo>
                    <a:pt x="33528" y="0"/>
                  </a:lnTo>
                  <a:lnTo>
                    <a:pt x="30480" y="1524"/>
                  </a:lnTo>
                  <a:lnTo>
                    <a:pt x="28956" y="3048"/>
                  </a:lnTo>
                  <a:lnTo>
                    <a:pt x="25908" y="4572"/>
                  </a:lnTo>
                  <a:lnTo>
                    <a:pt x="21336" y="4572"/>
                  </a:lnTo>
                  <a:lnTo>
                    <a:pt x="18287" y="6096"/>
                  </a:lnTo>
                  <a:lnTo>
                    <a:pt x="15239" y="7620"/>
                  </a:lnTo>
                  <a:lnTo>
                    <a:pt x="10668" y="7620"/>
                  </a:lnTo>
                  <a:lnTo>
                    <a:pt x="7619" y="9144"/>
                  </a:lnTo>
                  <a:lnTo>
                    <a:pt x="4572" y="10668"/>
                  </a:lnTo>
                  <a:lnTo>
                    <a:pt x="3048" y="12192"/>
                  </a:lnTo>
                  <a:lnTo>
                    <a:pt x="1524" y="13716"/>
                  </a:lnTo>
                  <a:lnTo>
                    <a:pt x="0" y="16764"/>
                  </a:lnTo>
                  <a:close/>
                </a:path>
              </a:pathLst>
            </a:custGeom>
            <a:solidFill>
              <a:srgbClr val="170E39"/>
            </a:solidFill>
          </p:spPr>
          <p:txBody>
            <a:bodyPr wrap="square" lIns="0" tIns="0" rIns="0" bIns="0" rtlCol="0">
              <a:noAutofit/>
            </a:bodyPr>
            <a:lstStyle/>
            <a:p>
              <a:endParaRPr sz="700"/>
            </a:p>
          </p:txBody>
        </p:sp>
        <p:sp>
          <p:nvSpPr>
            <p:cNvPr id="1692" name="object 1733"/>
            <p:cNvSpPr/>
            <p:nvPr/>
          </p:nvSpPr>
          <p:spPr>
            <a:xfrm>
              <a:off x="6873195" y="3606713"/>
              <a:ext cx="94411" cy="52664"/>
            </a:xfrm>
            <a:custGeom>
              <a:avLst/>
              <a:gdLst/>
              <a:ahLst/>
              <a:cxnLst/>
              <a:rect l="l" t="t" r="r" b="b"/>
              <a:pathLst>
                <a:path w="35052" h="19811">
                  <a:moveTo>
                    <a:pt x="35052" y="0"/>
                  </a:moveTo>
                  <a:lnTo>
                    <a:pt x="35052" y="4572"/>
                  </a:lnTo>
                  <a:lnTo>
                    <a:pt x="33528" y="6096"/>
                  </a:lnTo>
                  <a:lnTo>
                    <a:pt x="30480" y="7620"/>
                  </a:lnTo>
                  <a:lnTo>
                    <a:pt x="28956" y="9144"/>
                  </a:lnTo>
                  <a:lnTo>
                    <a:pt x="25908" y="10668"/>
                  </a:lnTo>
                  <a:lnTo>
                    <a:pt x="21336" y="10668"/>
                  </a:lnTo>
                  <a:lnTo>
                    <a:pt x="18287" y="12192"/>
                  </a:lnTo>
                  <a:lnTo>
                    <a:pt x="15239" y="13716"/>
                  </a:lnTo>
                  <a:lnTo>
                    <a:pt x="10668" y="13716"/>
                  </a:lnTo>
                  <a:lnTo>
                    <a:pt x="7619" y="15240"/>
                  </a:lnTo>
                  <a:lnTo>
                    <a:pt x="4572" y="16764"/>
                  </a:lnTo>
                  <a:lnTo>
                    <a:pt x="3048" y="18288"/>
                  </a:lnTo>
                  <a:lnTo>
                    <a:pt x="1524" y="18288"/>
                  </a:lnTo>
                  <a:lnTo>
                    <a:pt x="0" y="19812"/>
                  </a:lnTo>
                  <a:lnTo>
                    <a:pt x="0" y="18288"/>
                  </a:lnTo>
                  <a:lnTo>
                    <a:pt x="1524" y="15240"/>
                  </a:lnTo>
                  <a:lnTo>
                    <a:pt x="3048" y="13716"/>
                  </a:lnTo>
                  <a:lnTo>
                    <a:pt x="4572" y="12192"/>
                  </a:lnTo>
                  <a:lnTo>
                    <a:pt x="7619" y="10668"/>
                  </a:lnTo>
                  <a:lnTo>
                    <a:pt x="10668" y="9144"/>
                  </a:lnTo>
                  <a:lnTo>
                    <a:pt x="15239" y="9144"/>
                  </a:lnTo>
                  <a:lnTo>
                    <a:pt x="18287" y="7620"/>
                  </a:lnTo>
                  <a:lnTo>
                    <a:pt x="21336" y="6096"/>
                  </a:lnTo>
                  <a:lnTo>
                    <a:pt x="25908" y="6096"/>
                  </a:lnTo>
                  <a:lnTo>
                    <a:pt x="28956" y="4572"/>
                  </a:lnTo>
                  <a:lnTo>
                    <a:pt x="30480" y="3048"/>
                  </a:lnTo>
                  <a:lnTo>
                    <a:pt x="33528" y="1524"/>
                  </a:lnTo>
                  <a:lnTo>
                    <a:pt x="35052" y="1524"/>
                  </a:lnTo>
                  <a:lnTo>
                    <a:pt x="35052" y="0"/>
                  </a:lnTo>
                </a:path>
              </a:pathLst>
            </a:custGeom>
            <a:ln w="1523">
              <a:solidFill>
                <a:srgbClr val="1E1A16"/>
              </a:solidFill>
            </a:ln>
          </p:spPr>
          <p:txBody>
            <a:bodyPr wrap="square" lIns="0" tIns="0" rIns="0" bIns="0" rtlCol="0">
              <a:noAutofit/>
            </a:bodyPr>
            <a:lstStyle/>
            <a:p>
              <a:endParaRPr sz="700"/>
            </a:p>
          </p:txBody>
        </p:sp>
        <p:sp>
          <p:nvSpPr>
            <p:cNvPr id="1693" name="object 1734"/>
            <p:cNvSpPr/>
            <p:nvPr/>
          </p:nvSpPr>
          <p:spPr>
            <a:xfrm>
              <a:off x="6877300" y="3712040"/>
              <a:ext cx="94408" cy="48610"/>
            </a:xfrm>
            <a:custGeom>
              <a:avLst/>
              <a:gdLst/>
              <a:ahLst/>
              <a:cxnLst/>
              <a:rect l="l" t="t" r="r" b="b"/>
              <a:pathLst>
                <a:path w="35051" h="18287">
                  <a:moveTo>
                    <a:pt x="0" y="15240"/>
                  </a:moveTo>
                  <a:lnTo>
                    <a:pt x="0" y="18288"/>
                  </a:lnTo>
                  <a:lnTo>
                    <a:pt x="1523" y="16764"/>
                  </a:lnTo>
                  <a:lnTo>
                    <a:pt x="4571" y="15240"/>
                  </a:lnTo>
                  <a:lnTo>
                    <a:pt x="6095" y="15240"/>
                  </a:lnTo>
                  <a:lnTo>
                    <a:pt x="10668" y="13716"/>
                  </a:lnTo>
                  <a:lnTo>
                    <a:pt x="13715" y="12192"/>
                  </a:lnTo>
                  <a:lnTo>
                    <a:pt x="16763" y="12192"/>
                  </a:lnTo>
                  <a:lnTo>
                    <a:pt x="19811" y="10668"/>
                  </a:lnTo>
                  <a:lnTo>
                    <a:pt x="24383" y="10668"/>
                  </a:lnTo>
                  <a:lnTo>
                    <a:pt x="27431" y="9144"/>
                  </a:lnTo>
                  <a:lnTo>
                    <a:pt x="30480" y="7620"/>
                  </a:lnTo>
                  <a:lnTo>
                    <a:pt x="32003" y="6096"/>
                  </a:lnTo>
                  <a:lnTo>
                    <a:pt x="33528" y="3048"/>
                  </a:lnTo>
                  <a:lnTo>
                    <a:pt x="35051" y="1524"/>
                  </a:lnTo>
                  <a:lnTo>
                    <a:pt x="35051" y="0"/>
                  </a:lnTo>
                  <a:lnTo>
                    <a:pt x="33528" y="1524"/>
                  </a:lnTo>
                  <a:lnTo>
                    <a:pt x="32003" y="1524"/>
                  </a:lnTo>
                  <a:lnTo>
                    <a:pt x="30480" y="3048"/>
                  </a:lnTo>
                  <a:lnTo>
                    <a:pt x="27431" y="4572"/>
                  </a:lnTo>
                  <a:lnTo>
                    <a:pt x="24383" y="6096"/>
                  </a:lnTo>
                  <a:lnTo>
                    <a:pt x="19811" y="6096"/>
                  </a:lnTo>
                  <a:lnTo>
                    <a:pt x="16763" y="7620"/>
                  </a:lnTo>
                  <a:lnTo>
                    <a:pt x="13715" y="7620"/>
                  </a:lnTo>
                  <a:lnTo>
                    <a:pt x="10668" y="9144"/>
                  </a:lnTo>
                  <a:lnTo>
                    <a:pt x="6095" y="10668"/>
                  </a:lnTo>
                  <a:lnTo>
                    <a:pt x="4571" y="12192"/>
                  </a:lnTo>
                  <a:lnTo>
                    <a:pt x="1523" y="13716"/>
                  </a:lnTo>
                  <a:lnTo>
                    <a:pt x="0" y="15240"/>
                  </a:lnTo>
                  <a:close/>
                </a:path>
              </a:pathLst>
            </a:custGeom>
            <a:solidFill>
              <a:srgbClr val="170E39"/>
            </a:solidFill>
          </p:spPr>
          <p:txBody>
            <a:bodyPr wrap="square" lIns="0" tIns="0" rIns="0" bIns="0" rtlCol="0">
              <a:noAutofit/>
            </a:bodyPr>
            <a:lstStyle/>
            <a:p>
              <a:endParaRPr sz="700"/>
            </a:p>
          </p:txBody>
        </p:sp>
        <p:sp>
          <p:nvSpPr>
            <p:cNvPr id="1694" name="object 1735"/>
            <p:cNvSpPr/>
            <p:nvPr/>
          </p:nvSpPr>
          <p:spPr>
            <a:xfrm>
              <a:off x="6877300" y="3707989"/>
              <a:ext cx="90306" cy="56715"/>
            </a:xfrm>
            <a:custGeom>
              <a:avLst/>
              <a:gdLst/>
              <a:ahLst/>
              <a:cxnLst/>
              <a:rect l="l" t="t" r="r" b="b"/>
              <a:pathLst>
                <a:path w="33528" h="21336">
                  <a:moveTo>
                    <a:pt x="33528" y="0"/>
                  </a:moveTo>
                  <a:lnTo>
                    <a:pt x="33528" y="4572"/>
                  </a:lnTo>
                  <a:lnTo>
                    <a:pt x="32003" y="7620"/>
                  </a:lnTo>
                  <a:lnTo>
                    <a:pt x="30480" y="9144"/>
                  </a:lnTo>
                  <a:lnTo>
                    <a:pt x="27431" y="10668"/>
                  </a:lnTo>
                  <a:lnTo>
                    <a:pt x="24383" y="12192"/>
                  </a:lnTo>
                  <a:lnTo>
                    <a:pt x="19811" y="12192"/>
                  </a:lnTo>
                  <a:lnTo>
                    <a:pt x="16763" y="13716"/>
                  </a:lnTo>
                  <a:lnTo>
                    <a:pt x="13715" y="13716"/>
                  </a:lnTo>
                  <a:lnTo>
                    <a:pt x="10668" y="15240"/>
                  </a:lnTo>
                  <a:lnTo>
                    <a:pt x="6095" y="16764"/>
                  </a:lnTo>
                  <a:lnTo>
                    <a:pt x="4571" y="16764"/>
                  </a:lnTo>
                  <a:lnTo>
                    <a:pt x="1523" y="18288"/>
                  </a:lnTo>
                  <a:lnTo>
                    <a:pt x="0" y="19812"/>
                  </a:lnTo>
                  <a:lnTo>
                    <a:pt x="0" y="21336"/>
                  </a:lnTo>
                  <a:lnTo>
                    <a:pt x="0" y="16764"/>
                  </a:lnTo>
                  <a:lnTo>
                    <a:pt x="1523" y="15240"/>
                  </a:lnTo>
                  <a:lnTo>
                    <a:pt x="4571" y="13716"/>
                  </a:lnTo>
                  <a:lnTo>
                    <a:pt x="6095" y="12192"/>
                  </a:lnTo>
                  <a:lnTo>
                    <a:pt x="10668" y="10668"/>
                  </a:lnTo>
                  <a:lnTo>
                    <a:pt x="13715" y="9144"/>
                  </a:lnTo>
                  <a:lnTo>
                    <a:pt x="16763" y="9144"/>
                  </a:lnTo>
                  <a:lnTo>
                    <a:pt x="19811" y="7620"/>
                  </a:lnTo>
                  <a:lnTo>
                    <a:pt x="24383" y="7620"/>
                  </a:lnTo>
                  <a:lnTo>
                    <a:pt x="27431" y="6096"/>
                  </a:lnTo>
                  <a:lnTo>
                    <a:pt x="30480" y="4572"/>
                  </a:lnTo>
                  <a:lnTo>
                    <a:pt x="32003" y="3048"/>
                  </a:lnTo>
                  <a:lnTo>
                    <a:pt x="33528" y="3048"/>
                  </a:lnTo>
                  <a:lnTo>
                    <a:pt x="33528" y="0"/>
                  </a:lnTo>
                </a:path>
              </a:pathLst>
            </a:custGeom>
            <a:ln w="1524">
              <a:solidFill>
                <a:srgbClr val="1E1A16"/>
              </a:solidFill>
            </a:ln>
          </p:spPr>
          <p:txBody>
            <a:bodyPr wrap="square" lIns="0" tIns="0" rIns="0" bIns="0" rtlCol="0">
              <a:noAutofit/>
            </a:bodyPr>
            <a:lstStyle/>
            <a:p>
              <a:endParaRPr sz="700"/>
            </a:p>
          </p:txBody>
        </p:sp>
        <p:sp>
          <p:nvSpPr>
            <p:cNvPr id="1695" name="object 1736"/>
            <p:cNvSpPr/>
            <p:nvPr/>
          </p:nvSpPr>
          <p:spPr>
            <a:xfrm>
              <a:off x="6873195" y="3505436"/>
              <a:ext cx="94411" cy="48613"/>
            </a:xfrm>
            <a:custGeom>
              <a:avLst/>
              <a:gdLst/>
              <a:ahLst/>
              <a:cxnLst/>
              <a:rect l="l" t="t" r="r" b="b"/>
              <a:pathLst>
                <a:path w="35052" h="18288">
                  <a:moveTo>
                    <a:pt x="0" y="16764"/>
                  </a:moveTo>
                  <a:lnTo>
                    <a:pt x="0" y="18288"/>
                  </a:lnTo>
                  <a:lnTo>
                    <a:pt x="1524" y="16764"/>
                  </a:lnTo>
                  <a:lnTo>
                    <a:pt x="3048" y="15240"/>
                  </a:lnTo>
                  <a:lnTo>
                    <a:pt x="4572" y="15240"/>
                  </a:lnTo>
                  <a:lnTo>
                    <a:pt x="7619" y="13716"/>
                  </a:lnTo>
                  <a:lnTo>
                    <a:pt x="10668" y="12192"/>
                  </a:lnTo>
                  <a:lnTo>
                    <a:pt x="13716" y="10668"/>
                  </a:lnTo>
                  <a:lnTo>
                    <a:pt x="21336" y="10668"/>
                  </a:lnTo>
                  <a:lnTo>
                    <a:pt x="24384" y="9144"/>
                  </a:lnTo>
                  <a:lnTo>
                    <a:pt x="27432" y="7620"/>
                  </a:lnTo>
                  <a:lnTo>
                    <a:pt x="30480" y="6096"/>
                  </a:lnTo>
                  <a:lnTo>
                    <a:pt x="33528" y="4572"/>
                  </a:lnTo>
                  <a:lnTo>
                    <a:pt x="35052" y="1524"/>
                  </a:lnTo>
                  <a:lnTo>
                    <a:pt x="35052" y="0"/>
                  </a:lnTo>
                  <a:lnTo>
                    <a:pt x="33528" y="1524"/>
                  </a:lnTo>
                  <a:lnTo>
                    <a:pt x="30480" y="1524"/>
                  </a:lnTo>
                  <a:lnTo>
                    <a:pt x="27432" y="3048"/>
                  </a:lnTo>
                  <a:lnTo>
                    <a:pt x="24384" y="4572"/>
                  </a:lnTo>
                  <a:lnTo>
                    <a:pt x="21336" y="6096"/>
                  </a:lnTo>
                  <a:lnTo>
                    <a:pt x="13716" y="6096"/>
                  </a:lnTo>
                  <a:lnTo>
                    <a:pt x="10668" y="7620"/>
                  </a:lnTo>
                  <a:lnTo>
                    <a:pt x="7619" y="9144"/>
                  </a:lnTo>
                  <a:lnTo>
                    <a:pt x="4572" y="10668"/>
                  </a:lnTo>
                  <a:lnTo>
                    <a:pt x="3048" y="12192"/>
                  </a:lnTo>
                  <a:lnTo>
                    <a:pt x="1524" y="15240"/>
                  </a:lnTo>
                  <a:lnTo>
                    <a:pt x="0" y="16764"/>
                  </a:lnTo>
                  <a:close/>
                </a:path>
              </a:pathLst>
            </a:custGeom>
            <a:solidFill>
              <a:srgbClr val="170E39"/>
            </a:solidFill>
          </p:spPr>
          <p:txBody>
            <a:bodyPr wrap="square" lIns="0" tIns="0" rIns="0" bIns="0" rtlCol="0">
              <a:noAutofit/>
            </a:bodyPr>
            <a:lstStyle/>
            <a:p>
              <a:endParaRPr sz="700"/>
            </a:p>
          </p:txBody>
        </p:sp>
        <p:sp>
          <p:nvSpPr>
            <p:cNvPr id="1696" name="object 1737"/>
            <p:cNvSpPr/>
            <p:nvPr/>
          </p:nvSpPr>
          <p:spPr>
            <a:xfrm>
              <a:off x="6873195" y="3497334"/>
              <a:ext cx="94411" cy="60766"/>
            </a:xfrm>
            <a:custGeom>
              <a:avLst/>
              <a:gdLst/>
              <a:ahLst/>
              <a:cxnLst/>
              <a:rect l="l" t="t" r="r" b="b"/>
              <a:pathLst>
                <a:path w="35052" h="22859">
                  <a:moveTo>
                    <a:pt x="35052" y="0"/>
                  </a:moveTo>
                  <a:lnTo>
                    <a:pt x="35052" y="4572"/>
                  </a:lnTo>
                  <a:lnTo>
                    <a:pt x="33528" y="7620"/>
                  </a:lnTo>
                  <a:lnTo>
                    <a:pt x="30480" y="9144"/>
                  </a:lnTo>
                  <a:lnTo>
                    <a:pt x="27432" y="10668"/>
                  </a:lnTo>
                  <a:lnTo>
                    <a:pt x="24384" y="12192"/>
                  </a:lnTo>
                  <a:lnTo>
                    <a:pt x="21336" y="13716"/>
                  </a:lnTo>
                  <a:lnTo>
                    <a:pt x="13716" y="13716"/>
                  </a:lnTo>
                  <a:lnTo>
                    <a:pt x="10668" y="15240"/>
                  </a:lnTo>
                  <a:lnTo>
                    <a:pt x="7619" y="16764"/>
                  </a:lnTo>
                  <a:lnTo>
                    <a:pt x="4572" y="18288"/>
                  </a:lnTo>
                  <a:lnTo>
                    <a:pt x="3048" y="18288"/>
                  </a:lnTo>
                  <a:lnTo>
                    <a:pt x="1524" y="19812"/>
                  </a:lnTo>
                  <a:lnTo>
                    <a:pt x="0" y="21336"/>
                  </a:lnTo>
                  <a:lnTo>
                    <a:pt x="0" y="22860"/>
                  </a:lnTo>
                  <a:lnTo>
                    <a:pt x="0" y="19812"/>
                  </a:lnTo>
                  <a:lnTo>
                    <a:pt x="1524" y="18288"/>
                  </a:lnTo>
                  <a:lnTo>
                    <a:pt x="3048" y="15240"/>
                  </a:lnTo>
                  <a:lnTo>
                    <a:pt x="4572" y="13716"/>
                  </a:lnTo>
                  <a:lnTo>
                    <a:pt x="7619" y="12192"/>
                  </a:lnTo>
                  <a:lnTo>
                    <a:pt x="10668" y="10668"/>
                  </a:lnTo>
                  <a:lnTo>
                    <a:pt x="13716" y="9144"/>
                  </a:lnTo>
                  <a:lnTo>
                    <a:pt x="21336" y="9144"/>
                  </a:lnTo>
                  <a:lnTo>
                    <a:pt x="24384" y="7620"/>
                  </a:lnTo>
                  <a:lnTo>
                    <a:pt x="27432" y="6096"/>
                  </a:lnTo>
                  <a:lnTo>
                    <a:pt x="30480" y="4572"/>
                  </a:lnTo>
                  <a:lnTo>
                    <a:pt x="33528" y="4572"/>
                  </a:lnTo>
                  <a:lnTo>
                    <a:pt x="35052" y="3048"/>
                  </a:lnTo>
                  <a:lnTo>
                    <a:pt x="35052" y="0"/>
                  </a:lnTo>
                </a:path>
              </a:pathLst>
            </a:custGeom>
            <a:ln w="1524">
              <a:solidFill>
                <a:srgbClr val="1E1A16"/>
              </a:solidFill>
            </a:ln>
          </p:spPr>
          <p:txBody>
            <a:bodyPr wrap="square" lIns="0" tIns="0" rIns="0" bIns="0" rtlCol="0">
              <a:noAutofit/>
            </a:bodyPr>
            <a:lstStyle/>
            <a:p>
              <a:endParaRPr sz="700"/>
            </a:p>
          </p:txBody>
        </p:sp>
        <p:sp>
          <p:nvSpPr>
            <p:cNvPr id="1697" name="object 1738"/>
            <p:cNvSpPr/>
            <p:nvPr/>
          </p:nvSpPr>
          <p:spPr>
            <a:xfrm>
              <a:off x="6873195" y="3554051"/>
              <a:ext cx="94411" cy="48610"/>
            </a:xfrm>
            <a:custGeom>
              <a:avLst/>
              <a:gdLst/>
              <a:ahLst/>
              <a:cxnLst/>
              <a:rect l="l" t="t" r="r" b="b"/>
              <a:pathLst>
                <a:path w="35052" h="18287">
                  <a:moveTo>
                    <a:pt x="0" y="0"/>
                  </a:moveTo>
                  <a:lnTo>
                    <a:pt x="0" y="1523"/>
                  </a:lnTo>
                  <a:lnTo>
                    <a:pt x="1524" y="3047"/>
                  </a:lnTo>
                  <a:lnTo>
                    <a:pt x="3048" y="6095"/>
                  </a:lnTo>
                  <a:lnTo>
                    <a:pt x="4572" y="6095"/>
                  </a:lnTo>
                  <a:lnTo>
                    <a:pt x="7619" y="9143"/>
                  </a:lnTo>
                  <a:lnTo>
                    <a:pt x="10668" y="10667"/>
                  </a:lnTo>
                  <a:lnTo>
                    <a:pt x="18287" y="10667"/>
                  </a:lnTo>
                  <a:lnTo>
                    <a:pt x="21336" y="12191"/>
                  </a:lnTo>
                  <a:lnTo>
                    <a:pt x="24384" y="13715"/>
                  </a:lnTo>
                  <a:lnTo>
                    <a:pt x="27432" y="15239"/>
                  </a:lnTo>
                  <a:lnTo>
                    <a:pt x="30480" y="15239"/>
                  </a:lnTo>
                  <a:lnTo>
                    <a:pt x="33528" y="16763"/>
                  </a:lnTo>
                  <a:lnTo>
                    <a:pt x="35052" y="18287"/>
                  </a:lnTo>
                  <a:lnTo>
                    <a:pt x="35052" y="15239"/>
                  </a:lnTo>
                  <a:lnTo>
                    <a:pt x="33528" y="13715"/>
                  </a:lnTo>
                  <a:lnTo>
                    <a:pt x="30480" y="12191"/>
                  </a:lnTo>
                  <a:lnTo>
                    <a:pt x="27432" y="10667"/>
                  </a:lnTo>
                  <a:lnTo>
                    <a:pt x="24384" y="9143"/>
                  </a:lnTo>
                  <a:lnTo>
                    <a:pt x="21336" y="7619"/>
                  </a:lnTo>
                  <a:lnTo>
                    <a:pt x="18287" y="6095"/>
                  </a:lnTo>
                  <a:lnTo>
                    <a:pt x="10668" y="6095"/>
                  </a:lnTo>
                  <a:lnTo>
                    <a:pt x="7619" y="4571"/>
                  </a:lnTo>
                  <a:lnTo>
                    <a:pt x="4572" y="3047"/>
                  </a:lnTo>
                  <a:lnTo>
                    <a:pt x="3048" y="1523"/>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698" name="object 1739"/>
            <p:cNvSpPr/>
            <p:nvPr/>
          </p:nvSpPr>
          <p:spPr>
            <a:xfrm>
              <a:off x="6873195" y="3550000"/>
              <a:ext cx="94411" cy="56712"/>
            </a:xfrm>
            <a:custGeom>
              <a:avLst/>
              <a:gdLst/>
              <a:ahLst/>
              <a:cxnLst/>
              <a:rect l="l" t="t" r="r" b="b"/>
              <a:pathLst>
                <a:path w="35052" h="21335">
                  <a:moveTo>
                    <a:pt x="35052" y="21335"/>
                  </a:moveTo>
                  <a:lnTo>
                    <a:pt x="35052" y="16763"/>
                  </a:lnTo>
                  <a:lnTo>
                    <a:pt x="33528" y="15239"/>
                  </a:lnTo>
                  <a:lnTo>
                    <a:pt x="30480" y="13715"/>
                  </a:lnTo>
                  <a:lnTo>
                    <a:pt x="27432" y="12191"/>
                  </a:lnTo>
                  <a:lnTo>
                    <a:pt x="24384" y="10667"/>
                  </a:lnTo>
                  <a:lnTo>
                    <a:pt x="21336" y="9143"/>
                  </a:lnTo>
                  <a:lnTo>
                    <a:pt x="16764" y="7619"/>
                  </a:lnTo>
                  <a:lnTo>
                    <a:pt x="10668" y="7619"/>
                  </a:lnTo>
                  <a:lnTo>
                    <a:pt x="7619" y="6095"/>
                  </a:lnTo>
                  <a:lnTo>
                    <a:pt x="4572" y="4571"/>
                  </a:lnTo>
                  <a:lnTo>
                    <a:pt x="3048" y="3047"/>
                  </a:lnTo>
                  <a:lnTo>
                    <a:pt x="1524" y="3047"/>
                  </a:lnTo>
                  <a:lnTo>
                    <a:pt x="0" y="1524"/>
                  </a:lnTo>
                  <a:lnTo>
                    <a:pt x="0" y="0"/>
                  </a:lnTo>
                  <a:lnTo>
                    <a:pt x="0" y="3047"/>
                  </a:lnTo>
                  <a:lnTo>
                    <a:pt x="1524" y="4571"/>
                  </a:lnTo>
                  <a:lnTo>
                    <a:pt x="3048" y="7619"/>
                  </a:lnTo>
                  <a:lnTo>
                    <a:pt x="4572" y="7619"/>
                  </a:lnTo>
                  <a:lnTo>
                    <a:pt x="7619" y="10667"/>
                  </a:lnTo>
                  <a:lnTo>
                    <a:pt x="10668" y="12191"/>
                  </a:lnTo>
                  <a:lnTo>
                    <a:pt x="16764" y="12191"/>
                  </a:lnTo>
                  <a:lnTo>
                    <a:pt x="21336" y="13715"/>
                  </a:lnTo>
                  <a:lnTo>
                    <a:pt x="24384" y="15239"/>
                  </a:lnTo>
                  <a:lnTo>
                    <a:pt x="27432" y="16763"/>
                  </a:lnTo>
                  <a:lnTo>
                    <a:pt x="30480" y="16763"/>
                  </a:lnTo>
                  <a:lnTo>
                    <a:pt x="33528" y="18287"/>
                  </a:lnTo>
                  <a:lnTo>
                    <a:pt x="35052" y="19811"/>
                  </a:lnTo>
                  <a:lnTo>
                    <a:pt x="35052" y="21335"/>
                  </a:lnTo>
                </a:path>
              </a:pathLst>
            </a:custGeom>
            <a:ln w="1523">
              <a:solidFill>
                <a:srgbClr val="1E1A16"/>
              </a:solidFill>
            </a:ln>
          </p:spPr>
          <p:txBody>
            <a:bodyPr wrap="square" lIns="0" tIns="0" rIns="0" bIns="0" rtlCol="0">
              <a:noAutofit/>
            </a:bodyPr>
            <a:lstStyle/>
            <a:p>
              <a:endParaRPr sz="700"/>
            </a:p>
          </p:txBody>
        </p:sp>
        <p:sp>
          <p:nvSpPr>
            <p:cNvPr id="1699" name="object 1740"/>
            <p:cNvSpPr/>
            <p:nvPr/>
          </p:nvSpPr>
          <p:spPr>
            <a:xfrm>
              <a:off x="6873195" y="3659379"/>
              <a:ext cx="94411" cy="48610"/>
            </a:xfrm>
            <a:custGeom>
              <a:avLst/>
              <a:gdLst/>
              <a:ahLst/>
              <a:cxnLst/>
              <a:rect l="l" t="t" r="r" b="b"/>
              <a:pathLst>
                <a:path w="35052" h="18287">
                  <a:moveTo>
                    <a:pt x="0" y="0"/>
                  </a:moveTo>
                  <a:lnTo>
                    <a:pt x="0" y="1523"/>
                  </a:lnTo>
                  <a:lnTo>
                    <a:pt x="1524" y="3047"/>
                  </a:lnTo>
                  <a:lnTo>
                    <a:pt x="3048" y="4571"/>
                  </a:lnTo>
                  <a:lnTo>
                    <a:pt x="4572" y="7619"/>
                  </a:lnTo>
                  <a:lnTo>
                    <a:pt x="7619" y="7619"/>
                  </a:lnTo>
                  <a:lnTo>
                    <a:pt x="10668" y="9143"/>
                  </a:lnTo>
                  <a:lnTo>
                    <a:pt x="15239" y="10667"/>
                  </a:lnTo>
                  <a:lnTo>
                    <a:pt x="18287" y="12191"/>
                  </a:lnTo>
                  <a:lnTo>
                    <a:pt x="21336" y="12191"/>
                  </a:lnTo>
                  <a:lnTo>
                    <a:pt x="25908" y="13715"/>
                  </a:lnTo>
                  <a:lnTo>
                    <a:pt x="28956" y="13715"/>
                  </a:lnTo>
                  <a:lnTo>
                    <a:pt x="30480" y="15239"/>
                  </a:lnTo>
                  <a:lnTo>
                    <a:pt x="33528" y="16763"/>
                  </a:lnTo>
                  <a:lnTo>
                    <a:pt x="35052" y="18287"/>
                  </a:lnTo>
                  <a:lnTo>
                    <a:pt x="35052" y="15239"/>
                  </a:lnTo>
                  <a:lnTo>
                    <a:pt x="33528" y="13715"/>
                  </a:lnTo>
                  <a:lnTo>
                    <a:pt x="30480" y="12191"/>
                  </a:lnTo>
                  <a:lnTo>
                    <a:pt x="28956" y="10667"/>
                  </a:lnTo>
                  <a:lnTo>
                    <a:pt x="25908" y="9143"/>
                  </a:lnTo>
                  <a:lnTo>
                    <a:pt x="21336" y="7619"/>
                  </a:lnTo>
                  <a:lnTo>
                    <a:pt x="18287" y="7619"/>
                  </a:lnTo>
                  <a:lnTo>
                    <a:pt x="15239" y="6095"/>
                  </a:lnTo>
                  <a:lnTo>
                    <a:pt x="10668" y="6095"/>
                  </a:lnTo>
                  <a:lnTo>
                    <a:pt x="7619" y="4571"/>
                  </a:lnTo>
                  <a:lnTo>
                    <a:pt x="4572" y="3047"/>
                  </a:lnTo>
                  <a:lnTo>
                    <a:pt x="3048" y="1523"/>
                  </a:lnTo>
                  <a:lnTo>
                    <a:pt x="1524" y="0"/>
                  </a:lnTo>
                  <a:lnTo>
                    <a:pt x="0" y="0"/>
                  </a:lnTo>
                  <a:close/>
                </a:path>
              </a:pathLst>
            </a:custGeom>
            <a:solidFill>
              <a:srgbClr val="2B0E70"/>
            </a:solidFill>
          </p:spPr>
          <p:txBody>
            <a:bodyPr wrap="square" lIns="0" tIns="0" rIns="0" bIns="0" rtlCol="0">
              <a:noAutofit/>
            </a:bodyPr>
            <a:lstStyle/>
            <a:p>
              <a:endParaRPr sz="700"/>
            </a:p>
          </p:txBody>
        </p:sp>
        <p:sp>
          <p:nvSpPr>
            <p:cNvPr id="1700" name="object 1741"/>
            <p:cNvSpPr/>
            <p:nvPr/>
          </p:nvSpPr>
          <p:spPr>
            <a:xfrm>
              <a:off x="6873195" y="3655328"/>
              <a:ext cx="94411" cy="56712"/>
            </a:xfrm>
            <a:custGeom>
              <a:avLst/>
              <a:gdLst/>
              <a:ahLst/>
              <a:cxnLst/>
              <a:rect l="l" t="t" r="r" b="b"/>
              <a:pathLst>
                <a:path w="35052" h="21335">
                  <a:moveTo>
                    <a:pt x="35052" y="21335"/>
                  </a:moveTo>
                  <a:lnTo>
                    <a:pt x="35052" y="16763"/>
                  </a:lnTo>
                  <a:lnTo>
                    <a:pt x="33528" y="15239"/>
                  </a:lnTo>
                  <a:lnTo>
                    <a:pt x="30480" y="13715"/>
                  </a:lnTo>
                  <a:lnTo>
                    <a:pt x="28956" y="12191"/>
                  </a:lnTo>
                  <a:lnTo>
                    <a:pt x="25908" y="10667"/>
                  </a:lnTo>
                  <a:lnTo>
                    <a:pt x="21336" y="9143"/>
                  </a:lnTo>
                  <a:lnTo>
                    <a:pt x="18287" y="9143"/>
                  </a:lnTo>
                  <a:lnTo>
                    <a:pt x="15239" y="7619"/>
                  </a:lnTo>
                  <a:lnTo>
                    <a:pt x="10668" y="7619"/>
                  </a:lnTo>
                  <a:lnTo>
                    <a:pt x="7619" y="6095"/>
                  </a:lnTo>
                  <a:lnTo>
                    <a:pt x="4572" y="4571"/>
                  </a:lnTo>
                  <a:lnTo>
                    <a:pt x="3048" y="3047"/>
                  </a:lnTo>
                  <a:lnTo>
                    <a:pt x="1524" y="1523"/>
                  </a:lnTo>
                  <a:lnTo>
                    <a:pt x="0" y="1523"/>
                  </a:lnTo>
                  <a:lnTo>
                    <a:pt x="0" y="0"/>
                  </a:lnTo>
                  <a:lnTo>
                    <a:pt x="0" y="3047"/>
                  </a:lnTo>
                  <a:lnTo>
                    <a:pt x="1524" y="4571"/>
                  </a:lnTo>
                  <a:lnTo>
                    <a:pt x="3048" y="6095"/>
                  </a:lnTo>
                  <a:lnTo>
                    <a:pt x="4572" y="9143"/>
                  </a:lnTo>
                  <a:lnTo>
                    <a:pt x="7619" y="9143"/>
                  </a:lnTo>
                  <a:lnTo>
                    <a:pt x="10668" y="10667"/>
                  </a:lnTo>
                  <a:lnTo>
                    <a:pt x="15239" y="12191"/>
                  </a:lnTo>
                  <a:lnTo>
                    <a:pt x="18287" y="13715"/>
                  </a:lnTo>
                  <a:lnTo>
                    <a:pt x="21336" y="13715"/>
                  </a:lnTo>
                  <a:lnTo>
                    <a:pt x="25908" y="15239"/>
                  </a:lnTo>
                  <a:lnTo>
                    <a:pt x="28956" y="15239"/>
                  </a:lnTo>
                  <a:lnTo>
                    <a:pt x="30480" y="16763"/>
                  </a:lnTo>
                  <a:lnTo>
                    <a:pt x="33528" y="18287"/>
                  </a:lnTo>
                  <a:lnTo>
                    <a:pt x="35052" y="19811"/>
                  </a:lnTo>
                  <a:lnTo>
                    <a:pt x="35052" y="21335"/>
                  </a:lnTo>
                </a:path>
              </a:pathLst>
            </a:custGeom>
            <a:ln w="1523">
              <a:solidFill>
                <a:srgbClr val="1E1A16"/>
              </a:solidFill>
            </a:ln>
          </p:spPr>
          <p:txBody>
            <a:bodyPr wrap="square" lIns="0" tIns="0" rIns="0" bIns="0" rtlCol="0">
              <a:noAutofit/>
            </a:bodyPr>
            <a:lstStyle/>
            <a:p>
              <a:endParaRPr sz="700"/>
            </a:p>
          </p:txBody>
        </p:sp>
        <p:sp>
          <p:nvSpPr>
            <p:cNvPr id="1701" name="object 1742"/>
            <p:cNvSpPr/>
            <p:nvPr/>
          </p:nvSpPr>
          <p:spPr>
            <a:xfrm>
              <a:off x="6873195" y="3448724"/>
              <a:ext cx="94411" cy="48610"/>
            </a:xfrm>
            <a:custGeom>
              <a:avLst/>
              <a:gdLst/>
              <a:ahLst/>
              <a:cxnLst/>
              <a:rect l="l" t="t" r="r" b="b"/>
              <a:pathLst>
                <a:path w="35052" h="18287">
                  <a:moveTo>
                    <a:pt x="0" y="0"/>
                  </a:moveTo>
                  <a:lnTo>
                    <a:pt x="1524" y="3047"/>
                  </a:lnTo>
                  <a:lnTo>
                    <a:pt x="3048" y="4571"/>
                  </a:lnTo>
                  <a:lnTo>
                    <a:pt x="4572" y="7619"/>
                  </a:lnTo>
                  <a:lnTo>
                    <a:pt x="7619" y="9143"/>
                  </a:lnTo>
                  <a:lnTo>
                    <a:pt x="10668" y="9143"/>
                  </a:lnTo>
                  <a:lnTo>
                    <a:pt x="13716" y="10667"/>
                  </a:lnTo>
                  <a:lnTo>
                    <a:pt x="18287" y="12191"/>
                  </a:lnTo>
                  <a:lnTo>
                    <a:pt x="21336" y="12191"/>
                  </a:lnTo>
                  <a:lnTo>
                    <a:pt x="24384" y="13715"/>
                  </a:lnTo>
                  <a:lnTo>
                    <a:pt x="27432" y="13715"/>
                  </a:lnTo>
                  <a:lnTo>
                    <a:pt x="30480" y="15239"/>
                  </a:lnTo>
                  <a:lnTo>
                    <a:pt x="32004" y="16763"/>
                  </a:lnTo>
                  <a:lnTo>
                    <a:pt x="33528" y="18287"/>
                  </a:lnTo>
                  <a:lnTo>
                    <a:pt x="35052" y="18287"/>
                  </a:lnTo>
                  <a:lnTo>
                    <a:pt x="33528" y="15239"/>
                  </a:lnTo>
                  <a:lnTo>
                    <a:pt x="32004" y="13715"/>
                  </a:lnTo>
                  <a:lnTo>
                    <a:pt x="30480" y="12191"/>
                  </a:lnTo>
                  <a:lnTo>
                    <a:pt x="27432" y="9143"/>
                  </a:lnTo>
                  <a:lnTo>
                    <a:pt x="24384" y="9143"/>
                  </a:lnTo>
                  <a:lnTo>
                    <a:pt x="21336" y="7619"/>
                  </a:lnTo>
                  <a:lnTo>
                    <a:pt x="18287" y="7619"/>
                  </a:lnTo>
                  <a:lnTo>
                    <a:pt x="13716" y="6095"/>
                  </a:lnTo>
                  <a:lnTo>
                    <a:pt x="10668" y="4571"/>
                  </a:lnTo>
                  <a:lnTo>
                    <a:pt x="7619" y="4571"/>
                  </a:lnTo>
                  <a:lnTo>
                    <a:pt x="4572" y="3047"/>
                  </a:lnTo>
                  <a:lnTo>
                    <a:pt x="3048" y="1524"/>
                  </a:lnTo>
                  <a:lnTo>
                    <a:pt x="1524" y="0"/>
                  </a:lnTo>
                  <a:lnTo>
                    <a:pt x="0" y="0"/>
                  </a:lnTo>
                  <a:close/>
                </a:path>
              </a:pathLst>
            </a:custGeom>
            <a:solidFill>
              <a:srgbClr val="2B0E70"/>
            </a:solidFill>
          </p:spPr>
          <p:txBody>
            <a:bodyPr wrap="square" lIns="0" tIns="0" rIns="0" bIns="0" rtlCol="0">
              <a:noAutofit/>
            </a:bodyPr>
            <a:lstStyle/>
            <a:p>
              <a:endParaRPr sz="700"/>
            </a:p>
          </p:txBody>
        </p:sp>
        <p:sp>
          <p:nvSpPr>
            <p:cNvPr id="1702" name="object 1743"/>
            <p:cNvSpPr/>
            <p:nvPr/>
          </p:nvSpPr>
          <p:spPr>
            <a:xfrm>
              <a:off x="6873195" y="3444673"/>
              <a:ext cx="94411" cy="56712"/>
            </a:xfrm>
            <a:custGeom>
              <a:avLst/>
              <a:gdLst/>
              <a:ahLst/>
              <a:cxnLst/>
              <a:rect l="l" t="t" r="r" b="b"/>
              <a:pathLst>
                <a:path w="35052" h="21335">
                  <a:moveTo>
                    <a:pt x="35052" y="21335"/>
                  </a:moveTo>
                  <a:lnTo>
                    <a:pt x="35052" y="19811"/>
                  </a:lnTo>
                  <a:lnTo>
                    <a:pt x="33528" y="16763"/>
                  </a:lnTo>
                  <a:lnTo>
                    <a:pt x="32004" y="15239"/>
                  </a:lnTo>
                  <a:lnTo>
                    <a:pt x="30480" y="13715"/>
                  </a:lnTo>
                  <a:lnTo>
                    <a:pt x="27432" y="10668"/>
                  </a:lnTo>
                  <a:lnTo>
                    <a:pt x="24384" y="10668"/>
                  </a:lnTo>
                  <a:lnTo>
                    <a:pt x="21336" y="9143"/>
                  </a:lnTo>
                  <a:lnTo>
                    <a:pt x="16764" y="9143"/>
                  </a:lnTo>
                  <a:lnTo>
                    <a:pt x="13716" y="7619"/>
                  </a:lnTo>
                  <a:lnTo>
                    <a:pt x="10668" y="6095"/>
                  </a:lnTo>
                  <a:lnTo>
                    <a:pt x="7619" y="6095"/>
                  </a:lnTo>
                  <a:lnTo>
                    <a:pt x="4572" y="4571"/>
                  </a:lnTo>
                  <a:lnTo>
                    <a:pt x="3048" y="3048"/>
                  </a:lnTo>
                  <a:lnTo>
                    <a:pt x="1524" y="1524"/>
                  </a:lnTo>
                  <a:lnTo>
                    <a:pt x="0" y="1524"/>
                  </a:lnTo>
                  <a:lnTo>
                    <a:pt x="0" y="0"/>
                  </a:lnTo>
                  <a:lnTo>
                    <a:pt x="0" y="1524"/>
                  </a:lnTo>
                  <a:lnTo>
                    <a:pt x="1524" y="4571"/>
                  </a:lnTo>
                  <a:lnTo>
                    <a:pt x="3048" y="6095"/>
                  </a:lnTo>
                  <a:lnTo>
                    <a:pt x="4572" y="9143"/>
                  </a:lnTo>
                  <a:lnTo>
                    <a:pt x="7619" y="10668"/>
                  </a:lnTo>
                  <a:lnTo>
                    <a:pt x="10668" y="10668"/>
                  </a:lnTo>
                  <a:lnTo>
                    <a:pt x="13716" y="12191"/>
                  </a:lnTo>
                  <a:lnTo>
                    <a:pt x="16764" y="13715"/>
                  </a:lnTo>
                  <a:lnTo>
                    <a:pt x="21336" y="13715"/>
                  </a:lnTo>
                  <a:lnTo>
                    <a:pt x="24384" y="15239"/>
                  </a:lnTo>
                  <a:lnTo>
                    <a:pt x="27432" y="15239"/>
                  </a:lnTo>
                  <a:lnTo>
                    <a:pt x="30480" y="16763"/>
                  </a:lnTo>
                  <a:lnTo>
                    <a:pt x="32004" y="18287"/>
                  </a:lnTo>
                  <a:lnTo>
                    <a:pt x="33528" y="19811"/>
                  </a:lnTo>
                  <a:lnTo>
                    <a:pt x="35052" y="19811"/>
                  </a:lnTo>
                  <a:lnTo>
                    <a:pt x="35052" y="21335"/>
                  </a:lnTo>
                </a:path>
              </a:pathLst>
            </a:custGeom>
            <a:ln w="1523">
              <a:solidFill>
                <a:srgbClr val="1E1A16"/>
              </a:solidFill>
            </a:ln>
          </p:spPr>
          <p:txBody>
            <a:bodyPr wrap="square" lIns="0" tIns="0" rIns="0" bIns="0" rtlCol="0">
              <a:noAutofit/>
            </a:bodyPr>
            <a:lstStyle/>
            <a:p>
              <a:endParaRPr sz="700"/>
            </a:p>
          </p:txBody>
        </p:sp>
        <p:sp>
          <p:nvSpPr>
            <p:cNvPr id="1703" name="object 1744"/>
            <p:cNvSpPr/>
            <p:nvPr/>
          </p:nvSpPr>
          <p:spPr>
            <a:xfrm>
              <a:off x="6647430" y="3610764"/>
              <a:ext cx="90306" cy="44562"/>
            </a:xfrm>
            <a:custGeom>
              <a:avLst/>
              <a:gdLst/>
              <a:ahLst/>
              <a:cxnLst/>
              <a:rect l="l" t="t" r="r" b="b"/>
              <a:pathLst>
                <a:path w="33528" h="16764">
                  <a:moveTo>
                    <a:pt x="0" y="13716"/>
                  </a:moveTo>
                  <a:lnTo>
                    <a:pt x="0" y="16764"/>
                  </a:lnTo>
                  <a:lnTo>
                    <a:pt x="1524" y="16764"/>
                  </a:lnTo>
                  <a:lnTo>
                    <a:pt x="4572" y="15240"/>
                  </a:lnTo>
                  <a:lnTo>
                    <a:pt x="7619" y="13716"/>
                  </a:lnTo>
                  <a:lnTo>
                    <a:pt x="10668" y="12192"/>
                  </a:lnTo>
                  <a:lnTo>
                    <a:pt x="13716" y="12192"/>
                  </a:lnTo>
                  <a:lnTo>
                    <a:pt x="16764" y="10668"/>
                  </a:lnTo>
                  <a:lnTo>
                    <a:pt x="21336" y="9144"/>
                  </a:lnTo>
                  <a:lnTo>
                    <a:pt x="24384" y="9144"/>
                  </a:lnTo>
                  <a:lnTo>
                    <a:pt x="27432" y="7620"/>
                  </a:lnTo>
                  <a:lnTo>
                    <a:pt x="30480" y="6096"/>
                  </a:lnTo>
                  <a:lnTo>
                    <a:pt x="32004" y="4572"/>
                  </a:lnTo>
                  <a:lnTo>
                    <a:pt x="33528" y="3048"/>
                  </a:lnTo>
                  <a:lnTo>
                    <a:pt x="33528" y="0"/>
                  </a:lnTo>
                  <a:lnTo>
                    <a:pt x="32004" y="0"/>
                  </a:lnTo>
                  <a:lnTo>
                    <a:pt x="30480" y="1524"/>
                  </a:lnTo>
                  <a:lnTo>
                    <a:pt x="27432" y="3048"/>
                  </a:lnTo>
                  <a:lnTo>
                    <a:pt x="24384" y="4572"/>
                  </a:lnTo>
                  <a:lnTo>
                    <a:pt x="21336" y="4572"/>
                  </a:lnTo>
                  <a:lnTo>
                    <a:pt x="16764" y="6096"/>
                  </a:lnTo>
                  <a:lnTo>
                    <a:pt x="13716" y="7620"/>
                  </a:lnTo>
                  <a:lnTo>
                    <a:pt x="10668" y="7620"/>
                  </a:lnTo>
                  <a:lnTo>
                    <a:pt x="7619" y="9144"/>
                  </a:lnTo>
                  <a:lnTo>
                    <a:pt x="4572" y="10668"/>
                  </a:lnTo>
                  <a:lnTo>
                    <a:pt x="1524" y="12192"/>
                  </a:lnTo>
                  <a:lnTo>
                    <a:pt x="0" y="13716"/>
                  </a:lnTo>
                  <a:close/>
                </a:path>
              </a:pathLst>
            </a:custGeom>
            <a:solidFill>
              <a:srgbClr val="170E39"/>
            </a:solidFill>
          </p:spPr>
          <p:txBody>
            <a:bodyPr wrap="square" lIns="0" tIns="0" rIns="0" bIns="0" rtlCol="0">
              <a:noAutofit/>
            </a:bodyPr>
            <a:lstStyle/>
            <a:p>
              <a:endParaRPr sz="700"/>
            </a:p>
          </p:txBody>
        </p:sp>
        <p:sp>
          <p:nvSpPr>
            <p:cNvPr id="1704" name="object 1745"/>
            <p:cNvSpPr/>
            <p:nvPr/>
          </p:nvSpPr>
          <p:spPr>
            <a:xfrm>
              <a:off x="6647430" y="3606713"/>
              <a:ext cx="90306" cy="52664"/>
            </a:xfrm>
            <a:custGeom>
              <a:avLst/>
              <a:gdLst/>
              <a:ahLst/>
              <a:cxnLst/>
              <a:rect l="l" t="t" r="r" b="b"/>
              <a:pathLst>
                <a:path w="33528" h="19811">
                  <a:moveTo>
                    <a:pt x="33528" y="0"/>
                  </a:moveTo>
                  <a:lnTo>
                    <a:pt x="33528" y="4572"/>
                  </a:lnTo>
                  <a:lnTo>
                    <a:pt x="32004" y="6096"/>
                  </a:lnTo>
                  <a:lnTo>
                    <a:pt x="28956" y="7620"/>
                  </a:lnTo>
                  <a:lnTo>
                    <a:pt x="27432" y="9144"/>
                  </a:lnTo>
                  <a:lnTo>
                    <a:pt x="24384" y="10668"/>
                  </a:lnTo>
                  <a:lnTo>
                    <a:pt x="21336" y="10668"/>
                  </a:lnTo>
                  <a:lnTo>
                    <a:pt x="16764" y="12192"/>
                  </a:lnTo>
                  <a:lnTo>
                    <a:pt x="13716" y="13716"/>
                  </a:lnTo>
                  <a:lnTo>
                    <a:pt x="10668" y="13716"/>
                  </a:lnTo>
                  <a:lnTo>
                    <a:pt x="7619" y="15240"/>
                  </a:lnTo>
                  <a:lnTo>
                    <a:pt x="4572" y="16764"/>
                  </a:lnTo>
                  <a:lnTo>
                    <a:pt x="1524" y="18288"/>
                  </a:lnTo>
                  <a:lnTo>
                    <a:pt x="0" y="18288"/>
                  </a:lnTo>
                  <a:lnTo>
                    <a:pt x="0" y="19812"/>
                  </a:lnTo>
                  <a:lnTo>
                    <a:pt x="0" y="15240"/>
                  </a:lnTo>
                  <a:lnTo>
                    <a:pt x="1524" y="13716"/>
                  </a:lnTo>
                  <a:lnTo>
                    <a:pt x="4572" y="12192"/>
                  </a:lnTo>
                  <a:lnTo>
                    <a:pt x="7619" y="10668"/>
                  </a:lnTo>
                  <a:lnTo>
                    <a:pt x="10668" y="9144"/>
                  </a:lnTo>
                  <a:lnTo>
                    <a:pt x="13716" y="9144"/>
                  </a:lnTo>
                  <a:lnTo>
                    <a:pt x="16764" y="7620"/>
                  </a:lnTo>
                  <a:lnTo>
                    <a:pt x="21336" y="6096"/>
                  </a:lnTo>
                  <a:lnTo>
                    <a:pt x="24384" y="6096"/>
                  </a:lnTo>
                  <a:lnTo>
                    <a:pt x="27432" y="4572"/>
                  </a:lnTo>
                  <a:lnTo>
                    <a:pt x="28956" y="3048"/>
                  </a:lnTo>
                  <a:lnTo>
                    <a:pt x="32004" y="1524"/>
                  </a:lnTo>
                  <a:lnTo>
                    <a:pt x="33528" y="1524"/>
                  </a:lnTo>
                  <a:lnTo>
                    <a:pt x="33528" y="0"/>
                  </a:lnTo>
                </a:path>
              </a:pathLst>
            </a:custGeom>
            <a:ln w="1524">
              <a:solidFill>
                <a:srgbClr val="1E1A16"/>
              </a:solidFill>
            </a:ln>
          </p:spPr>
          <p:txBody>
            <a:bodyPr wrap="square" lIns="0" tIns="0" rIns="0" bIns="0" rtlCol="0">
              <a:noAutofit/>
            </a:bodyPr>
            <a:lstStyle/>
            <a:p>
              <a:endParaRPr sz="700"/>
            </a:p>
          </p:txBody>
        </p:sp>
        <p:sp>
          <p:nvSpPr>
            <p:cNvPr id="1705" name="object 1746"/>
            <p:cNvSpPr/>
            <p:nvPr/>
          </p:nvSpPr>
          <p:spPr>
            <a:xfrm>
              <a:off x="6647430" y="3712040"/>
              <a:ext cx="94411" cy="52664"/>
            </a:xfrm>
            <a:custGeom>
              <a:avLst/>
              <a:gdLst/>
              <a:ahLst/>
              <a:cxnLst/>
              <a:rect l="l" t="t" r="r" b="b"/>
              <a:pathLst>
                <a:path w="35052" h="19812">
                  <a:moveTo>
                    <a:pt x="0" y="18288"/>
                  </a:moveTo>
                  <a:lnTo>
                    <a:pt x="0" y="19812"/>
                  </a:lnTo>
                  <a:lnTo>
                    <a:pt x="1524" y="18288"/>
                  </a:lnTo>
                  <a:lnTo>
                    <a:pt x="3048" y="16764"/>
                  </a:lnTo>
                  <a:lnTo>
                    <a:pt x="4572" y="15240"/>
                  </a:lnTo>
                  <a:lnTo>
                    <a:pt x="7619" y="15240"/>
                  </a:lnTo>
                  <a:lnTo>
                    <a:pt x="10668" y="13716"/>
                  </a:lnTo>
                  <a:lnTo>
                    <a:pt x="13716" y="12192"/>
                  </a:lnTo>
                  <a:lnTo>
                    <a:pt x="16764" y="12192"/>
                  </a:lnTo>
                  <a:lnTo>
                    <a:pt x="21336" y="10668"/>
                  </a:lnTo>
                  <a:lnTo>
                    <a:pt x="24384" y="10668"/>
                  </a:lnTo>
                  <a:lnTo>
                    <a:pt x="27432" y="9144"/>
                  </a:lnTo>
                  <a:lnTo>
                    <a:pt x="30480" y="7620"/>
                  </a:lnTo>
                  <a:lnTo>
                    <a:pt x="32004" y="6096"/>
                  </a:lnTo>
                  <a:lnTo>
                    <a:pt x="33528" y="3048"/>
                  </a:lnTo>
                  <a:lnTo>
                    <a:pt x="35052" y="1524"/>
                  </a:lnTo>
                  <a:lnTo>
                    <a:pt x="35052" y="0"/>
                  </a:lnTo>
                  <a:lnTo>
                    <a:pt x="33528" y="1524"/>
                  </a:lnTo>
                  <a:lnTo>
                    <a:pt x="32004" y="1524"/>
                  </a:lnTo>
                  <a:lnTo>
                    <a:pt x="30480" y="3048"/>
                  </a:lnTo>
                  <a:lnTo>
                    <a:pt x="27432" y="4572"/>
                  </a:lnTo>
                  <a:lnTo>
                    <a:pt x="24384" y="6096"/>
                  </a:lnTo>
                  <a:lnTo>
                    <a:pt x="21336" y="6096"/>
                  </a:lnTo>
                  <a:lnTo>
                    <a:pt x="16764" y="7620"/>
                  </a:lnTo>
                  <a:lnTo>
                    <a:pt x="13716" y="7620"/>
                  </a:lnTo>
                  <a:lnTo>
                    <a:pt x="10668" y="9144"/>
                  </a:lnTo>
                  <a:lnTo>
                    <a:pt x="7619" y="10668"/>
                  </a:lnTo>
                  <a:lnTo>
                    <a:pt x="4572" y="12192"/>
                  </a:lnTo>
                  <a:lnTo>
                    <a:pt x="3048" y="13716"/>
                  </a:lnTo>
                  <a:lnTo>
                    <a:pt x="1524" y="15240"/>
                  </a:lnTo>
                  <a:lnTo>
                    <a:pt x="0" y="18288"/>
                  </a:lnTo>
                  <a:close/>
                </a:path>
              </a:pathLst>
            </a:custGeom>
            <a:solidFill>
              <a:srgbClr val="170E39"/>
            </a:solidFill>
          </p:spPr>
          <p:txBody>
            <a:bodyPr wrap="square" lIns="0" tIns="0" rIns="0" bIns="0" rtlCol="0">
              <a:noAutofit/>
            </a:bodyPr>
            <a:lstStyle/>
            <a:p>
              <a:endParaRPr sz="700"/>
            </a:p>
          </p:txBody>
        </p:sp>
        <p:sp>
          <p:nvSpPr>
            <p:cNvPr id="1706" name="object 1747"/>
            <p:cNvSpPr/>
            <p:nvPr/>
          </p:nvSpPr>
          <p:spPr>
            <a:xfrm>
              <a:off x="6647430" y="3707989"/>
              <a:ext cx="94411" cy="56715"/>
            </a:xfrm>
            <a:custGeom>
              <a:avLst/>
              <a:gdLst/>
              <a:ahLst/>
              <a:cxnLst/>
              <a:rect l="l" t="t" r="r" b="b"/>
              <a:pathLst>
                <a:path w="35052" h="21336">
                  <a:moveTo>
                    <a:pt x="35052" y="0"/>
                  </a:moveTo>
                  <a:lnTo>
                    <a:pt x="35052" y="3048"/>
                  </a:lnTo>
                  <a:lnTo>
                    <a:pt x="33528" y="4572"/>
                  </a:lnTo>
                  <a:lnTo>
                    <a:pt x="32004" y="7620"/>
                  </a:lnTo>
                  <a:lnTo>
                    <a:pt x="30480" y="9144"/>
                  </a:lnTo>
                  <a:lnTo>
                    <a:pt x="27432" y="10668"/>
                  </a:lnTo>
                  <a:lnTo>
                    <a:pt x="24384" y="12192"/>
                  </a:lnTo>
                  <a:lnTo>
                    <a:pt x="21336" y="12192"/>
                  </a:lnTo>
                  <a:lnTo>
                    <a:pt x="16764" y="13716"/>
                  </a:lnTo>
                  <a:lnTo>
                    <a:pt x="13716" y="13716"/>
                  </a:lnTo>
                  <a:lnTo>
                    <a:pt x="10668" y="15240"/>
                  </a:lnTo>
                  <a:lnTo>
                    <a:pt x="7619" y="16764"/>
                  </a:lnTo>
                  <a:lnTo>
                    <a:pt x="4572" y="16764"/>
                  </a:lnTo>
                  <a:lnTo>
                    <a:pt x="3048" y="18288"/>
                  </a:lnTo>
                  <a:lnTo>
                    <a:pt x="1524" y="19812"/>
                  </a:lnTo>
                  <a:lnTo>
                    <a:pt x="0" y="21336"/>
                  </a:lnTo>
                  <a:lnTo>
                    <a:pt x="0" y="19812"/>
                  </a:lnTo>
                  <a:lnTo>
                    <a:pt x="1524" y="16764"/>
                  </a:lnTo>
                  <a:lnTo>
                    <a:pt x="3048" y="15240"/>
                  </a:lnTo>
                  <a:lnTo>
                    <a:pt x="4572" y="13716"/>
                  </a:lnTo>
                  <a:lnTo>
                    <a:pt x="7619" y="12192"/>
                  </a:lnTo>
                  <a:lnTo>
                    <a:pt x="10668" y="10668"/>
                  </a:lnTo>
                  <a:lnTo>
                    <a:pt x="13716" y="9144"/>
                  </a:lnTo>
                  <a:lnTo>
                    <a:pt x="16764" y="9144"/>
                  </a:lnTo>
                  <a:lnTo>
                    <a:pt x="21336" y="7620"/>
                  </a:lnTo>
                  <a:lnTo>
                    <a:pt x="24384" y="7620"/>
                  </a:lnTo>
                  <a:lnTo>
                    <a:pt x="27432" y="6096"/>
                  </a:lnTo>
                  <a:lnTo>
                    <a:pt x="30480" y="4572"/>
                  </a:lnTo>
                  <a:lnTo>
                    <a:pt x="32004" y="3048"/>
                  </a:lnTo>
                  <a:lnTo>
                    <a:pt x="33528" y="3048"/>
                  </a:lnTo>
                  <a:lnTo>
                    <a:pt x="35052" y="1524"/>
                  </a:lnTo>
                  <a:lnTo>
                    <a:pt x="35052" y="0"/>
                  </a:lnTo>
                </a:path>
              </a:pathLst>
            </a:custGeom>
            <a:ln w="1524">
              <a:solidFill>
                <a:srgbClr val="1E1A16"/>
              </a:solidFill>
            </a:ln>
          </p:spPr>
          <p:txBody>
            <a:bodyPr wrap="square" lIns="0" tIns="0" rIns="0" bIns="0" rtlCol="0">
              <a:noAutofit/>
            </a:bodyPr>
            <a:lstStyle/>
            <a:p>
              <a:endParaRPr sz="700"/>
            </a:p>
          </p:txBody>
        </p:sp>
        <p:sp>
          <p:nvSpPr>
            <p:cNvPr id="1707" name="object 1748"/>
            <p:cNvSpPr/>
            <p:nvPr/>
          </p:nvSpPr>
          <p:spPr>
            <a:xfrm>
              <a:off x="6647430" y="3505436"/>
              <a:ext cx="90306" cy="44562"/>
            </a:xfrm>
            <a:custGeom>
              <a:avLst/>
              <a:gdLst/>
              <a:ahLst/>
              <a:cxnLst/>
              <a:rect l="l" t="t" r="r" b="b"/>
              <a:pathLst>
                <a:path w="33528" h="16764">
                  <a:moveTo>
                    <a:pt x="0" y="15240"/>
                  </a:moveTo>
                  <a:lnTo>
                    <a:pt x="0" y="16764"/>
                  </a:lnTo>
                  <a:lnTo>
                    <a:pt x="1524" y="15240"/>
                  </a:lnTo>
                  <a:lnTo>
                    <a:pt x="4572" y="15240"/>
                  </a:lnTo>
                  <a:lnTo>
                    <a:pt x="6096" y="13716"/>
                  </a:lnTo>
                  <a:lnTo>
                    <a:pt x="10668" y="12192"/>
                  </a:lnTo>
                  <a:lnTo>
                    <a:pt x="12192" y="10668"/>
                  </a:lnTo>
                  <a:lnTo>
                    <a:pt x="19812" y="10668"/>
                  </a:lnTo>
                  <a:lnTo>
                    <a:pt x="24384" y="9144"/>
                  </a:lnTo>
                  <a:lnTo>
                    <a:pt x="27432" y="7620"/>
                  </a:lnTo>
                  <a:lnTo>
                    <a:pt x="30480" y="6096"/>
                  </a:lnTo>
                  <a:lnTo>
                    <a:pt x="32004" y="4572"/>
                  </a:lnTo>
                  <a:lnTo>
                    <a:pt x="33528" y="1524"/>
                  </a:lnTo>
                  <a:lnTo>
                    <a:pt x="33528" y="0"/>
                  </a:lnTo>
                  <a:lnTo>
                    <a:pt x="32004" y="1524"/>
                  </a:lnTo>
                  <a:lnTo>
                    <a:pt x="30480" y="1524"/>
                  </a:lnTo>
                  <a:lnTo>
                    <a:pt x="27432" y="3048"/>
                  </a:lnTo>
                  <a:lnTo>
                    <a:pt x="24384" y="4572"/>
                  </a:lnTo>
                  <a:lnTo>
                    <a:pt x="19812" y="6096"/>
                  </a:lnTo>
                  <a:lnTo>
                    <a:pt x="12192" y="6096"/>
                  </a:lnTo>
                  <a:lnTo>
                    <a:pt x="10668" y="7620"/>
                  </a:lnTo>
                  <a:lnTo>
                    <a:pt x="6096" y="9144"/>
                  </a:lnTo>
                  <a:lnTo>
                    <a:pt x="4572" y="10668"/>
                  </a:lnTo>
                  <a:lnTo>
                    <a:pt x="1524" y="12192"/>
                  </a:lnTo>
                  <a:lnTo>
                    <a:pt x="0" y="15240"/>
                  </a:lnTo>
                  <a:close/>
                </a:path>
              </a:pathLst>
            </a:custGeom>
            <a:solidFill>
              <a:srgbClr val="170E39"/>
            </a:solidFill>
          </p:spPr>
          <p:txBody>
            <a:bodyPr wrap="square" lIns="0" tIns="0" rIns="0" bIns="0" rtlCol="0">
              <a:noAutofit/>
            </a:bodyPr>
            <a:lstStyle/>
            <a:p>
              <a:endParaRPr sz="700"/>
            </a:p>
          </p:txBody>
        </p:sp>
        <p:sp>
          <p:nvSpPr>
            <p:cNvPr id="1708" name="object 1749"/>
            <p:cNvSpPr/>
            <p:nvPr/>
          </p:nvSpPr>
          <p:spPr>
            <a:xfrm>
              <a:off x="6647430" y="3497334"/>
              <a:ext cx="90306" cy="60766"/>
            </a:xfrm>
            <a:custGeom>
              <a:avLst/>
              <a:gdLst/>
              <a:ahLst/>
              <a:cxnLst/>
              <a:rect l="l" t="t" r="r" b="b"/>
              <a:pathLst>
                <a:path w="33528" h="22859">
                  <a:moveTo>
                    <a:pt x="33528" y="0"/>
                  </a:moveTo>
                  <a:lnTo>
                    <a:pt x="33528" y="4572"/>
                  </a:lnTo>
                  <a:lnTo>
                    <a:pt x="32004" y="7620"/>
                  </a:lnTo>
                  <a:lnTo>
                    <a:pt x="28956" y="9144"/>
                  </a:lnTo>
                  <a:lnTo>
                    <a:pt x="27432" y="10668"/>
                  </a:lnTo>
                  <a:lnTo>
                    <a:pt x="24384" y="12192"/>
                  </a:lnTo>
                  <a:lnTo>
                    <a:pt x="19812" y="13716"/>
                  </a:lnTo>
                  <a:lnTo>
                    <a:pt x="12192" y="13716"/>
                  </a:lnTo>
                  <a:lnTo>
                    <a:pt x="10668" y="15240"/>
                  </a:lnTo>
                  <a:lnTo>
                    <a:pt x="6096" y="16764"/>
                  </a:lnTo>
                  <a:lnTo>
                    <a:pt x="4572" y="18288"/>
                  </a:lnTo>
                  <a:lnTo>
                    <a:pt x="1524" y="18288"/>
                  </a:lnTo>
                  <a:lnTo>
                    <a:pt x="0" y="19812"/>
                  </a:lnTo>
                  <a:lnTo>
                    <a:pt x="0" y="22860"/>
                  </a:lnTo>
                  <a:lnTo>
                    <a:pt x="0" y="18288"/>
                  </a:lnTo>
                  <a:lnTo>
                    <a:pt x="1524" y="15240"/>
                  </a:lnTo>
                  <a:lnTo>
                    <a:pt x="4572" y="13716"/>
                  </a:lnTo>
                  <a:lnTo>
                    <a:pt x="6096" y="12192"/>
                  </a:lnTo>
                  <a:lnTo>
                    <a:pt x="10668" y="10668"/>
                  </a:lnTo>
                  <a:lnTo>
                    <a:pt x="12192" y="9144"/>
                  </a:lnTo>
                  <a:lnTo>
                    <a:pt x="19812" y="9144"/>
                  </a:lnTo>
                  <a:lnTo>
                    <a:pt x="24384" y="7620"/>
                  </a:lnTo>
                  <a:lnTo>
                    <a:pt x="27432" y="6096"/>
                  </a:lnTo>
                  <a:lnTo>
                    <a:pt x="28956" y="4572"/>
                  </a:lnTo>
                  <a:lnTo>
                    <a:pt x="32004" y="4572"/>
                  </a:lnTo>
                  <a:lnTo>
                    <a:pt x="33528" y="3048"/>
                  </a:lnTo>
                  <a:lnTo>
                    <a:pt x="33528" y="0"/>
                  </a:lnTo>
                </a:path>
              </a:pathLst>
            </a:custGeom>
            <a:ln w="1524">
              <a:solidFill>
                <a:srgbClr val="1E1A16"/>
              </a:solidFill>
            </a:ln>
          </p:spPr>
          <p:txBody>
            <a:bodyPr wrap="square" lIns="0" tIns="0" rIns="0" bIns="0" rtlCol="0">
              <a:noAutofit/>
            </a:bodyPr>
            <a:lstStyle/>
            <a:p>
              <a:endParaRPr sz="700"/>
            </a:p>
          </p:txBody>
        </p:sp>
        <p:sp>
          <p:nvSpPr>
            <p:cNvPr id="1709" name="object 1750"/>
            <p:cNvSpPr/>
            <p:nvPr/>
          </p:nvSpPr>
          <p:spPr>
            <a:xfrm>
              <a:off x="6647430" y="3558102"/>
              <a:ext cx="90306" cy="44559"/>
            </a:xfrm>
            <a:custGeom>
              <a:avLst/>
              <a:gdLst/>
              <a:ahLst/>
              <a:cxnLst/>
              <a:rect l="l" t="t" r="r" b="b"/>
              <a:pathLst>
                <a:path w="33528" h="16764">
                  <a:moveTo>
                    <a:pt x="0" y="0"/>
                  </a:moveTo>
                  <a:lnTo>
                    <a:pt x="0" y="1523"/>
                  </a:lnTo>
                  <a:lnTo>
                    <a:pt x="1524" y="4571"/>
                  </a:lnTo>
                  <a:lnTo>
                    <a:pt x="4572" y="4571"/>
                  </a:lnTo>
                  <a:lnTo>
                    <a:pt x="6096" y="7619"/>
                  </a:lnTo>
                  <a:lnTo>
                    <a:pt x="10668" y="9143"/>
                  </a:lnTo>
                  <a:lnTo>
                    <a:pt x="16764" y="9143"/>
                  </a:lnTo>
                  <a:lnTo>
                    <a:pt x="19812" y="10667"/>
                  </a:lnTo>
                  <a:lnTo>
                    <a:pt x="24384" y="12191"/>
                  </a:lnTo>
                  <a:lnTo>
                    <a:pt x="27432" y="13715"/>
                  </a:lnTo>
                  <a:lnTo>
                    <a:pt x="30480" y="13715"/>
                  </a:lnTo>
                  <a:lnTo>
                    <a:pt x="32004" y="15239"/>
                  </a:lnTo>
                  <a:lnTo>
                    <a:pt x="33528" y="16763"/>
                  </a:lnTo>
                  <a:lnTo>
                    <a:pt x="33528" y="13715"/>
                  </a:lnTo>
                  <a:lnTo>
                    <a:pt x="32004" y="12191"/>
                  </a:lnTo>
                  <a:lnTo>
                    <a:pt x="30480" y="10667"/>
                  </a:lnTo>
                  <a:lnTo>
                    <a:pt x="27432" y="9143"/>
                  </a:lnTo>
                  <a:lnTo>
                    <a:pt x="24384" y="7619"/>
                  </a:lnTo>
                  <a:lnTo>
                    <a:pt x="19812" y="6095"/>
                  </a:lnTo>
                  <a:lnTo>
                    <a:pt x="16764" y="4571"/>
                  </a:lnTo>
                  <a:lnTo>
                    <a:pt x="10668" y="4571"/>
                  </a:lnTo>
                  <a:lnTo>
                    <a:pt x="6096" y="3047"/>
                  </a:lnTo>
                  <a:lnTo>
                    <a:pt x="4572" y="1523"/>
                  </a:lnTo>
                  <a:lnTo>
                    <a:pt x="1524" y="0"/>
                  </a:lnTo>
                  <a:lnTo>
                    <a:pt x="0" y="0"/>
                  </a:lnTo>
                  <a:close/>
                </a:path>
              </a:pathLst>
            </a:custGeom>
            <a:solidFill>
              <a:srgbClr val="2B0E70"/>
            </a:solidFill>
          </p:spPr>
          <p:txBody>
            <a:bodyPr wrap="square" lIns="0" tIns="0" rIns="0" bIns="0" rtlCol="0">
              <a:noAutofit/>
            </a:bodyPr>
            <a:lstStyle/>
            <a:p>
              <a:endParaRPr sz="700"/>
            </a:p>
          </p:txBody>
        </p:sp>
        <p:sp>
          <p:nvSpPr>
            <p:cNvPr id="1710" name="object 1751"/>
            <p:cNvSpPr/>
            <p:nvPr/>
          </p:nvSpPr>
          <p:spPr>
            <a:xfrm>
              <a:off x="6647430" y="3550000"/>
              <a:ext cx="90306" cy="56712"/>
            </a:xfrm>
            <a:custGeom>
              <a:avLst/>
              <a:gdLst/>
              <a:ahLst/>
              <a:cxnLst/>
              <a:rect l="l" t="t" r="r" b="b"/>
              <a:pathLst>
                <a:path w="33528" h="21335">
                  <a:moveTo>
                    <a:pt x="33528" y="21335"/>
                  </a:moveTo>
                  <a:lnTo>
                    <a:pt x="33528" y="16763"/>
                  </a:lnTo>
                  <a:lnTo>
                    <a:pt x="32004" y="15239"/>
                  </a:lnTo>
                  <a:lnTo>
                    <a:pt x="28956" y="13715"/>
                  </a:lnTo>
                  <a:lnTo>
                    <a:pt x="27432" y="12191"/>
                  </a:lnTo>
                  <a:lnTo>
                    <a:pt x="24384" y="10667"/>
                  </a:lnTo>
                  <a:lnTo>
                    <a:pt x="19812" y="9143"/>
                  </a:lnTo>
                  <a:lnTo>
                    <a:pt x="16764" y="7619"/>
                  </a:lnTo>
                  <a:lnTo>
                    <a:pt x="10668" y="7619"/>
                  </a:lnTo>
                  <a:lnTo>
                    <a:pt x="6096" y="6095"/>
                  </a:lnTo>
                  <a:lnTo>
                    <a:pt x="4572" y="4571"/>
                  </a:lnTo>
                  <a:lnTo>
                    <a:pt x="1524" y="3047"/>
                  </a:lnTo>
                  <a:lnTo>
                    <a:pt x="0" y="3047"/>
                  </a:lnTo>
                  <a:lnTo>
                    <a:pt x="0" y="0"/>
                  </a:lnTo>
                  <a:lnTo>
                    <a:pt x="0" y="4571"/>
                  </a:lnTo>
                  <a:lnTo>
                    <a:pt x="1524" y="7619"/>
                  </a:lnTo>
                  <a:lnTo>
                    <a:pt x="4572" y="7619"/>
                  </a:lnTo>
                  <a:lnTo>
                    <a:pt x="6096" y="10667"/>
                  </a:lnTo>
                  <a:lnTo>
                    <a:pt x="10668" y="12191"/>
                  </a:lnTo>
                  <a:lnTo>
                    <a:pt x="16764" y="12191"/>
                  </a:lnTo>
                  <a:lnTo>
                    <a:pt x="19812" y="13715"/>
                  </a:lnTo>
                  <a:lnTo>
                    <a:pt x="24384" y="15239"/>
                  </a:lnTo>
                  <a:lnTo>
                    <a:pt x="27432" y="16763"/>
                  </a:lnTo>
                  <a:lnTo>
                    <a:pt x="28956" y="16763"/>
                  </a:lnTo>
                  <a:lnTo>
                    <a:pt x="32004" y="18287"/>
                  </a:lnTo>
                  <a:lnTo>
                    <a:pt x="33528" y="19811"/>
                  </a:lnTo>
                  <a:lnTo>
                    <a:pt x="33528" y="21335"/>
                  </a:lnTo>
                </a:path>
              </a:pathLst>
            </a:custGeom>
            <a:ln w="1524">
              <a:solidFill>
                <a:srgbClr val="1E1A16"/>
              </a:solidFill>
            </a:ln>
          </p:spPr>
          <p:txBody>
            <a:bodyPr wrap="square" lIns="0" tIns="0" rIns="0" bIns="0" rtlCol="0">
              <a:noAutofit/>
            </a:bodyPr>
            <a:lstStyle/>
            <a:p>
              <a:endParaRPr sz="700"/>
            </a:p>
          </p:txBody>
        </p:sp>
        <p:sp>
          <p:nvSpPr>
            <p:cNvPr id="1711" name="object 1752"/>
            <p:cNvSpPr/>
            <p:nvPr/>
          </p:nvSpPr>
          <p:spPr>
            <a:xfrm>
              <a:off x="6647430" y="3659379"/>
              <a:ext cx="90306" cy="48610"/>
            </a:xfrm>
            <a:custGeom>
              <a:avLst/>
              <a:gdLst/>
              <a:ahLst/>
              <a:cxnLst/>
              <a:rect l="l" t="t" r="r" b="b"/>
              <a:pathLst>
                <a:path w="33528" h="18287">
                  <a:moveTo>
                    <a:pt x="0" y="0"/>
                  </a:moveTo>
                  <a:lnTo>
                    <a:pt x="0" y="3047"/>
                  </a:lnTo>
                  <a:lnTo>
                    <a:pt x="1524" y="4571"/>
                  </a:lnTo>
                  <a:lnTo>
                    <a:pt x="4572" y="7619"/>
                  </a:lnTo>
                  <a:lnTo>
                    <a:pt x="7619" y="7619"/>
                  </a:lnTo>
                  <a:lnTo>
                    <a:pt x="10668" y="9143"/>
                  </a:lnTo>
                  <a:lnTo>
                    <a:pt x="13716" y="10667"/>
                  </a:lnTo>
                  <a:lnTo>
                    <a:pt x="16764" y="12191"/>
                  </a:lnTo>
                  <a:lnTo>
                    <a:pt x="21336" y="12191"/>
                  </a:lnTo>
                  <a:lnTo>
                    <a:pt x="24384" y="13715"/>
                  </a:lnTo>
                  <a:lnTo>
                    <a:pt x="27432" y="13715"/>
                  </a:lnTo>
                  <a:lnTo>
                    <a:pt x="30480" y="15239"/>
                  </a:lnTo>
                  <a:lnTo>
                    <a:pt x="32004" y="16763"/>
                  </a:lnTo>
                  <a:lnTo>
                    <a:pt x="33528" y="18287"/>
                  </a:lnTo>
                  <a:lnTo>
                    <a:pt x="33528" y="15239"/>
                  </a:lnTo>
                  <a:lnTo>
                    <a:pt x="32004" y="13715"/>
                  </a:lnTo>
                  <a:lnTo>
                    <a:pt x="30480" y="12191"/>
                  </a:lnTo>
                  <a:lnTo>
                    <a:pt x="27432" y="10667"/>
                  </a:lnTo>
                  <a:lnTo>
                    <a:pt x="24384" y="9143"/>
                  </a:lnTo>
                  <a:lnTo>
                    <a:pt x="21336" y="7619"/>
                  </a:lnTo>
                  <a:lnTo>
                    <a:pt x="16764" y="7619"/>
                  </a:lnTo>
                  <a:lnTo>
                    <a:pt x="13716" y="6095"/>
                  </a:lnTo>
                  <a:lnTo>
                    <a:pt x="10668" y="6095"/>
                  </a:lnTo>
                  <a:lnTo>
                    <a:pt x="7619" y="4571"/>
                  </a:lnTo>
                  <a:lnTo>
                    <a:pt x="4572" y="3047"/>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712" name="object 1753"/>
            <p:cNvSpPr/>
            <p:nvPr/>
          </p:nvSpPr>
          <p:spPr>
            <a:xfrm>
              <a:off x="6647430" y="3655328"/>
              <a:ext cx="90306" cy="56712"/>
            </a:xfrm>
            <a:custGeom>
              <a:avLst/>
              <a:gdLst/>
              <a:ahLst/>
              <a:cxnLst/>
              <a:rect l="l" t="t" r="r" b="b"/>
              <a:pathLst>
                <a:path w="33528" h="21335">
                  <a:moveTo>
                    <a:pt x="33528" y="21335"/>
                  </a:moveTo>
                  <a:lnTo>
                    <a:pt x="33528" y="16763"/>
                  </a:lnTo>
                  <a:lnTo>
                    <a:pt x="32004" y="15239"/>
                  </a:lnTo>
                  <a:lnTo>
                    <a:pt x="28956" y="13715"/>
                  </a:lnTo>
                  <a:lnTo>
                    <a:pt x="27432" y="12191"/>
                  </a:lnTo>
                  <a:lnTo>
                    <a:pt x="24384" y="10667"/>
                  </a:lnTo>
                  <a:lnTo>
                    <a:pt x="21336" y="9143"/>
                  </a:lnTo>
                  <a:lnTo>
                    <a:pt x="16764" y="9143"/>
                  </a:lnTo>
                  <a:lnTo>
                    <a:pt x="13716" y="7619"/>
                  </a:lnTo>
                  <a:lnTo>
                    <a:pt x="10668" y="7619"/>
                  </a:lnTo>
                  <a:lnTo>
                    <a:pt x="7619" y="6095"/>
                  </a:lnTo>
                  <a:lnTo>
                    <a:pt x="4572" y="4571"/>
                  </a:lnTo>
                  <a:lnTo>
                    <a:pt x="1524" y="3047"/>
                  </a:lnTo>
                  <a:lnTo>
                    <a:pt x="0" y="1523"/>
                  </a:lnTo>
                  <a:lnTo>
                    <a:pt x="0" y="0"/>
                  </a:lnTo>
                  <a:lnTo>
                    <a:pt x="0" y="4571"/>
                  </a:lnTo>
                  <a:lnTo>
                    <a:pt x="1524" y="6095"/>
                  </a:lnTo>
                  <a:lnTo>
                    <a:pt x="4572" y="9143"/>
                  </a:lnTo>
                  <a:lnTo>
                    <a:pt x="7619" y="9143"/>
                  </a:lnTo>
                  <a:lnTo>
                    <a:pt x="10668" y="10667"/>
                  </a:lnTo>
                  <a:lnTo>
                    <a:pt x="13716" y="12191"/>
                  </a:lnTo>
                  <a:lnTo>
                    <a:pt x="16764" y="13715"/>
                  </a:lnTo>
                  <a:lnTo>
                    <a:pt x="21336" y="13715"/>
                  </a:lnTo>
                  <a:lnTo>
                    <a:pt x="24384" y="15239"/>
                  </a:lnTo>
                  <a:lnTo>
                    <a:pt x="27432" y="15239"/>
                  </a:lnTo>
                  <a:lnTo>
                    <a:pt x="28956" y="16763"/>
                  </a:lnTo>
                  <a:lnTo>
                    <a:pt x="32004" y="18287"/>
                  </a:lnTo>
                  <a:lnTo>
                    <a:pt x="33528" y="19811"/>
                  </a:lnTo>
                  <a:lnTo>
                    <a:pt x="33528" y="21335"/>
                  </a:lnTo>
                </a:path>
              </a:pathLst>
            </a:custGeom>
            <a:ln w="1524">
              <a:solidFill>
                <a:srgbClr val="1E1A16"/>
              </a:solidFill>
            </a:ln>
          </p:spPr>
          <p:txBody>
            <a:bodyPr wrap="square" lIns="0" tIns="0" rIns="0" bIns="0" rtlCol="0">
              <a:noAutofit/>
            </a:bodyPr>
            <a:lstStyle/>
            <a:p>
              <a:endParaRPr sz="700"/>
            </a:p>
          </p:txBody>
        </p:sp>
        <p:sp>
          <p:nvSpPr>
            <p:cNvPr id="1713" name="object 1754"/>
            <p:cNvSpPr/>
            <p:nvPr/>
          </p:nvSpPr>
          <p:spPr>
            <a:xfrm>
              <a:off x="6643325" y="3448724"/>
              <a:ext cx="94408" cy="48610"/>
            </a:xfrm>
            <a:custGeom>
              <a:avLst/>
              <a:gdLst/>
              <a:ahLst/>
              <a:cxnLst/>
              <a:rect l="l" t="t" r="r" b="b"/>
              <a:pathLst>
                <a:path w="35051" h="18287">
                  <a:moveTo>
                    <a:pt x="0" y="0"/>
                  </a:moveTo>
                  <a:lnTo>
                    <a:pt x="1523" y="3047"/>
                  </a:lnTo>
                  <a:lnTo>
                    <a:pt x="3048" y="4571"/>
                  </a:lnTo>
                  <a:lnTo>
                    <a:pt x="4571" y="7619"/>
                  </a:lnTo>
                  <a:lnTo>
                    <a:pt x="7619" y="9143"/>
                  </a:lnTo>
                  <a:lnTo>
                    <a:pt x="10668" y="9143"/>
                  </a:lnTo>
                  <a:lnTo>
                    <a:pt x="13716" y="10667"/>
                  </a:lnTo>
                  <a:lnTo>
                    <a:pt x="18287" y="12191"/>
                  </a:lnTo>
                  <a:lnTo>
                    <a:pt x="21336" y="12191"/>
                  </a:lnTo>
                  <a:lnTo>
                    <a:pt x="25907" y="13715"/>
                  </a:lnTo>
                  <a:lnTo>
                    <a:pt x="28956" y="13715"/>
                  </a:lnTo>
                  <a:lnTo>
                    <a:pt x="30479" y="15239"/>
                  </a:lnTo>
                  <a:lnTo>
                    <a:pt x="32003" y="16763"/>
                  </a:lnTo>
                  <a:lnTo>
                    <a:pt x="33527" y="18287"/>
                  </a:lnTo>
                  <a:lnTo>
                    <a:pt x="35051" y="18287"/>
                  </a:lnTo>
                  <a:lnTo>
                    <a:pt x="33527" y="15239"/>
                  </a:lnTo>
                  <a:lnTo>
                    <a:pt x="32003" y="13715"/>
                  </a:lnTo>
                  <a:lnTo>
                    <a:pt x="30479" y="12191"/>
                  </a:lnTo>
                  <a:lnTo>
                    <a:pt x="28956" y="9143"/>
                  </a:lnTo>
                  <a:lnTo>
                    <a:pt x="25907" y="9143"/>
                  </a:lnTo>
                  <a:lnTo>
                    <a:pt x="21336" y="7619"/>
                  </a:lnTo>
                  <a:lnTo>
                    <a:pt x="18287" y="7619"/>
                  </a:lnTo>
                  <a:lnTo>
                    <a:pt x="13716" y="6095"/>
                  </a:lnTo>
                  <a:lnTo>
                    <a:pt x="10668" y="4571"/>
                  </a:lnTo>
                  <a:lnTo>
                    <a:pt x="7619" y="4571"/>
                  </a:lnTo>
                  <a:lnTo>
                    <a:pt x="4571" y="3047"/>
                  </a:lnTo>
                  <a:lnTo>
                    <a:pt x="3048" y="1524"/>
                  </a:lnTo>
                  <a:lnTo>
                    <a:pt x="1523" y="0"/>
                  </a:lnTo>
                  <a:lnTo>
                    <a:pt x="0" y="0"/>
                  </a:lnTo>
                  <a:close/>
                </a:path>
              </a:pathLst>
            </a:custGeom>
            <a:solidFill>
              <a:srgbClr val="2B0E70"/>
            </a:solidFill>
          </p:spPr>
          <p:txBody>
            <a:bodyPr wrap="square" lIns="0" tIns="0" rIns="0" bIns="0" rtlCol="0">
              <a:noAutofit/>
            </a:bodyPr>
            <a:lstStyle/>
            <a:p>
              <a:endParaRPr sz="700"/>
            </a:p>
          </p:txBody>
        </p:sp>
        <p:sp>
          <p:nvSpPr>
            <p:cNvPr id="1714" name="object 1755"/>
            <p:cNvSpPr/>
            <p:nvPr/>
          </p:nvSpPr>
          <p:spPr>
            <a:xfrm>
              <a:off x="6643325" y="3444673"/>
              <a:ext cx="94408" cy="56712"/>
            </a:xfrm>
            <a:custGeom>
              <a:avLst/>
              <a:gdLst/>
              <a:ahLst/>
              <a:cxnLst/>
              <a:rect l="l" t="t" r="r" b="b"/>
              <a:pathLst>
                <a:path w="35051" h="21335">
                  <a:moveTo>
                    <a:pt x="35051" y="21335"/>
                  </a:moveTo>
                  <a:lnTo>
                    <a:pt x="35051" y="19811"/>
                  </a:lnTo>
                  <a:lnTo>
                    <a:pt x="33527" y="16763"/>
                  </a:lnTo>
                  <a:lnTo>
                    <a:pt x="32003" y="15239"/>
                  </a:lnTo>
                  <a:lnTo>
                    <a:pt x="30479" y="13715"/>
                  </a:lnTo>
                  <a:lnTo>
                    <a:pt x="28956" y="10668"/>
                  </a:lnTo>
                  <a:lnTo>
                    <a:pt x="25907" y="10668"/>
                  </a:lnTo>
                  <a:lnTo>
                    <a:pt x="21336" y="9143"/>
                  </a:lnTo>
                  <a:lnTo>
                    <a:pt x="18287" y="9143"/>
                  </a:lnTo>
                  <a:lnTo>
                    <a:pt x="13716" y="7619"/>
                  </a:lnTo>
                  <a:lnTo>
                    <a:pt x="10668" y="6095"/>
                  </a:lnTo>
                  <a:lnTo>
                    <a:pt x="7619" y="6095"/>
                  </a:lnTo>
                  <a:lnTo>
                    <a:pt x="4571" y="4571"/>
                  </a:lnTo>
                  <a:lnTo>
                    <a:pt x="3048" y="3048"/>
                  </a:lnTo>
                  <a:lnTo>
                    <a:pt x="1523" y="1524"/>
                  </a:lnTo>
                  <a:lnTo>
                    <a:pt x="0" y="1524"/>
                  </a:lnTo>
                  <a:lnTo>
                    <a:pt x="0" y="0"/>
                  </a:lnTo>
                  <a:lnTo>
                    <a:pt x="0" y="1524"/>
                  </a:lnTo>
                  <a:lnTo>
                    <a:pt x="1523" y="4571"/>
                  </a:lnTo>
                  <a:lnTo>
                    <a:pt x="3048" y="6095"/>
                  </a:lnTo>
                  <a:lnTo>
                    <a:pt x="4571" y="9143"/>
                  </a:lnTo>
                  <a:lnTo>
                    <a:pt x="7619" y="10668"/>
                  </a:lnTo>
                  <a:lnTo>
                    <a:pt x="10668" y="10668"/>
                  </a:lnTo>
                  <a:lnTo>
                    <a:pt x="13716" y="12191"/>
                  </a:lnTo>
                  <a:lnTo>
                    <a:pt x="18287" y="13715"/>
                  </a:lnTo>
                  <a:lnTo>
                    <a:pt x="21336" y="13715"/>
                  </a:lnTo>
                  <a:lnTo>
                    <a:pt x="25907" y="15239"/>
                  </a:lnTo>
                  <a:lnTo>
                    <a:pt x="28956" y="15239"/>
                  </a:lnTo>
                  <a:lnTo>
                    <a:pt x="30479" y="16763"/>
                  </a:lnTo>
                  <a:lnTo>
                    <a:pt x="32003" y="18287"/>
                  </a:lnTo>
                  <a:lnTo>
                    <a:pt x="33527" y="19811"/>
                  </a:lnTo>
                  <a:lnTo>
                    <a:pt x="35051" y="19811"/>
                  </a:lnTo>
                  <a:lnTo>
                    <a:pt x="35051" y="21335"/>
                  </a:lnTo>
                </a:path>
              </a:pathLst>
            </a:custGeom>
            <a:ln w="1524">
              <a:solidFill>
                <a:srgbClr val="1E1A16"/>
              </a:solidFill>
            </a:ln>
          </p:spPr>
          <p:txBody>
            <a:bodyPr wrap="square" lIns="0" tIns="0" rIns="0" bIns="0" rtlCol="0">
              <a:noAutofit/>
            </a:bodyPr>
            <a:lstStyle/>
            <a:p>
              <a:endParaRPr sz="700"/>
            </a:p>
          </p:txBody>
        </p:sp>
        <p:sp>
          <p:nvSpPr>
            <p:cNvPr id="1715" name="object 1756"/>
            <p:cNvSpPr/>
            <p:nvPr/>
          </p:nvSpPr>
          <p:spPr>
            <a:xfrm>
              <a:off x="6417561" y="3606713"/>
              <a:ext cx="94408" cy="52664"/>
            </a:xfrm>
            <a:custGeom>
              <a:avLst/>
              <a:gdLst/>
              <a:ahLst/>
              <a:cxnLst/>
              <a:rect l="l" t="t" r="r" b="b"/>
              <a:pathLst>
                <a:path w="35051" h="19811">
                  <a:moveTo>
                    <a:pt x="0" y="18288"/>
                  </a:moveTo>
                  <a:lnTo>
                    <a:pt x="0" y="19812"/>
                  </a:lnTo>
                  <a:lnTo>
                    <a:pt x="1524" y="18288"/>
                  </a:lnTo>
                  <a:lnTo>
                    <a:pt x="3048" y="18288"/>
                  </a:lnTo>
                  <a:lnTo>
                    <a:pt x="4572" y="16764"/>
                  </a:lnTo>
                  <a:lnTo>
                    <a:pt x="7620" y="15240"/>
                  </a:lnTo>
                  <a:lnTo>
                    <a:pt x="10668" y="13716"/>
                  </a:lnTo>
                  <a:lnTo>
                    <a:pt x="13716" y="13716"/>
                  </a:lnTo>
                  <a:lnTo>
                    <a:pt x="18288" y="12192"/>
                  </a:lnTo>
                  <a:lnTo>
                    <a:pt x="21336" y="10668"/>
                  </a:lnTo>
                  <a:lnTo>
                    <a:pt x="24383" y="10668"/>
                  </a:lnTo>
                  <a:lnTo>
                    <a:pt x="27431" y="9144"/>
                  </a:lnTo>
                  <a:lnTo>
                    <a:pt x="30480" y="7620"/>
                  </a:lnTo>
                  <a:lnTo>
                    <a:pt x="32003" y="6096"/>
                  </a:lnTo>
                  <a:lnTo>
                    <a:pt x="33528" y="4572"/>
                  </a:lnTo>
                  <a:lnTo>
                    <a:pt x="35051" y="1524"/>
                  </a:lnTo>
                  <a:lnTo>
                    <a:pt x="35051" y="0"/>
                  </a:lnTo>
                  <a:lnTo>
                    <a:pt x="33528" y="1524"/>
                  </a:lnTo>
                  <a:lnTo>
                    <a:pt x="32003" y="1524"/>
                  </a:lnTo>
                  <a:lnTo>
                    <a:pt x="30480" y="3048"/>
                  </a:lnTo>
                  <a:lnTo>
                    <a:pt x="27431" y="4572"/>
                  </a:lnTo>
                  <a:lnTo>
                    <a:pt x="24383" y="6096"/>
                  </a:lnTo>
                  <a:lnTo>
                    <a:pt x="21336" y="6096"/>
                  </a:lnTo>
                  <a:lnTo>
                    <a:pt x="18288" y="7620"/>
                  </a:lnTo>
                  <a:lnTo>
                    <a:pt x="13716" y="9144"/>
                  </a:lnTo>
                  <a:lnTo>
                    <a:pt x="10668" y="9144"/>
                  </a:lnTo>
                  <a:lnTo>
                    <a:pt x="7620" y="10668"/>
                  </a:lnTo>
                  <a:lnTo>
                    <a:pt x="4572" y="12192"/>
                  </a:lnTo>
                  <a:lnTo>
                    <a:pt x="3048" y="13716"/>
                  </a:lnTo>
                  <a:lnTo>
                    <a:pt x="1524" y="15240"/>
                  </a:lnTo>
                  <a:lnTo>
                    <a:pt x="0" y="18288"/>
                  </a:lnTo>
                  <a:close/>
                </a:path>
              </a:pathLst>
            </a:custGeom>
            <a:solidFill>
              <a:srgbClr val="170E39"/>
            </a:solidFill>
          </p:spPr>
          <p:txBody>
            <a:bodyPr wrap="square" lIns="0" tIns="0" rIns="0" bIns="0" rtlCol="0">
              <a:noAutofit/>
            </a:bodyPr>
            <a:lstStyle/>
            <a:p>
              <a:endParaRPr sz="700"/>
            </a:p>
          </p:txBody>
        </p:sp>
        <p:sp>
          <p:nvSpPr>
            <p:cNvPr id="1716" name="object 1757"/>
            <p:cNvSpPr/>
            <p:nvPr/>
          </p:nvSpPr>
          <p:spPr>
            <a:xfrm>
              <a:off x="6417561" y="3606713"/>
              <a:ext cx="94408" cy="52664"/>
            </a:xfrm>
            <a:custGeom>
              <a:avLst/>
              <a:gdLst/>
              <a:ahLst/>
              <a:cxnLst/>
              <a:rect l="l" t="t" r="r" b="b"/>
              <a:pathLst>
                <a:path w="35051" h="19811">
                  <a:moveTo>
                    <a:pt x="35051" y="0"/>
                  </a:moveTo>
                  <a:lnTo>
                    <a:pt x="35051" y="1524"/>
                  </a:lnTo>
                  <a:lnTo>
                    <a:pt x="33528" y="4572"/>
                  </a:lnTo>
                  <a:lnTo>
                    <a:pt x="32003" y="6096"/>
                  </a:lnTo>
                  <a:lnTo>
                    <a:pt x="30480" y="7620"/>
                  </a:lnTo>
                  <a:lnTo>
                    <a:pt x="27431" y="9144"/>
                  </a:lnTo>
                  <a:lnTo>
                    <a:pt x="24383" y="10668"/>
                  </a:lnTo>
                  <a:lnTo>
                    <a:pt x="21336" y="10668"/>
                  </a:lnTo>
                  <a:lnTo>
                    <a:pt x="18288" y="12192"/>
                  </a:lnTo>
                  <a:lnTo>
                    <a:pt x="13716" y="13716"/>
                  </a:lnTo>
                  <a:lnTo>
                    <a:pt x="10668" y="13716"/>
                  </a:lnTo>
                  <a:lnTo>
                    <a:pt x="7620" y="15240"/>
                  </a:lnTo>
                  <a:lnTo>
                    <a:pt x="4572" y="16764"/>
                  </a:lnTo>
                  <a:lnTo>
                    <a:pt x="3048" y="18288"/>
                  </a:lnTo>
                  <a:lnTo>
                    <a:pt x="1524" y="18288"/>
                  </a:lnTo>
                  <a:lnTo>
                    <a:pt x="0" y="19812"/>
                  </a:lnTo>
                  <a:lnTo>
                    <a:pt x="0" y="18288"/>
                  </a:lnTo>
                  <a:lnTo>
                    <a:pt x="1524" y="15240"/>
                  </a:lnTo>
                  <a:lnTo>
                    <a:pt x="3048" y="13716"/>
                  </a:lnTo>
                  <a:lnTo>
                    <a:pt x="4572" y="12192"/>
                  </a:lnTo>
                  <a:lnTo>
                    <a:pt x="7620" y="10668"/>
                  </a:lnTo>
                  <a:lnTo>
                    <a:pt x="10668" y="9144"/>
                  </a:lnTo>
                  <a:lnTo>
                    <a:pt x="13716" y="9144"/>
                  </a:lnTo>
                  <a:lnTo>
                    <a:pt x="18288" y="7620"/>
                  </a:lnTo>
                  <a:lnTo>
                    <a:pt x="21336" y="6096"/>
                  </a:lnTo>
                  <a:lnTo>
                    <a:pt x="24383" y="6096"/>
                  </a:lnTo>
                  <a:lnTo>
                    <a:pt x="27431" y="4572"/>
                  </a:lnTo>
                  <a:lnTo>
                    <a:pt x="30480" y="3048"/>
                  </a:lnTo>
                  <a:lnTo>
                    <a:pt x="32003" y="1524"/>
                  </a:lnTo>
                  <a:lnTo>
                    <a:pt x="33528" y="1524"/>
                  </a:lnTo>
                  <a:lnTo>
                    <a:pt x="35051" y="0"/>
                  </a:lnTo>
                </a:path>
              </a:pathLst>
            </a:custGeom>
            <a:ln w="1524">
              <a:solidFill>
                <a:srgbClr val="1E1A16"/>
              </a:solidFill>
            </a:ln>
          </p:spPr>
          <p:txBody>
            <a:bodyPr wrap="square" lIns="0" tIns="0" rIns="0" bIns="0" rtlCol="0">
              <a:noAutofit/>
            </a:bodyPr>
            <a:lstStyle/>
            <a:p>
              <a:endParaRPr sz="700"/>
            </a:p>
          </p:txBody>
        </p:sp>
        <p:sp>
          <p:nvSpPr>
            <p:cNvPr id="1717" name="object 1758"/>
            <p:cNvSpPr/>
            <p:nvPr/>
          </p:nvSpPr>
          <p:spPr>
            <a:xfrm>
              <a:off x="6417561" y="3760656"/>
              <a:ext cx="4105" cy="4051"/>
            </a:xfrm>
            <a:custGeom>
              <a:avLst/>
              <a:gdLst/>
              <a:ahLst/>
              <a:cxnLst/>
              <a:rect l="l" t="t" r="r" b="b"/>
              <a:pathLst>
                <a:path w="1524" h="1524">
                  <a:moveTo>
                    <a:pt x="1524" y="0"/>
                  </a:moveTo>
                  <a:lnTo>
                    <a:pt x="0" y="1523"/>
                  </a:lnTo>
                  <a:lnTo>
                    <a:pt x="1524" y="1523"/>
                  </a:lnTo>
                  <a:lnTo>
                    <a:pt x="1524" y="0"/>
                  </a:lnTo>
                  <a:close/>
                </a:path>
              </a:pathLst>
            </a:custGeom>
            <a:solidFill>
              <a:srgbClr val="170E39"/>
            </a:solidFill>
          </p:spPr>
          <p:txBody>
            <a:bodyPr wrap="square" lIns="0" tIns="0" rIns="0" bIns="0" rtlCol="0">
              <a:noAutofit/>
            </a:bodyPr>
            <a:lstStyle/>
            <a:p>
              <a:endParaRPr sz="700"/>
            </a:p>
          </p:txBody>
        </p:sp>
        <p:sp>
          <p:nvSpPr>
            <p:cNvPr id="1718" name="object 1759"/>
            <p:cNvSpPr/>
            <p:nvPr/>
          </p:nvSpPr>
          <p:spPr>
            <a:xfrm>
              <a:off x="6421665" y="3712040"/>
              <a:ext cx="90303" cy="48610"/>
            </a:xfrm>
            <a:custGeom>
              <a:avLst/>
              <a:gdLst/>
              <a:ahLst/>
              <a:cxnLst/>
              <a:rect l="l" t="t" r="r" b="b"/>
              <a:pathLst>
                <a:path w="33527" h="18287">
                  <a:moveTo>
                    <a:pt x="0" y="15240"/>
                  </a:moveTo>
                  <a:lnTo>
                    <a:pt x="0" y="18288"/>
                  </a:lnTo>
                  <a:lnTo>
                    <a:pt x="1524" y="16764"/>
                  </a:lnTo>
                  <a:lnTo>
                    <a:pt x="4572" y="15240"/>
                  </a:lnTo>
                  <a:lnTo>
                    <a:pt x="6096" y="15240"/>
                  </a:lnTo>
                  <a:lnTo>
                    <a:pt x="9144" y="13716"/>
                  </a:lnTo>
                  <a:lnTo>
                    <a:pt x="12192" y="12192"/>
                  </a:lnTo>
                  <a:lnTo>
                    <a:pt x="16764" y="12192"/>
                  </a:lnTo>
                  <a:lnTo>
                    <a:pt x="19812" y="10668"/>
                  </a:lnTo>
                  <a:lnTo>
                    <a:pt x="24384" y="10668"/>
                  </a:lnTo>
                  <a:lnTo>
                    <a:pt x="25907" y="9144"/>
                  </a:lnTo>
                  <a:lnTo>
                    <a:pt x="28956" y="7620"/>
                  </a:lnTo>
                  <a:lnTo>
                    <a:pt x="30479" y="6096"/>
                  </a:lnTo>
                  <a:lnTo>
                    <a:pt x="32004" y="3048"/>
                  </a:lnTo>
                  <a:lnTo>
                    <a:pt x="33527" y="1524"/>
                  </a:lnTo>
                  <a:lnTo>
                    <a:pt x="33527" y="0"/>
                  </a:lnTo>
                  <a:lnTo>
                    <a:pt x="32004" y="1524"/>
                  </a:lnTo>
                  <a:lnTo>
                    <a:pt x="30479" y="1524"/>
                  </a:lnTo>
                  <a:lnTo>
                    <a:pt x="28956" y="3048"/>
                  </a:lnTo>
                  <a:lnTo>
                    <a:pt x="25907" y="4572"/>
                  </a:lnTo>
                  <a:lnTo>
                    <a:pt x="24384" y="6096"/>
                  </a:lnTo>
                  <a:lnTo>
                    <a:pt x="19812" y="6096"/>
                  </a:lnTo>
                  <a:lnTo>
                    <a:pt x="16764" y="7620"/>
                  </a:lnTo>
                  <a:lnTo>
                    <a:pt x="12192" y="7620"/>
                  </a:lnTo>
                  <a:lnTo>
                    <a:pt x="9144" y="9144"/>
                  </a:lnTo>
                  <a:lnTo>
                    <a:pt x="6096" y="10668"/>
                  </a:lnTo>
                  <a:lnTo>
                    <a:pt x="4572" y="12192"/>
                  </a:lnTo>
                  <a:lnTo>
                    <a:pt x="1524" y="13716"/>
                  </a:lnTo>
                  <a:lnTo>
                    <a:pt x="0" y="15240"/>
                  </a:lnTo>
                  <a:close/>
                </a:path>
              </a:pathLst>
            </a:custGeom>
            <a:solidFill>
              <a:srgbClr val="170E39"/>
            </a:solidFill>
          </p:spPr>
          <p:txBody>
            <a:bodyPr wrap="square" lIns="0" tIns="0" rIns="0" bIns="0" rtlCol="0">
              <a:noAutofit/>
            </a:bodyPr>
            <a:lstStyle/>
            <a:p>
              <a:endParaRPr sz="700"/>
            </a:p>
          </p:txBody>
        </p:sp>
        <p:sp>
          <p:nvSpPr>
            <p:cNvPr id="1719" name="object 1760"/>
            <p:cNvSpPr/>
            <p:nvPr/>
          </p:nvSpPr>
          <p:spPr>
            <a:xfrm>
              <a:off x="6417561" y="3707989"/>
              <a:ext cx="94408" cy="56715"/>
            </a:xfrm>
            <a:custGeom>
              <a:avLst/>
              <a:gdLst/>
              <a:ahLst/>
              <a:cxnLst/>
              <a:rect l="l" t="t" r="r" b="b"/>
              <a:pathLst>
                <a:path w="35051" h="21336">
                  <a:moveTo>
                    <a:pt x="35051" y="0"/>
                  </a:moveTo>
                  <a:lnTo>
                    <a:pt x="35051" y="3048"/>
                  </a:lnTo>
                  <a:lnTo>
                    <a:pt x="33528" y="4572"/>
                  </a:lnTo>
                  <a:lnTo>
                    <a:pt x="32003" y="7620"/>
                  </a:lnTo>
                  <a:lnTo>
                    <a:pt x="30480" y="9144"/>
                  </a:lnTo>
                  <a:lnTo>
                    <a:pt x="27431" y="10668"/>
                  </a:lnTo>
                  <a:lnTo>
                    <a:pt x="25908" y="12192"/>
                  </a:lnTo>
                  <a:lnTo>
                    <a:pt x="21336" y="12192"/>
                  </a:lnTo>
                  <a:lnTo>
                    <a:pt x="18288" y="13716"/>
                  </a:lnTo>
                  <a:lnTo>
                    <a:pt x="13716" y="13716"/>
                  </a:lnTo>
                  <a:lnTo>
                    <a:pt x="10668" y="15240"/>
                  </a:lnTo>
                  <a:lnTo>
                    <a:pt x="7620" y="16764"/>
                  </a:lnTo>
                  <a:lnTo>
                    <a:pt x="6096" y="16764"/>
                  </a:lnTo>
                  <a:lnTo>
                    <a:pt x="3048" y="18288"/>
                  </a:lnTo>
                  <a:lnTo>
                    <a:pt x="1524" y="19812"/>
                  </a:lnTo>
                  <a:lnTo>
                    <a:pt x="1524" y="21336"/>
                  </a:lnTo>
                  <a:lnTo>
                    <a:pt x="0" y="21336"/>
                  </a:lnTo>
                  <a:lnTo>
                    <a:pt x="1524" y="19812"/>
                  </a:lnTo>
                  <a:lnTo>
                    <a:pt x="1524" y="16764"/>
                  </a:lnTo>
                  <a:lnTo>
                    <a:pt x="3048" y="15240"/>
                  </a:lnTo>
                  <a:lnTo>
                    <a:pt x="6096" y="13716"/>
                  </a:lnTo>
                  <a:lnTo>
                    <a:pt x="7620" y="12192"/>
                  </a:lnTo>
                  <a:lnTo>
                    <a:pt x="10668" y="10668"/>
                  </a:lnTo>
                  <a:lnTo>
                    <a:pt x="13716" y="9144"/>
                  </a:lnTo>
                  <a:lnTo>
                    <a:pt x="18288" y="9144"/>
                  </a:lnTo>
                  <a:lnTo>
                    <a:pt x="21336" y="7620"/>
                  </a:lnTo>
                  <a:lnTo>
                    <a:pt x="25908" y="7620"/>
                  </a:lnTo>
                  <a:lnTo>
                    <a:pt x="27431" y="6096"/>
                  </a:lnTo>
                  <a:lnTo>
                    <a:pt x="30480" y="4572"/>
                  </a:lnTo>
                  <a:lnTo>
                    <a:pt x="32003" y="3048"/>
                  </a:lnTo>
                  <a:lnTo>
                    <a:pt x="33528" y="3048"/>
                  </a:lnTo>
                  <a:lnTo>
                    <a:pt x="35051" y="1524"/>
                  </a:lnTo>
                  <a:lnTo>
                    <a:pt x="35051" y="0"/>
                  </a:lnTo>
                </a:path>
              </a:pathLst>
            </a:custGeom>
            <a:ln w="1524">
              <a:solidFill>
                <a:srgbClr val="1E1A16"/>
              </a:solidFill>
            </a:ln>
          </p:spPr>
          <p:txBody>
            <a:bodyPr wrap="square" lIns="0" tIns="0" rIns="0" bIns="0" rtlCol="0">
              <a:noAutofit/>
            </a:bodyPr>
            <a:lstStyle/>
            <a:p>
              <a:endParaRPr sz="700"/>
            </a:p>
          </p:txBody>
        </p:sp>
        <p:sp>
          <p:nvSpPr>
            <p:cNvPr id="1720" name="object 1761"/>
            <p:cNvSpPr/>
            <p:nvPr/>
          </p:nvSpPr>
          <p:spPr>
            <a:xfrm>
              <a:off x="6417561" y="3501385"/>
              <a:ext cx="94408" cy="52664"/>
            </a:xfrm>
            <a:custGeom>
              <a:avLst/>
              <a:gdLst/>
              <a:ahLst/>
              <a:cxnLst/>
              <a:rect l="l" t="t" r="r" b="b"/>
              <a:pathLst>
                <a:path w="35051" h="19812">
                  <a:moveTo>
                    <a:pt x="0" y="18288"/>
                  </a:moveTo>
                  <a:lnTo>
                    <a:pt x="0" y="19812"/>
                  </a:lnTo>
                  <a:lnTo>
                    <a:pt x="1524" y="18288"/>
                  </a:lnTo>
                  <a:lnTo>
                    <a:pt x="3048" y="16764"/>
                  </a:lnTo>
                  <a:lnTo>
                    <a:pt x="4572" y="16764"/>
                  </a:lnTo>
                  <a:lnTo>
                    <a:pt x="7620" y="15240"/>
                  </a:lnTo>
                  <a:lnTo>
                    <a:pt x="9144" y="13716"/>
                  </a:lnTo>
                  <a:lnTo>
                    <a:pt x="13716" y="12192"/>
                  </a:lnTo>
                  <a:lnTo>
                    <a:pt x="21336" y="12192"/>
                  </a:lnTo>
                  <a:lnTo>
                    <a:pt x="24383" y="10668"/>
                  </a:lnTo>
                  <a:lnTo>
                    <a:pt x="27431" y="9144"/>
                  </a:lnTo>
                  <a:lnTo>
                    <a:pt x="30480" y="7620"/>
                  </a:lnTo>
                  <a:lnTo>
                    <a:pt x="32003" y="6096"/>
                  </a:lnTo>
                  <a:lnTo>
                    <a:pt x="33528" y="3048"/>
                  </a:lnTo>
                  <a:lnTo>
                    <a:pt x="35051" y="1524"/>
                  </a:lnTo>
                  <a:lnTo>
                    <a:pt x="35051" y="0"/>
                  </a:lnTo>
                  <a:lnTo>
                    <a:pt x="33528" y="1524"/>
                  </a:lnTo>
                  <a:lnTo>
                    <a:pt x="32003" y="3048"/>
                  </a:lnTo>
                  <a:lnTo>
                    <a:pt x="30480" y="3048"/>
                  </a:lnTo>
                  <a:lnTo>
                    <a:pt x="27431" y="4572"/>
                  </a:lnTo>
                  <a:lnTo>
                    <a:pt x="24383" y="6096"/>
                  </a:lnTo>
                  <a:lnTo>
                    <a:pt x="21336" y="7620"/>
                  </a:lnTo>
                  <a:lnTo>
                    <a:pt x="13716" y="7620"/>
                  </a:lnTo>
                  <a:lnTo>
                    <a:pt x="9144" y="9144"/>
                  </a:lnTo>
                  <a:lnTo>
                    <a:pt x="7620" y="10668"/>
                  </a:lnTo>
                  <a:lnTo>
                    <a:pt x="4572" y="12192"/>
                  </a:lnTo>
                  <a:lnTo>
                    <a:pt x="3048" y="13716"/>
                  </a:lnTo>
                  <a:lnTo>
                    <a:pt x="1524" y="16764"/>
                  </a:lnTo>
                  <a:lnTo>
                    <a:pt x="0" y="18288"/>
                  </a:lnTo>
                  <a:close/>
                </a:path>
              </a:pathLst>
            </a:custGeom>
            <a:solidFill>
              <a:srgbClr val="170E39"/>
            </a:solidFill>
          </p:spPr>
          <p:txBody>
            <a:bodyPr wrap="square" lIns="0" tIns="0" rIns="0" bIns="0" rtlCol="0">
              <a:noAutofit/>
            </a:bodyPr>
            <a:lstStyle/>
            <a:p>
              <a:endParaRPr sz="700"/>
            </a:p>
          </p:txBody>
        </p:sp>
        <p:sp>
          <p:nvSpPr>
            <p:cNvPr id="1721" name="object 1762"/>
            <p:cNvSpPr/>
            <p:nvPr/>
          </p:nvSpPr>
          <p:spPr>
            <a:xfrm>
              <a:off x="6417561" y="3497334"/>
              <a:ext cx="94408" cy="60766"/>
            </a:xfrm>
            <a:custGeom>
              <a:avLst/>
              <a:gdLst/>
              <a:ahLst/>
              <a:cxnLst/>
              <a:rect l="l" t="t" r="r" b="b"/>
              <a:pathLst>
                <a:path w="35051" h="22859">
                  <a:moveTo>
                    <a:pt x="35051" y="0"/>
                  </a:moveTo>
                  <a:lnTo>
                    <a:pt x="35051" y="3048"/>
                  </a:lnTo>
                  <a:lnTo>
                    <a:pt x="33528" y="4572"/>
                  </a:lnTo>
                  <a:lnTo>
                    <a:pt x="32003" y="7620"/>
                  </a:lnTo>
                  <a:lnTo>
                    <a:pt x="30480" y="9144"/>
                  </a:lnTo>
                  <a:lnTo>
                    <a:pt x="27431" y="10668"/>
                  </a:lnTo>
                  <a:lnTo>
                    <a:pt x="24383" y="12192"/>
                  </a:lnTo>
                  <a:lnTo>
                    <a:pt x="21336" y="13716"/>
                  </a:lnTo>
                  <a:lnTo>
                    <a:pt x="13716" y="13716"/>
                  </a:lnTo>
                  <a:lnTo>
                    <a:pt x="9144" y="15240"/>
                  </a:lnTo>
                  <a:lnTo>
                    <a:pt x="7620" y="16764"/>
                  </a:lnTo>
                  <a:lnTo>
                    <a:pt x="4572" y="18288"/>
                  </a:lnTo>
                  <a:lnTo>
                    <a:pt x="3048" y="18288"/>
                  </a:lnTo>
                  <a:lnTo>
                    <a:pt x="1524" y="19812"/>
                  </a:lnTo>
                  <a:lnTo>
                    <a:pt x="0" y="21336"/>
                  </a:lnTo>
                  <a:lnTo>
                    <a:pt x="0" y="22860"/>
                  </a:lnTo>
                  <a:lnTo>
                    <a:pt x="0" y="19812"/>
                  </a:lnTo>
                  <a:lnTo>
                    <a:pt x="1524" y="18288"/>
                  </a:lnTo>
                  <a:lnTo>
                    <a:pt x="3048" y="15240"/>
                  </a:lnTo>
                  <a:lnTo>
                    <a:pt x="4572" y="13716"/>
                  </a:lnTo>
                  <a:lnTo>
                    <a:pt x="7620" y="12192"/>
                  </a:lnTo>
                  <a:lnTo>
                    <a:pt x="9144" y="10668"/>
                  </a:lnTo>
                  <a:lnTo>
                    <a:pt x="13716" y="9144"/>
                  </a:lnTo>
                  <a:lnTo>
                    <a:pt x="21336" y="9144"/>
                  </a:lnTo>
                  <a:lnTo>
                    <a:pt x="24383" y="7620"/>
                  </a:lnTo>
                  <a:lnTo>
                    <a:pt x="27431" y="6096"/>
                  </a:lnTo>
                  <a:lnTo>
                    <a:pt x="30480" y="4572"/>
                  </a:lnTo>
                  <a:lnTo>
                    <a:pt x="32003" y="4572"/>
                  </a:lnTo>
                  <a:lnTo>
                    <a:pt x="33528" y="3048"/>
                  </a:lnTo>
                  <a:lnTo>
                    <a:pt x="35051" y="1524"/>
                  </a:lnTo>
                  <a:lnTo>
                    <a:pt x="35051" y="0"/>
                  </a:lnTo>
                </a:path>
              </a:pathLst>
            </a:custGeom>
            <a:ln w="1524">
              <a:solidFill>
                <a:srgbClr val="1E1A16"/>
              </a:solidFill>
            </a:ln>
          </p:spPr>
          <p:txBody>
            <a:bodyPr wrap="square" lIns="0" tIns="0" rIns="0" bIns="0" rtlCol="0">
              <a:noAutofit/>
            </a:bodyPr>
            <a:lstStyle/>
            <a:p>
              <a:endParaRPr sz="700"/>
            </a:p>
          </p:txBody>
        </p:sp>
        <p:sp>
          <p:nvSpPr>
            <p:cNvPr id="1722" name="object 1763"/>
            <p:cNvSpPr/>
            <p:nvPr/>
          </p:nvSpPr>
          <p:spPr>
            <a:xfrm>
              <a:off x="6417561" y="3554051"/>
              <a:ext cx="94408" cy="52661"/>
            </a:xfrm>
            <a:custGeom>
              <a:avLst/>
              <a:gdLst/>
              <a:ahLst/>
              <a:cxnLst/>
              <a:rect l="l" t="t" r="r" b="b"/>
              <a:pathLst>
                <a:path w="35051" h="19811">
                  <a:moveTo>
                    <a:pt x="0" y="0"/>
                  </a:moveTo>
                  <a:lnTo>
                    <a:pt x="0" y="1523"/>
                  </a:lnTo>
                  <a:lnTo>
                    <a:pt x="1524" y="3047"/>
                  </a:lnTo>
                  <a:lnTo>
                    <a:pt x="3048" y="6095"/>
                  </a:lnTo>
                  <a:lnTo>
                    <a:pt x="4572" y="6095"/>
                  </a:lnTo>
                  <a:lnTo>
                    <a:pt x="7620" y="9143"/>
                  </a:lnTo>
                  <a:lnTo>
                    <a:pt x="9144" y="10667"/>
                  </a:lnTo>
                  <a:lnTo>
                    <a:pt x="16764" y="10667"/>
                  </a:lnTo>
                  <a:lnTo>
                    <a:pt x="21336" y="12191"/>
                  </a:lnTo>
                  <a:lnTo>
                    <a:pt x="24383" y="13715"/>
                  </a:lnTo>
                  <a:lnTo>
                    <a:pt x="27431" y="15239"/>
                  </a:lnTo>
                  <a:lnTo>
                    <a:pt x="30480" y="15239"/>
                  </a:lnTo>
                  <a:lnTo>
                    <a:pt x="32003" y="16763"/>
                  </a:lnTo>
                  <a:lnTo>
                    <a:pt x="33528" y="18287"/>
                  </a:lnTo>
                  <a:lnTo>
                    <a:pt x="35051" y="19811"/>
                  </a:lnTo>
                  <a:lnTo>
                    <a:pt x="35051" y="18287"/>
                  </a:lnTo>
                  <a:lnTo>
                    <a:pt x="33528" y="15239"/>
                  </a:lnTo>
                  <a:lnTo>
                    <a:pt x="32003" y="13715"/>
                  </a:lnTo>
                  <a:lnTo>
                    <a:pt x="30480" y="12191"/>
                  </a:lnTo>
                  <a:lnTo>
                    <a:pt x="27431" y="10667"/>
                  </a:lnTo>
                  <a:lnTo>
                    <a:pt x="24383" y="9143"/>
                  </a:lnTo>
                  <a:lnTo>
                    <a:pt x="21336" y="7619"/>
                  </a:lnTo>
                  <a:lnTo>
                    <a:pt x="16764" y="6095"/>
                  </a:lnTo>
                  <a:lnTo>
                    <a:pt x="9144" y="6095"/>
                  </a:lnTo>
                  <a:lnTo>
                    <a:pt x="7620" y="4571"/>
                  </a:lnTo>
                  <a:lnTo>
                    <a:pt x="4572" y="3047"/>
                  </a:lnTo>
                  <a:lnTo>
                    <a:pt x="3048" y="1523"/>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723" name="object 1764"/>
            <p:cNvSpPr/>
            <p:nvPr/>
          </p:nvSpPr>
          <p:spPr>
            <a:xfrm>
              <a:off x="6417561" y="3550000"/>
              <a:ext cx="94408" cy="56712"/>
            </a:xfrm>
            <a:custGeom>
              <a:avLst/>
              <a:gdLst/>
              <a:ahLst/>
              <a:cxnLst/>
              <a:rect l="l" t="t" r="r" b="b"/>
              <a:pathLst>
                <a:path w="35051" h="21335">
                  <a:moveTo>
                    <a:pt x="35051" y="21335"/>
                  </a:moveTo>
                  <a:lnTo>
                    <a:pt x="35051" y="19811"/>
                  </a:lnTo>
                  <a:lnTo>
                    <a:pt x="33528" y="16763"/>
                  </a:lnTo>
                  <a:lnTo>
                    <a:pt x="32003" y="15239"/>
                  </a:lnTo>
                  <a:lnTo>
                    <a:pt x="30480" y="13715"/>
                  </a:lnTo>
                  <a:lnTo>
                    <a:pt x="27431" y="12191"/>
                  </a:lnTo>
                  <a:lnTo>
                    <a:pt x="24383" y="10667"/>
                  </a:lnTo>
                  <a:lnTo>
                    <a:pt x="21336" y="9143"/>
                  </a:lnTo>
                  <a:lnTo>
                    <a:pt x="16764" y="7619"/>
                  </a:lnTo>
                  <a:lnTo>
                    <a:pt x="9144" y="7619"/>
                  </a:lnTo>
                  <a:lnTo>
                    <a:pt x="7620" y="6095"/>
                  </a:lnTo>
                  <a:lnTo>
                    <a:pt x="4572" y="4571"/>
                  </a:lnTo>
                  <a:lnTo>
                    <a:pt x="3048" y="3047"/>
                  </a:lnTo>
                  <a:lnTo>
                    <a:pt x="1524" y="3047"/>
                  </a:lnTo>
                  <a:lnTo>
                    <a:pt x="0" y="1524"/>
                  </a:lnTo>
                  <a:lnTo>
                    <a:pt x="0" y="0"/>
                  </a:lnTo>
                  <a:lnTo>
                    <a:pt x="0" y="3047"/>
                  </a:lnTo>
                  <a:lnTo>
                    <a:pt x="1524" y="4571"/>
                  </a:lnTo>
                  <a:lnTo>
                    <a:pt x="3048" y="7619"/>
                  </a:lnTo>
                  <a:lnTo>
                    <a:pt x="4572" y="7619"/>
                  </a:lnTo>
                  <a:lnTo>
                    <a:pt x="7620" y="10667"/>
                  </a:lnTo>
                  <a:lnTo>
                    <a:pt x="9144" y="12191"/>
                  </a:lnTo>
                  <a:lnTo>
                    <a:pt x="16764" y="12191"/>
                  </a:lnTo>
                  <a:lnTo>
                    <a:pt x="21336" y="13715"/>
                  </a:lnTo>
                  <a:lnTo>
                    <a:pt x="24383" y="15239"/>
                  </a:lnTo>
                  <a:lnTo>
                    <a:pt x="27431" y="16763"/>
                  </a:lnTo>
                  <a:lnTo>
                    <a:pt x="30480" y="16763"/>
                  </a:lnTo>
                  <a:lnTo>
                    <a:pt x="32003" y="18287"/>
                  </a:lnTo>
                  <a:lnTo>
                    <a:pt x="33528" y="19811"/>
                  </a:lnTo>
                  <a:lnTo>
                    <a:pt x="35051" y="21335"/>
                  </a:lnTo>
                </a:path>
              </a:pathLst>
            </a:custGeom>
            <a:ln w="1524">
              <a:solidFill>
                <a:srgbClr val="1E1A16"/>
              </a:solidFill>
            </a:ln>
          </p:spPr>
          <p:txBody>
            <a:bodyPr wrap="square" lIns="0" tIns="0" rIns="0" bIns="0" rtlCol="0">
              <a:noAutofit/>
            </a:bodyPr>
            <a:lstStyle/>
            <a:p>
              <a:endParaRPr sz="700"/>
            </a:p>
          </p:txBody>
        </p:sp>
        <p:sp>
          <p:nvSpPr>
            <p:cNvPr id="1724" name="object 1765"/>
            <p:cNvSpPr/>
            <p:nvPr/>
          </p:nvSpPr>
          <p:spPr>
            <a:xfrm>
              <a:off x="6417561" y="3659379"/>
              <a:ext cx="94408" cy="52664"/>
            </a:xfrm>
            <a:custGeom>
              <a:avLst/>
              <a:gdLst/>
              <a:ahLst/>
              <a:cxnLst/>
              <a:rect l="l" t="t" r="r" b="b"/>
              <a:pathLst>
                <a:path w="35051" h="19812">
                  <a:moveTo>
                    <a:pt x="0" y="0"/>
                  </a:moveTo>
                  <a:lnTo>
                    <a:pt x="0" y="1523"/>
                  </a:lnTo>
                  <a:lnTo>
                    <a:pt x="1524" y="3047"/>
                  </a:lnTo>
                  <a:lnTo>
                    <a:pt x="3048" y="4571"/>
                  </a:lnTo>
                  <a:lnTo>
                    <a:pt x="4572" y="7619"/>
                  </a:lnTo>
                  <a:lnTo>
                    <a:pt x="7620" y="7619"/>
                  </a:lnTo>
                  <a:lnTo>
                    <a:pt x="10668" y="9143"/>
                  </a:lnTo>
                  <a:lnTo>
                    <a:pt x="13716" y="10667"/>
                  </a:lnTo>
                  <a:lnTo>
                    <a:pt x="18288" y="12191"/>
                  </a:lnTo>
                  <a:lnTo>
                    <a:pt x="21336" y="12191"/>
                  </a:lnTo>
                  <a:lnTo>
                    <a:pt x="24383" y="13715"/>
                  </a:lnTo>
                  <a:lnTo>
                    <a:pt x="27431" y="13715"/>
                  </a:lnTo>
                  <a:lnTo>
                    <a:pt x="30480" y="15239"/>
                  </a:lnTo>
                  <a:lnTo>
                    <a:pt x="32003" y="16763"/>
                  </a:lnTo>
                  <a:lnTo>
                    <a:pt x="33528" y="18287"/>
                  </a:lnTo>
                  <a:lnTo>
                    <a:pt x="35051" y="19811"/>
                  </a:lnTo>
                  <a:lnTo>
                    <a:pt x="35051" y="16763"/>
                  </a:lnTo>
                  <a:lnTo>
                    <a:pt x="33528" y="15239"/>
                  </a:lnTo>
                  <a:lnTo>
                    <a:pt x="32003" y="13715"/>
                  </a:lnTo>
                  <a:lnTo>
                    <a:pt x="30480" y="12191"/>
                  </a:lnTo>
                  <a:lnTo>
                    <a:pt x="27431" y="10667"/>
                  </a:lnTo>
                  <a:lnTo>
                    <a:pt x="24383" y="9143"/>
                  </a:lnTo>
                  <a:lnTo>
                    <a:pt x="21336" y="7619"/>
                  </a:lnTo>
                  <a:lnTo>
                    <a:pt x="18288" y="7619"/>
                  </a:lnTo>
                  <a:lnTo>
                    <a:pt x="13716" y="6095"/>
                  </a:lnTo>
                  <a:lnTo>
                    <a:pt x="10668" y="6095"/>
                  </a:lnTo>
                  <a:lnTo>
                    <a:pt x="7620" y="4571"/>
                  </a:lnTo>
                  <a:lnTo>
                    <a:pt x="4572" y="3047"/>
                  </a:lnTo>
                  <a:lnTo>
                    <a:pt x="3048" y="1523"/>
                  </a:lnTo>
                  <a:lnTo>
                    <a:pt x="1524" y="0"/>
                  </a:lnTo>
                  <a:lnTo>
                    <a:pt x="0" y="0"/>
                  </a:lnTo>
                  <a:close/>
                </a:path>
              </a:pathLst>
            </a:custGeom>
            <a:solidFill>
              <a:srgbClr val="2B0E70"/>
            </a:solidFill>
          </p:spPr>
          <p:txBody>
            <a:bodyPr wrap="square" lIns="0" tIns="0" rIns="0" bIns="0" rtlCol="0">
              <a:noAutofit/>
            </a:bodyPr>
            <a:lstStyle/>
            <a:p>
              <a:endParaRPr sz="700"/>
            </a:p>
          </p:txBody>
        </p:sp>
        <p:sp>
          <p:nvSpPr>
            <p:cNvPr id="1725" name="object 1766"/>
            <p:cNvSpPr/>
            <p:nvPr/>
          </p:nvSpPr>
          <p:spPr>
            <a:xfrm>
              <a:off x="6417561" y="3655328"/>
              <a:ext cx="94408" cy="56712"/>
            </a:xfrm>
            <a:custGeom>
              <a:avLst/>
              <a:gdLst/>
              <a:ahLst/>
              <a:cxnLst/>
              <a:rect l="l" t="t" r="r" b="b"/>
              <a:pathLst>
                <a:path w="35051" h="21335">
                  <a:moveTo>
                    <a:pt x="35051" y="21335"/>
                  </a:moveTo>
                  <a:lnTo>
                    <a:pt x="35051" y="18287"/>
                  </a:lnTo>
                  <a:lnTo>
                    <a:pt x="33528" y="16763"/>
                  </a:lnTo>
                  <a:lnTo>
                    <a:pt x="32003" y="15239"/>
                  </a:lnTo>
                  <a:lnTo>
                    <a:pt x="30480" y="13715"/>
                  </a:lnTo>
                  <a:lnTo>
                    <a:pt x="27431" y="12191"/>
                  </a:lnTo>
                  <a:lnTo>
                    <a:pt x="24383" y="10667"/>
                  </a:lnTo>
                  <a:lnTo>
                    <a:pt x="21336" y="9143"/>
                  </a:lnTo>
                  <a:lnTo>
                    <a:pt x="18288" y="9143"/>
                  </a:lnTo>
                  <a:lnTo>
                    <a:pt x="13716" y="7619"/>
                  </a:lnTo>
                  <a:lnTo>
                    <a:pt x="10668" y="7619"/>
                  </a:lnTo>
                  <a:lnTo>
                    <a:pt x="7620" y="6095"/>
                  </a:lnTo>
                  <a:lnTo>
                    <a:pt x="4572" y="4571"/>
                  </a:lnTo>
                  <a:lnTo>
                    <a:pt x="3048" y="3047"/>
                  </a:lnTo>
                  <a:lnTo>
                    <a:pt x="1524" y="1523"/>
                  </a:lnTo>
                  <a:lnTo>
                    <a:pt x="0" y="1523"/>
                  </a:lnTo>
                  <a:lnTo>
                    <a:pt x="0" y="0"/>
                  </a:lnTo>
                  <a:lnTo>
                    <a:pt x="0" y="3047"/>
                  </a:lnTo>
                  <a:lnTo>
                    <a:pt x="1524" y="4571"/>
                  </a:lnTo>
                  <a:lnTo>
                    <a:pt x="3048" y="6095"/>
                  </a:lnTo>
                  <a:lnTo>
                    <a:pt x="4572" y="9143"/>
                  </a:lnTo>
                  <a:lnTo>
                    <a:pt x="7620" y="9143"/>
                  </a:lnTo>
                  <a:lnTo>
                    <a:pt x="10668" y="10667"/>
                  </a:lnTo>
                  <a:lnTo>
                    <a:pt x="13716" y="12191"/>
                  </a:lnTo>
                  <a:lnTo>
                    <a:pt x="18288" y="13715"/>
                  </a:lnTo>
                  <a:lnTo>
                    <a:pt x="21336" y="13715"/>
                  </a:lnTo>
                  <a:lnTo>
                    <a:pt x="24383" y="15239"/>
                  </a:lnTo>
                  <a:lnTo>
                    <a:pt x="27431" y="15239"/>
                  </a:lnTo>
                  <a:lnTo>
                    <a:pt x="30480" y="16763"/>
                  </a:lnTo>
                  <a:lnTo>
                    <a:pt x="32003" y="18287"/>
                  </a:lnTo>
                  <a:lnTo>
                    <a:pt x="33528" y="19811"/>
                  </a:lnTo>
                  <a:lnTo>
                    <a:pt x="35051" y="21335"/>
                  </a:lnTo>
                </a:path>
              </a:pathLst>
            </a:custGeom>
            <a:ln w="1524">
              <a:solidFill>
                <a:srgbClr val="1E1A16"/>
              </a:solidFill>
            </a:ln>
          </p:spPr>
          <p:txBody>
            <a:bodyPr wrap="square" lIns="0" tIns="0" rIns="0" bIns="0" rtlCol="0">
              <a:noAutofit/>
            </a:bodyPr>
            <a:lstStyle/>
            <a:p>
              <a:endParaRPr sz="700"/>
            </a:p>
          </p:txBody>
        </p:sp>
        <p:sp>
          <p:nvSpPr>
            <p:cNvPr id="1726" name="object 1767"/>
            <p:cNvSpPr/>
            <p:nvPr/>
          </p:nvSpPr>
          <p:spPr>
            <a:xfrm>
              <a:off x="6417561" y="3448724"/>
              <a:ext cx="90306" cy="48610"/>
            </a:xfrm>
            <a:custGeom>
              <a:avLst/>
              <a:gdLst/>
              <a:ahLst/>
              <a:cxnLst/>
              <a:rect l="l" t="t" r="r" b="b"/>
              <a:pathLst>
                <a:path w="33528" h="18287">
                  <a:moveTo>
                    <a:pt x="0" y="0"/>
                  </a:moveTo>
                  <a:lnTo>
                    <a:pt x="0" y="3047"/>
                  </a:lnTo>
                  <a:lnTo>
                    <a:pt x="1524" y="4571"/>
                  </a:lnTo>
                  <a:lnTo>
                    <a:pt x="4572" y="7619"/>
                  </a:lnTo>
                  <a:lnTo>
                    <a:pt x="7620" y="9143"/>
                  </a:lnTo>
                  <a:lnTo>
                    <a:pt x="9144" y="9143"/>
                  </a:lnTo>
                  <a:lnTo>
                    <a:pt x="13716" y="10667"/>
                  </a:lnTo>
                  <a:lnTo>
                    <a:pt x="16764" y="12191"/>
                  </a:lnTo>
                  <a:lnTo>
                    <a:pt x="21336" y="12191"/>
                  </a:lnTo>
                  <a:lnTo>
                    <a:pt x="24383" y="13715"/>
                  </a:lnTo>
                  <a:lnTo>
                    <a:pt x="27431" y="13715"/>
                  </a:lnTo>
                  <a:lnTo>
                    <a:pt x="28956" y="15239"/>
                  </a:lnTo>
                  <a:lnTo>
                    <a:pt x="32003" y="16763"/>
                  </a:lnTo>
                  <a:lnTo>
                    <a:pt x="33528" y="18287"/>
                  </a:lnTo>
                  <a:lnTo>
                    <a:pt x="33528" y="15239"/>
                  </a:lnTo>
                  <a:lnTo>
                    <a:pt x="32003" y="13715"/>
                  </a:lnTo>
                  <a:lnTo>
                    <a:pt x="28956" y="12191"/>
                  </a:lnTo>
                  <a:lnTo>
                    <a:pt x="27431" y="9143"/>
                  </a:lnTo>
                  <a:lnTo>
                    <a:pt x="24383" y="9143"/>
                  </a:lnTo>
                  <a:lnTo>
                    <a:pt x="21336" y="7619"/>
                  </a:lnTo>
                  <a:lnTo>
                    <a:pt x="16764" y="7619"/>
                  </a:lnTo>
                  <a:lnTo>
                    <a:pt x="13716" y="6095"/>
                  </a:lnTo>
                  <a:lnTo>
                    <a:pt x="9144" y="4571"/>
                  </a:lnTo>
                  <a:lnTo>
                    <a:pt x="7620" y="4571"/>
                  </a:lnTo>
                  <a:lnTo>
                    <a:pt x="4572" y="3047"/>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727" name="object 1768"/>
            <p:cNvSpPr/>
            <p:nvPr/>
          </p:nvSpPr>
          <p:spPr>
            <a:xfrm>
              <a:off x="6417561" y="3444673"/>
              <a:ext cx="90306" cy="56712"/>
            </a:xfrm>
            <a:custGeom>
              <a:avLst/>
              <a:gdLst/>
              <a:ahLst/>
              <a:cxnLst/>
              <a:rect l="l" t="t" r="r" b="b"/>
              <a:pathLst>
                <a:path w="33528" h="21335">
                  <a:moveTo>
                    <a:pt x="33528" y="21335"/>
                  </a:moveTo>
                  <a:lnTo>
                    <a:pt x="33528" y="16763"/>
                  </a:lnTo>
                  <a:lnTo>
                    <a:pt x="32003" y="15239"/>
                  </a:lnTo>
                  <a:lnTo>
                    <a:pt x="28956" y="13715"/>
                  </a:lnTo>
                  <a:lnTo>
                    <a:pt x="27431" y="10668"/>
                  </a:lnTo>
                  <a:lnTo>
                    <a:pt x="24383" y="10668"/>
                  </a:lnTo>
                  <a:lnTo>
                    <a:pt x="21336" y="9143"/>
                  </a:lnTo>
                  <a:lnTo>
                    <a:pt x="16764" y="9143"/>
                  </a:lnTo>
                  <a:lnTo>
                    <a:pt x="13716" y="7619"/>
                  </a:lnTo>
                  <a:lnTo>
                    <a:pt x="9144" y="6095"/>
                  </a:lnTo>
                  <a:lnTo>
                    <a:pt x="7620" y="6095"/>
                  </a:lnTo>
                  <a:lnTo>
                    <a:pt x="4572" y="4571"/>
                  </a:lnTo>
                  <a:lnTo>
                    <a:pt x="1524" y="3048"/>
                  </a:lnTo>
                  <a:lnTo>
                    <a:pt x="0" y="1524"/>
                  </a:lnTo>
                  <a:lnTo>
                    <a:pt x="0" y="0"/>
                  </a:lnTo>
                  <a:lnTo>
                    <a:pt x="0" y="4571"/>
                  </a:lnTo>
                  <a:lnTo>
                    <a:pt x="1524" y="6095"/>
                  </a:lnTo>
                  <a:lnTo>
                    <a:pt x="4572" y="9143"/>
                  </a:lnTo>
                  <a:lnTo>
                    <a:pt x="7620" y="10668"/>
                  </a:lnTo>
                  <a:lnTo>
                    <a:pt x="9144" y="10668"/>
                  </a:lnTo>
                  <a:lnTo>
                    <a:pt x="13716" y="12191"/>
                  </a:lnTo>
                  <a:lnTo>
                    <a:pt x="16764" y="13715"/>
                  </a:lnTo>
                  <a:lnTo>
                    <a:pt x="21336" y="13715"/>
                  </a:lnTo>
                  <a:lnTo>
                    <a:pt x="24383" y="15239"/>
                  </a:lnTo>
                  <a:lnTo>
                    <a:pt x="27431" y="15239"/>
                  </a:lnTo>
                  <a:lnTo>
                    <a:pt x="28956" y="16763"/>
                  </a:lnTo>
                  <a:lnTo>
                    <a:pt x="32003" y="18287"/>
                  </a:lnTo>
                  <a:lnTo>
                    <a:pt x="33528" y="19811"/>
                  </a:lnTo>
                  <a:lnTo>
                    <a:pt x="33528" y="21335"/>
                  </a:lnTo>
                </a:path>
              </a:pathLst>
            </a:custGeom>
            <a:ln w="1524">
              <a:solidFill>
                <a:srgbClr val="1E1A16"/>
              </a:solidFill>
            </a:ln>
          </p:spPr>
          <p:txBody>
            <a:bodyPr wrap="square" lIns="0" tIns="0" rIns="0" bIns="0" rtlCol="0">
              <a:noAutofit/>
            </a:bodyPr>
            <a:lstStyle/>
            <a:p>
              <a:endParaRPr sz="700"/>
            </a:p>
          </p:txBody>
        </p:sp>
        <p:sp>
          <p:nvSpPr>
            <p:cNvPr id="1728" name="object 1769"/>
            <p:cNvSpPr/>
            <p:nvPr/>
          </p:nvSpPr>
          <p:spPr>
            <a:xfrm>
              <a:off x="6191796" y="3610764"/>
              <a:ext cx="90306" cy="44562"/>
            </a:xfrm>
            <a:custGeom>
              <a:avLst/>
              <a:gdLst/>
              <a:ahLst/>
              <a:cxnLst/>
              <a:rect l="l" t="t" r="r" b="b"/>
              <a:pathLst>
                <a:path w="33528" h="16764">
                  <a:moveTo>
                    <a:pt x="0" y="13716"/>
                  </a:moveTo>
                  <a:lnTo>
                    <a:pt x="0" y="16764"/>
                  </a:lnTo>
                  <a:lnTo>
                    <a:pt x="1524" y="16764"/>
                  </a:lnTo>
                  <a:lnTo>
                    <a:pt x="3048" y="15240"/>
                  </a:lnTo>
                  <a:lnTo>
                    <a:pt x="6095" y="13716"/>
                  </a:lnTo>
                  <a:lnTo>
                    <a:pt x="9143" y="12192"/>
                  </a:lnTo>
                  <a:lnTo>
                    <a:pt x="12192" y="12192"/>
                  </a:lnTo>
                  <a:lnTo>
                    <a:pt x="16764" y="10668"/>
                  </a:lnTo>
                  <a:lnTo>
                    <a:pt x="21336" y="9144"/>
                  </a:lnTo>
                  <a:lnTo>
                    <a:pt x="22860" y="9144"/>
                  </a:lnTo>
                  <a:lnTo>
                    <a:pt x="25908" y="7620"/>
                  </a:lnTo>
                  <a:lnTo>
                    <a:pt x="28956" y="6096"/>
                  </a:lnTo>
                  <a:lnTo>
                    <a:pt x="32004" y="4572"/>
                  </a:lnTo>
                  <a:lnTo>
                    <a:pt x="33528" y="3048"/>
                  </a:lnTo>
                  <a:lnTo>
                    <a:pt x="33528" y="0"/>
                  </a:lnTo>
                  <a:lnTo>
                    <a:pt x="32004" y="0"/>
                  </a:lnTo>
                  <a:lnTo>
                    <a:pt x="28956" y="1524"/>
                  </a:lnTo>
                  <a:lnTo>
                    <a:pt x="25908" y="3048"/>
                  </a:lnTo>
                  <a:lnTo>
                    <a:pt x="22860" y="4572"/>
                  </a:lnTo>
                  <a:lnTo>
                    <a:pt x="21336" y="4572"/>
                  </a:lnTo>
                  <a:lnTo>
                    <a:pt x="16764" y="6096"/>
                  </a:lnTo>
                  <a:lnTo>
                    <a:pt x="12192" y="7620"/>
                  </a:lnTo>
                  <a:lnTo>
                    <a:pt x="9143" y="7620"/>
                  </a:lnTo>
                  <a:lnTo>
                    <a:pt x="6095" y="9144"/>
                  </a:lnTo>
                  <a:lnTo>
                    <a:pt x="3048" y="10668"/>
                  </a:lnTo>
                  <a:lnTo>
                    <a:pt x="1524" y="12192"/>
                  </a:lnTo>
                  <a:lnTo>
                    <a:pt x="0" y="13716"/>
                  </a:lnTo>
                  <a:close/>
                </a:path>
              </a:pathLst>
            </a:custGeom>
            <a:solidFill>
              <a:srgbClr val="170E39"/>
            </a:solidFill>
          </p:spPr>
          <p:txBody>
            <a:bodyPr wrap="square" lIns="0" tIns="0" rIns="0" bIns="0" rtlCol="0">
              <a:noAutofit/>
            </a:bodyPr>
            <a:lstStyle/>
            <a:p>
              <a:endParaRPr sz="700"/>
            </a:p>
          </p:txBody>
        </p:sp>
        <p:sp>
          <p:nvSpPr>
            <p:cNvPr id="1729" name="object 1770"/>
            <p:cNvSpPr/>
            <p:nvPr/>
          </p:nvSpPr>
          <p:spPr>
            <a:xfrm>
              <a:off x="6191796" y="3606713"/>
              <a:ext cx="90306" cy="52664"/>
            </a:xfrm>
            <a:custGeom>
              <a:avLst/>
              <a:gdLst/>
              <a:ahLst/>
              <a:cxnLst/>
              <a:rect l="l" t="t" r="r" b="b"/>
              <a:pathLst>
                <a:path w="33528" h="19811">
                  <a:moveTo>
                    <a:pt x="33528" y="0"/>
                  </a:moveTo>
                  <a:lnTo>
                    <a:pt x="33528" y="4572"/>
                  </a:lnTo>
                  <a:lnTo>
                    <a:pt x="32004" y="6096"/>
                  </a:lnTo>
                  <a:lnTo>
                    <a:pt x="28956" y="7620"/>
                  </a:lnTo>
                  <a:lnTo>
                    <a:pt x="25908" y="9144"/>
                  </a:lnTo>
                  <a:lnTo>
                    <a:pt x="22860" y="10668"/>
                  </a:lnTo>
                  <a:lnTo>
                    <a:pt x="19812" y="10668"/>
                  </a:lnTo>
                  <a:lnTo>
                    <a:pt x="16764" y="12192"/>
                  </a:lnTo>
                  <a:lnTo>
                    <a:pt x="12192" y="13716"/>
                  </a:lnTo>
                  <a:lnTo>
                    <a:pt x="9143" y="13716"/>
                  </a:lnTo>
                  <a:lnTo>
                    <a:pt x="6095" y="15240"/>
                  </a:lnTo>
                  <a:lnTo>
                    <a:pt x="3048" y="16764"/>
                  </a:lnTo>
                  <a:lnTo>
                    <a:pt x="1524" y="18288"/>
                  </a:lnTo>
                  <a:lnTo>
                    <a:pt x="0" y="18288"/>
                  </a:lnTo>
                  <a:lnTo>
                    <a:pt x="0" y="19812"/>
                  </a:lnTo>
                  <a:lnTo>
                    <a:pt x="0" y="15240"/>
                  </a:lnTo>
                  <a:lnTo>
                    <a:pt x="1524" y="13716"/>
                  </a:lnTo>
                  <a:lnTo>
                    <a:pt x="3048" y="12192"/>
                  </a:lnTo>
                  <a:lnTo>
                    <a:pt x="6095" y="10668"/>
                  </a:lnTo>
                  <a:lnTo>
                    <a:pt x="9143" y="9144"/>
                  </a:lnTo>
                  <a:lnTo>
                    <a:pt x="12192" y="9144"/>
                  </a:lnTo>
                  <a:lnTo>
                    <a:pt x="16764" y="7620"/>
                  </a:lnTo>
                  <a:lnTo>
                    <a:pt x="19812" y="6096"/>
                  </a:lnTo>
                  <a:lnTo>
                    <a:pt x="22860" y="6096"/>
                  </a:lnTo>
                  <a:lnTo>
                    <a:pt x="25908" y="4572"/>
                  </a:lnTo>
                  <a:lnTo>
                    <a:pt x="28956" y="3048"/>
                  </a:lnTo>
                  <a:lnTo>
                    <a:pt x="32004" y="1524"/>
                  </a:lnTo>
                  <a:lnTo>
                    <a:pt x="33528" y="1524"/>
                  </a:lnTo>
                  <a:lnTo>
                    <a:pt x="33528" y="0"/>
                  </a:lnTo>
                </a:path>
              </a:pathLst>
            </a:custGeom>
            <a:ln w="1524">
              <a:solidFill>
                <a:srgbClr val="1E1A16"/>
              </a:solidFill>
            </a:ln>
          </p:spPr>
          <p:txBody>
            <a:bodyPr wrap="square" lIns="0" tIns="0" rIns="0" bIns="0" rtlCol="0">
              <a:noAutofit/>
            </a:bodyPr>
            <a:lstStyle/>
            <a:p>
              <a:endParaRPr sz="700"/>
            </a:p>
          </p:txBody>
        </p:sp>
        <p:sp>
          <p:nvSpPr>
            <p:cNvPr id="1730" name="object 1771"/>
            <p:cNvSpPr/>
            <p:nvPr/>
          </p:nvSpPr>
          <p:spPr>
            <a:xfrm>
              <a:off x="6191796" y="3716094"/>
              <a:ext cx="90306" cy="44559"/>
            </a:xfrm>
            <a:custGeom>
              <a:avLst/>
              <a:gdLst/>
              <a:ahLst/>
              <a:cxnLst/>
              <a:rect l="l" t="t" r="r" b="b"/>
              <a:pathLst>
                <a:path w="33528" h="16763">
                  <a:moveTo>
                    <a:pt x="3048" y="15240"/>
                  </a:moveTo>
                  <a:lnTo>
                    <a:pt x="3048" y="13716"/>
                  </a:lnTo>
                  <a:lnTo>
                    <a:pt x="6095" y="13716"/>
                  </a:lnTo>
                  <a:lnTo>
                    <a:pt x="9143" y="12192"/>
                  </a:lnTo>
                  <a:lnTo>
                    <a:pt x="13716" y="10668"/>
                  </a:lnTo>
                  <a:lnTo>
                    <a:pt x="16764" y="10668"/>
                  </a:lnTo>
                  <a:lnTo>
                    <a:pt x="21336" y="9144"/>
                  </a:lnTo>
                  <a:lnTo>
                    <a:pt x="24384" y="9144"/>
                  </a:lnTo>
                  <a:lnTo>
                    <a:pt x="27432" y="7620"/>
                  </a:lnTo>
                  <a:lnTo>
                    <a:pt x="28956" y="6096"/>
                  </a:lnTo>
                  <a:lnTo>
                    <a:pt x="32004" y="4572"/>
                  </a:lnTo>
                  <a:lnTo>
                    <a:pt x="33528" y="1524"/>
                  </a:lnTo>
                  <a:lnTo>
                    <a:pt x="33528" y="0"/>
                  </a:lnTo>
                  <a:lnTo>
                    <a:pt x="32004" y="0"/>
                  </a:lnTo>
                  <a:lnTo>
                    <a:pt x="28956" y="1524"/>
                  </a:lnTo>
                  <a:lnTo>
                    <a:pt x="27432" y="3048"/>
                  </a:lnTo>
                  <a:lnTo>
                    <a:pt x="24384" y="4572"/>
                  </a:lnTo>
                  <a:lnTo>
                    <a:pt x="21336" y="4572"/>
                  </a:lnTo>
                  <a:lnTo>
                    <a:pt x="16764" y="6096"/>
                  </a:lnTo>
                  <a:lnTo>
                    <a:pt x="13716" y="6096"/>
                  </a:lnTo>
                  <a:lnTo>
                    <a:pt x="9143" y="7620"/>
                  </a:lnTo>
                  <a:lnTo>
                    <a:pt x="6095" y="9144"/>
                  </a:lnTo>
                  <a:lnTo>
                    <a:pt x="3048" y="10668"/>
                  </a:lnTo>
                  <a:lnTo>
                    <a:pt x="3048" y="12192"/>
                  </a:lnTo>
                  <a:lnTo>
                    <a:pt x="0" y="13716"/>
                  </a:lnTo>
                  <a:lnTo>
                    <a:pt x="0" y="16764"/>
                  </a:lnTo>
                  <a:lnTo>
                    <a:pt x="3048" y="15240"/>
                  </a:lnTo>
                  <a:close/>
                </a:path>
              </a:pathLst>
            </a:custGeom>
            <a:solidFill>
              <a:srgbClr val="170E39"/>
            </a:solidFill>
          </p:spPr>
          <p:txBody>
            <a:bodyPr wrap="square" lIns="0" tIns="0" rIns="0" bIns="0" rtlCol="0">
              <a:noAutofit/>
            </a:bodyPr>
            <a:lstStyle/>
            <a:p>
              <a:endParaRPr sz="700"/>
            </a:p>
          </p:txBody>
        </p:sp>
        <p:sp>
          <p:nvSpPr>
            <p:cNvPr id="1731" name="object 1772"/>
            <p:cNvSpPr/>
            <p:nvPr/>
          </p:nvSpPr>
          <p:spPr>
            <a:xfrm>
              <a:off x="6191796" y="3707989"/>
              <a:ext cx="90306" cy="56715"/>
            </a:xfrm>
            <a:custGeom>
              <a:avLst/>
              <a:gdLst/>
              <a:ahLst/>
              <a:cxnLst/>
              <a:rect l="l" t="t" r="r" b="b"/>
              <a:pathLst>
                <a:path w="33528" h="21336">
                  <a:moveTo>
                    <a:pt x="33528" y="0"/>
                  </a:moveTo>
                  <a:lnTo>
                    <a:pt x="33528" y="4572"/>
                  </a:lnTo>
                  <a:lnTo>
                    <a:pt x="32004" y="7620"/>
                  </a:lnTo>
                  <a:lnTo>
                    <a:pt x="28956" y="9144"/>
                  </a:lnTo>
                  <a:lnTo>
                    <a:pt x="27432" y="10668"/>
                  </a:lnTo>
                  <a:lnTo>
                    <a:pt x="24384" y="12192"/>
                  </a:lnTo>
                  <a:lnTo>
                    <a:pt x="19812" y="12192"/>
                  </a:lnTo>
                  <a:lnTo>
                    <a:pt x="16764" y="13716"/>
                  </a:lnTo>
                  <a:lnTo>
                    <a:pt x="13716" y="13716"/>
                  </a:lnTo>
                  <a:lnTo>
                    <a:pt x="9143" y="15240"/>
                  </a:lnTo>
                  <a:lnTo>
                    <a:pt x="6095" y="16764"/>
                  </a:lnTo>
                  <a:lnTo>
                    <a:pt x="3048" y="16764"/>
                  </a:lnTo>
                  <a:lnTo>
                    <a:pt x="1524" y="18288"/>
                  </a:lnTo>
                  <a:lnTo>
                    <a:pt x="0" y="19812"/>
                  </a:lnTo>
                  <a:lnTo>
                    <a:pt x="0" y="21336"/>
                  </a:lnTo>
                  <a:lnTo>
                    <a:pt x="0" y="16764"/>
                  </a:lnTo>
                  <a:lnTo>
                    <a:pt x="1524" y="15240"/>
                  </a:lnTo>
                  <a:lnTo>
                    <a:pt x="3048" y="13716"/>
                  </a:lnTo>
                  <a:lnTo>
                    <a:pt x="6095" y="12192"/>
                  </a:lnTo>
                  <a:lnTo>
                    <a:pt x="9143" y="10668"/>
                  </a:lnTo>
                  <a:lnTo>
                    <a:pt x="13716" y="9144"/>
                  </a:lnTo>
                  <a:lnTo>
                    <a:pt x="16764" y="9144"/>
                  </a:lnTo>
                  <a:lnTo>
                    <a:pt x="19812" y="7620"/>
                  </a:lnTo>
                  <a:lnTo>
                    <a:pt x="24384" y="7620"/>
                  </a:lnTo>
                  <a:lnTo>
                    <a:pt x="27432" y="6096"/>
                  </a:lnTo>
                  <a:lnTo>
                    <a:pt x="28956" y="4572"/>
                  </a:lnTo>
                  <a:lnTo>
                    <a:pt x="32004" y="3048"/>
                  </a:lnTo>
                  <a:lnTo>
                    <a:pt x="33528" y="3048"/>
                  </a:lnTo>
                  <a:lnTo>
                    <a:pt x="33528" y="0"/>
                  </a:lnTo>
                </a:path>
              </a:pathLst>
            </a:custGeom>
            <a:ln w="1524">
              <a:solidFill>
                <a:srgbClr val="1E1A16"/>
              </a:solidFill>
            </a:ln>
          </p:spPr>
          <p:txBody>
            <a:bodyPr wrap="square" lIns="0" tIns="0" rIns="0" bIns="0" rtlCol="0">
              <a:noAutofit/>
            </a:bodyPr>
            <a:lstStyle/>
            <a:p>
              <a:endParaRPr sz="700"/>
            </a:p>
          </p:txBody>
        </p:sp>
        <p:sp>
          <p:nvSpPr>
            <p:cNvPr id="1732" name="object 1773"/>
            <p:cNvSpPr/>
            <p:nvPr/>
          </p:nvSpPr>
          <p:spPr>
            <a:xfrm>
              <a:off x="6187691" y="3501385"/>
              <a:ext cx="94411" cy="52664"/>
            </a:xfrm>
            <a:custGeom>
              <a:avLst/>
              <a:gdLst/>
              <a:ahLst/>
              <a:cxnLst/>
              <a:rect l="l" t="t" r="r" b="b"/>
              <a:pathLst>
                <a:path w="35052" h="19812">
                  <a:moveTo>
                    <a:pt x="0" y="18288"/>
                  </a:moveTo>
                  <a:lnTo>
                    <a:pt x="0" y="19812"/>
                  </a:lnTo>
                  <a:lnTo>
                    <a:pt x="1524" y="18288"/>
                  </a:lnTo>
                  <a:lnTo>
                    <a:pt x="3048" y="16764"/>
                  </a:lnTo>
                  <a:lnTo>
                    <a:pt x="4572" y="16764"/>
                  </a:lnTo>
                  <a:lnTo>
                    <a:pt x="7619" y="15240"/>
                  </a:lnTo>
                  <a:lnTo>
                    <a:pt x="10668" y="13716"/>
                  </a:lnTo>
                  <a:lnTo>
                    <a:pt x="13716" y="12192"/>
                  </a:lnTo>
                  <a:lnTo>
                    <a:pt x="21336" y="12192"/>
                  </a:lnTo>
                  <a:lnTo>
                    <a:pt x="24384" y="10668"/>
                  </a:lnTo>
                  <a:lnTo>
                    <a:pt x="27432" y="9144"/>
                  </a:lnTo>
                  <a:lnTo>
                    <a:pt x="30480" y="7620"/>
                  </a:lnTo>
                  <a:lnTo>
                    <a:pt x="32004" y="6096"/>
                  </a:lnTo>
                  <a:lnTo>
                    <a:pt x="33528" y="3048"/>
                  </a:lnTo>
                  <a:lnTo>
                    <a:pt x="35052" y="1524"/>
                  </a:lnTo>
                  <a:lnTo>
                    <a:pt x="35052" y="0"/>
                  </a:lnTo>
                  <a:lnTo>
                    <a:pt x="33528" y="1524"/>
                  </a:lnTo>
                  <a:lnTo>
                    <a:pt x="32004" y="3048"/>
                  </a:lnTo>
                  <a:lnTo>
                    <a:pt x="30480" y="3048"/>
                  </a:lnTo>
                  <a:lnTo>
                    <a:pt x="27432" y="4572"/>
                  </a:lnTo>
                  <a:lnTo>
                    <a:pt x="24384" y="6096"/>
                  </a:lnTo>
                  <a:lnTo>
                    <a:pt x="21336" y="7620"/>
                  </a:lnTo>
                  <a:lnTo>
                    <a:pt x="13716" y="7620"/>
                  </a:lnTo>
                  <a:lnTo>
                    <a:pt x="10668" y="9144"/>
                  </a:lnTo>
                  <a:lnTo>
                    <a:pt x="7619" y="10668"/>
                  </a:lnTo>
                  <a:lnTo>
                    <a:pt x="4572" y="12192"/>
                  </a:lnTo>
                  <a:lnTo>
                    <a:pt x="3048" y="13716"/>
                  </a:lnTo>
                  <a:lnTo>
                    <a:pt x="1524" y="16764"/>
                  </a:lnTo>
                  <a:lnTo>
                    <a:pt x="0" y="18288"/>
                  </a:lnTo>
                  <a:close/>
                </a:path>
              </a:pathLst>
            </a:custGeom>
            <a:solidFill>
              <a:srgbClr val="170E39"/>
            </a:solidFill>
          </p:spPr>
          <p:txBody>
            <a:bodyPr wrap="square" lIns="0" tIns="0" rIns="0" bIns="0" rtlCol="0">
              <a:noAutofit/>
            </a:bodyPr>
            <a:lstStyle/>
            <a:p>
              <a:endParaRPr sz="700"/>
            </a:p>
          </p:txBody>
        </p:sp>
        <p:sp>
          <p:nvSpPr>
            <p:cNvPr id="1733" name="object 1774"/>
            <p:cNvSpPr/>
            <p:nvPr/>
          </p:nvSpPr>
          <p:spPr>
            <a:xfrm>
              <a:off x="6187691" y="3497334"/>
              <a:ext cx="94411" cy="60766"/>
            </a:xfrm>
            <a:custGeom>
              <a:avLst/>
              <a:gdLst/>
              <a:ahLst/>
              <a:cxnLst/>
              <a:rect l="l" t="t" r="r" b="b"/>
              <a:pathLst>
                <a:path w="35052" h="22859">
                  <a:moveTo>
                    <a:pt x="35052" y="0"/>
                  </a:moveTo>
                  <a:lnTo>
                    <a:pt x="35052" y="3048"/>
                  </a:lnTo>
                  <a:lnTo>
                    <a:pt x="33528" y="4572"/>
                  </a:lnTo>
                  <a:lnTo>
                    <a:pt x="32004" y="7620"/>
                  </a:lnTo>
                  <a:lnTo>
                    <a:pt x="30480" y="9144"/>
                  </a:lnTo>
                  <a:lnTo>
                    <a:pt x="27432" y="10668"/>
                  </a:lnTo>
                  <a:lnTo>
                    <a:pt x="24384" y="12192"/>
                  </a:lnTo>
                  <a:lnTo>
                    <a:pt x="21336" y="13716"/>
                  </a:lnTo>
                  <a:lnTo>
                    <a:pt x="13716" y="13716"/>
                  </a:lnTo>
                  <a:lnTo>
                    <a:pt x="10668" y="15240"/>
                  </a:lnTo>
                  <a:lnTo>
                    <a:pt x="7619" y="16764"/>
                  </a:lnTo>
                  <a:lnTo>
                    <a:pt x="4572" y="18288"/>
                  </a:lnTo>
                  <a:lnTo>
                    <a:pt x="3048" y="18288"/>
                  </a:lnTo>
                  <a:lnTo>
                    <a:pt x="1524" y="19812"/>
                  </a:lnTo>
                  <a:lnTo>
                    <a:pt x="0" y="21336"/>
                  </a:lnTo>
                  <a:lnTo>
                    <a:pt x="0" y="22860"/>
                  </a:lnTo>
                  <a:lnTo>
                    <a:pt x="0" y="19812"/>
                  </a:lnTo>
                  <a:lnTo>
                    <a:pt x="1524" y="18288"/>
                  </a:lnTo>
                  <a:lnTo>
                    <a:pt x="3048" y="15240"/>
                  </a:lnTo>
                  <a:lnTo>
                    <a:pt x="4572" y="13716"/>
                  </a:lnTo>
                  <a:lnTo>
                    <a:pt x="7619" y="12192"/>
                  </a:lnTo>
                  <a:lnTo>
                    <a:pt x="10668" y="10668"/>
                  </a:lnTo>
                  <a:lnTo>
                    <a:pt x="13716" y="9144"/>
                  </a:lnTo>
                  <a:lnTo>
                    <a:pt x="21336" y="9144"/>
                  </a:lnTo>
                  <a:lnTo>
                    <a:pt x="24384" y="7620"/>
                  </a:lnTo>
                  <a:lnTo>
                    <a:pt x="27432" y="6096"/>
                  </a:lnTo>
                  <a:lnTo>
                    <a:pt x="30480" y="4572"/>
                  </a:lnTo>
                  <a:lnTo>
                    <a:pt x="32004" y="4572"/>
                  </a:lnTo>
                  <a:lnTo>
                    <a:pt x="33528" y="3048"/>
                  </a:lnTo>
                  <a:lnTo>
                    <a:pt x="35052" y="1524"/>
                  </a:lnTo>
                  <a:lnTo>
                    <a:pt x="35052" y="0"/>
                  </a:lnTo>
                </a:path>
              </a:pathLst>
            </a:custGeom>
            <a:ln w="1524">
              <a:solidFill>
                <a:srgbClr val="1E1A16"/>
              </a:solidFill>
            </a:ln>
          </p:spPr>
          <p:txBody>
            <a:bodyPr wrap="square" lIns="0" tIns="0" rIns="0" bIns="0" rtlCol="0">
              <a:noAutofit/>
            </a:bodyPr>
            <a:lstStyle/>
            <a:p>
              <a:endParaRPr sz="700"/>
            </a:p>
          </p:txBody>
        </p:sp>
        <p:sp>
          <p:nvSpPr>
            <p:cNvPr id="1734" name="object 1775"/>
            <p:cNvSpPr/>
            <p:nvPr/>
          </p:nvSpPr>
          <p:spPr>
            <a:xfrm>
              <a:off x="6187691" y="3554051"/>
              <a:ext cx="94411" cy="52661"/>
            </a:xfrm>
            <a:custGeom>
              <a:avLst/>
              <a:gdLst/>
              <a:ahLst/>
              <a:cxnLst/>
              <a:rect l="l" t="t" r="r" b="b"/>
              <a:pathLst>
                <a:path w="35052" h="19811">
                  <a:moveTo>
                    <a:pt x="0" y="0"/>
                  </a:moveTo>
                  <a:lnTo>
                    <a:pt x="0" y="1523"/>
                  </a:lnTo>
                  <a:lnTo>
                    <a:pt x="1524" y="3047"/>
                  </a:lnTo>
                  <a:lnTo>
                    <a:pt x="3048" y="6095"/>
                  </a:lnTo>
                  <a:lnTo>
                    <a:pt x="4572" y="6095"/>
                  </a:lnTo>
                  <a:lnTo>
                    <a:pt x="7619" y="9143"/>
                  </a:lnTo>
                  <a:lnTo>
                    <a:pt x="10668" y="10667"/>
                  </a:lnTo>
                  <a:lnTo>
                    <a:pt x="18288" y="10667"/>
                  </a:lnTo>
                  <a:lnTo>
                    <a:pt x="21336" y="12191"/>
                  </a:lnTo>
                  <a:lnTo>
                    <a:pt x="24384" y="13715"/>
                  </a:lnTo>
                  <a:lnTo>
                    <a:pt x="27432" y="15239"/>
                  </a:lnTo>
                  <a:lnTo>
                    <a:pt x="30480" y="15239"/>
                  </a:lnTo>
                  <a:lnTo>
                    <a:pt x="32004" y="16763"/>
                  </a:lnTo>
                  <a:lnTo>
                    <a:pt x="33528" y="18287"/>
                  </a:lnTo>
                  <a:lnTo>
                    <a:pt x="35052" y="19811"/>
                  </a:lnTo>
                  <a:lnTo>
                    <a:pt x="35052" y="18287"/>
                  </a:lnTo>
                  <a:lnTo>
                    <a:pt x="33528" y="15239"/>
                  </a:lnTo>
                  <a:lnTo>
                    <a:pt x="32004" y="13715"/>
                  </a:lnTo>
                  <a:lnTo>
                    <a:pt x="30480" y="12191"/>
                  </a:lnTo>
                  <a:lnTo>
                    <a:pt x="27432" y="10667"/>
                  </a:lnTo>
                  <a:lnTo>
                    <a:pt x="24384" y="9143"/>
                  </a:lnTo>
                  <a:lnTo>
                    <a:pt x="21336" y="7619"/>
                  </a:lnTo>
                  <a:lnTo>
                    <a:pt x="18288" y="6095"/>
                  </a:lnTo>
                  <a:lnTo>
                    <a:pt x="10668" y="6095"/>
                  </a:lnTo>
                  <a:lnTo>
                    <a:pt x="7619" y="4571"/>
                  </a:lnTo>
                  <a:lnTo>
                    <a:pt x="4572" y="3047"/>
                  </a:lnTo>
                  <a:lnTo>
                    <a:pt x="3048" y="1523"/>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735" name="object 1776"/>
            <p:cNvSpPr/>
            <p:nvPr/>
          </p:nvSpPr>
          <p:spPr>
            <a:xfrm>
              <a:off x="6187691" y="3550000"/>
              <a:ext cx="94411" cy="56712"/>
            </a:xfrm>
            <a:custGeom>
              <a:avLst/>
              <a:gdLst/>
              <a:ahLst/>
              <a:cxnLst/>
              <a:rect l="l" t="t" r="r" b="b"/>
              <a:pathLst>
                <a:path w="35052" h="21335">
                  <a:moveTo>
                    <a:pt x="35052" y="21335"/>
                  </a:moveTo>
                  <a:lnTo>
                    <a:pt x="35052" y="19811"/>
                  </a:lnTo>
                  <a:lnTo>
                    <a:pt x="33528" y="16763"/>
                  </a:lnTo>
                  <a:lnTo>
                    <a:pt x="32004" y="15239"/>
                  </a:lnTo>
                  <a:lnTo>
                    <a:pt x="30480" y="13715"/>
                  </a:lnTo>
                  <a:lnTo>
                    <a:pt x="27432" y="12191"/>
                  </a:lnTo>
                  <a:lnTo>
                    <a:pt x="24384" y="10667"/>
                  </a:lnTo>
                  <a:lnTo>
                    <a:pt x="21336" y="9143"/>
                  </a:lnTo>
                  <a:lnTo>
                    <a:pt x="18288" y="7619"/>
                  </a:lnTo>
                  <a:lnTo>
                    <a:pt x="10668" y="7619"/>
                  </a:lnTo>
                  <a:lnTo>
                    <a:pt x="7619" y="6095"/>
                  </a:lnTo>
                  <a:lnTo>
                    <a:pt x="4572" y="4571"/>
                  </a:lnTo>
                  <a:lnTo>
                    <a:pt x="3048" y="3047"/>
                  </a:lnTo>
                  <a:lnTo>
                    <a:pt x="1524" y="3047"/>
                  </a:lnTo>
                  <a:lnTo>
                    <a:pt x="0" y="1524"/>
                  </a:lnTo>
                  <a:lnTo>
                    <a:pt x="0" y="0"/>
                  </a:lnTo>
                  <a:lnTo>
                    <a:pt x="0" y="3047"/>
                  </a:lnTo>
                  <a:lnTo>
                    <a:pt x="1524" y="4571"/>
                  </a:lnTo>
                  <a:lnTo>
                    <a:pt x="3048" y="7619"/>
                  </a:lnTo>
                  <a:lnTo>
                    <a:pt x="4572" y="7619"/>
                  </a:lnTo>
                  <a:lnTo>
                    <a:pt x="7619" y="10667"/>
                  </a:lnTo>
                  <a:lnTo>
                    <a:pt x="10668" y="12191"/>
                  </a:lnTo>
                  <a:lnTo>
                    <a:pt x="18288" y="12191"/>
                  </a:lnTo>
                  <a:lnTo>
                    <a:pt x="21336" y="13715"/>
                  </a:lnTo>
                  <a:lnTo>
                    <a:pt x="24384" y="15239"/>
                  </a:lnTo>
                  <a:lnTo>
                    <a:pt x="27432" y="16763"/>
                  </a:lnTo>
                  <a:lnTo>
                    <a:pt x="30480" y="16763"/>
                  </a:lnTo>
                  <a:lnTo>
                    <a:pt x="32004" y="18287"/>
                  </a:lnTo>
                  <a:lnTo>
                    <a:pt x="33528" y="19811"/>
                  </a:lnTo>
                  <a:lnTo>
                    <a:pt x="35052" y="21335"/>
                  </a:lnTo>
                </a:path>
              </a:pathLst>
            </a:custGeom>
            <a:ln w="1523">
              <a:solidFill>
                <a:srgbClr val="1E1A16"/>
              </a:solidFill>
            </a:ln>
          </p:spPr>
          <p:txBody>
            <a:bodyPr wrap="square" lIns="0" tIns="0" rIns="0" bIns="0" rtlCol="0">
              <a:noAutofit/>
            </a:bodyPr>
            <a:lstStyle/>
            <a:p>
              <a:endParaRPr sz="700"/>
            </a:p>
          </p:txBody>
        </p:sp>
        <p:sp>
          <p:nvSpPr>
            <p:cNvPr id="1736" name="object 1777"/>
            <p:cNvSpPr/>
            <p:nvPr/>
          </p:nvSpPr>
          <p:spPr>
            <a:xfrm>
              <a:off x="6191796" y="3659379"/>
              <a:ext cx="90306" cy="48610"/>
            </a:xfrm>
            <a:custGeom>
              <a:avLst/>
              <a:gdLst/>
              <a:ahLst/>
              <a:cxnLst/>
              <a:rect l="l" t="t" r="r" b="b"/>
              <a:pathLst>
                <a:path w="33528" h="18287">
                  <a:moveTo>
                    <a:pt x="0" y="0"/>
                  </a:moveTo>
                  <a:lnTo>
                    <a:pt x="0" y="3047"/>
                  </a:lnTo>
                  <a:lnTo>
                    <a:pt x="1524" y="4571"/>
                  </a:lnTo>
                  <a:lnTo>
                    <a:pt x="3048" y="7619"/>
                  </a:lnTo>
                  <a:lnTo>
                    <a:pt x="6095" y="7619"/>
                  </a:lnTo>
                  <a:lnTo>
                    <a:pt x="9143" y="9143"/>
                  </a:lnTo>
                  <a:lnTo>
                    <a:pt x="12192" y="10667"/>
                  </a:lnTo>
                  <a:lnTo>
                    <a:pt x="16764" y="12191"/>
                  </a:lnTo>
                  <a:lnTo>
                    <a:pt x="21336" y="12191"/>
                  </a:lnTo>
                  <a:lnTo>
                    <a:pt x="22860" y="13715"/>
                  </a:lnTo>
                  <a:lnTo>
                    <a:pt x="25908" y="13715"/>
                  </a:lnTo>
                  <a:lnTo>
                    <a:pt x="28956" y="15239"/>
                  </a:lnTo>
                  <a:lnTo>
                    <a:pt x="32004" y="16763"/>
                  </a:lnTo>
                  <a:lnTo>
                    <a:pt x="33528" y="18287"/>
                  </a:lnTo>
                  <a:lnTo>
                    <a:pt x="33528" y="15239"/>
                  </a:lnTo>
                  <a:lnTo>
                    <a:pt x="32004" y="13715"/>
                  </a:lnTo>
                  <a:lnTo>
                    <a:pt x="28956" y="12191"/>
                  </a:lnTo>
                  <a:lnTo>
                    <a:pt x="25908" y="10667"/>
                  </a:lnTo>
                  <a:lnTo>
                    <a:pt x="22860" y="9143"/>
                  </a:lnTo>
                  <a:lnTo>
                    <a:pt x="21336" y="7619"/>
                  </a:lnTo>
                  <a:lnTo>
                    <a:pt x="16764" y="7619"/>
                  </a:lnTo>
                  <a:lnTo>
                    <a:pt x="12192" y="6095"/>
                  </a:lnTo>
                  <a:lnTo>
                    <a:pt x="9143" y="6095"/>
                  </a:lnTo>
                  <a:lnTo>
                    <a:pt x="6095" y="4571"/>
                  </a:lnTo>
                  <a:lnTo>
                    <a:pt x="3048" y="3047"/>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737" name="object 1778"/>
            <p:cNvSpPr/>
            <p:nvPr/>
          </p:nvSpPr>
          <p:spPr>
            <a:xfrm>
              <a:off x="6191796" y="3655328"/>
              <a:ext cx="90306" cy="56712"/>
            </a:xfrm>
            <a:custGeom>
              <a:avLst/>
              <a:gdLst/>
              <a:ahLst/>
              <a:cxnLst/>
              <a:rect l="l" t="t" r="r" b="b"/>
              <a:pathLst>
                <a:path w="33528" h="21335">
                  <a:moveTo>
                    <a:pt x="33528" y="21335"/>
                  </a:moveTo>
                  <a:lnTo>
                    <a:pt x="33528" y="16763"/>
                  </a:lnTo>
                  <a:lnTo>
                    <a:pt x="32004" y="15239"/>
                  </a:lnTo>
                  <a:lnTo>
                    <a:pt x="28956" y="13715"/>
                  </a:lnTo>
                  <a:lnTo>
                    <a:pt x="25908" y="12191"/>
                  </a:lnTo>
                  <a:lnTo>
                    <a:pt x="22860" y="10667"/>
                  </a:lnTo>
                  <a:lnTo>
                    <a:pt x="19812" y="9143"/>
                  </a:lnTo>
                  <a:lnTo>
                    <a:pt x="16764" y="9143"/>
                  </a:lnTo>
                  <a:lnTo>
                    <a:pt x="12192" y="7619"/>
                  </a:lnTo>
                  <a:lnTo>
                    <a:pt x="9143" y="7619"/>
                  </a:lnTo>
                  <a:lnTo>
                    <a:pt x="6095" y="6095"/>
                  </a:lnTo>
                  <a:lnTo>
                    <a:pt x="3048" y="4571"/>
                  </a:lnTo>
                  <a:lnTo>
                    <a:pt x="1524" y="3047"/>
                  </a:lnTo>
                  <a:lnTo>
                    <a:pt x="0" y="1523"/>
                  </a:lnTo>
                  <a:lnTo>
                    <a:pt x="0" y="0"/>
                  </a:lnTo>
                  <a:lnTo>
                    <a:pt x="0" y="4571"/>
                  </a:lnTo>
                  <a:lnTo>
                    <a:pt x="1524" y="6095"/>
                  </a:lnTo>
                  <a:lnTo>
                    <a:pt x="3048" y="9143"/>
                  </a:lnTo>
                  <a:lnTo>
                    <a:pt x="6095" y="9143"/>
                  </a:lnTo>
                  <a:lnTo>
                    <a:pt x="9143" y="10667"/>
                  </a:lnTo>
                  <a:lnTo>
                    <a:pt x="12192" y="12191"/>
                  </a:lnTo>
                  <a:lnTo>
                    <a:pt x="16764" y="13715"/>
                  </a:lnTo>
                  <a:lnTo>
                    <a:pt x="19812" y="13715"/>
                  </a:lnTo>
                  <a:lnTo>
                    <a:pt x="22860" y="15239"/>
                  </a:lnTo>
                  <a:lnTo>
                    <a:pt x="25908" y="15239"/>
                  </a:lnTo>
                  <a:lnTo>
                    <a:pt x="28956" y="16763"/>
                  </a:lnTo>
                  <a:lnTo>
                    <a:pt x="32004" y="18287"/>
                  </a:lnTo>
                  <a:lnTo>
                    <a:pt x="33528" y="19811"/>
                  </a:lnTo>
                  <a:lnTo>
                    <a:pt x="33528" y="21335"/>
                  </a:lnTo>
                </a:path>
              </a:pathLst>
            </a:custGeom>
            <a:ln w="1524">
              <a:solidFill>
                <a:srgbClr val="1E1A16"/>
              </a:solidFill>
            </a:ln>
          </p:spPr>
          <p:txBody>
            <a:bodyPr wrap="square" lIns="0" tIns="0" rIns="0" bIns="0" rtlCol="0">
              <a:noAutofit/>
            </a:bodyPr>
            <a:lstStyle/>
            <a:p>
              <a:endParaRPr sz="700"/>
            </a:p>
          </p:txBody>
        </p:sp>
        <p:sp>
          <p:nvSpPr>
            <p:cNvPr id="1738" name="object 1779"/>
            <p:cNvSpPr/>
            <p:nvPr/>
          </p:nvSpPr>
          <p:spPr>
            <a:xfrm>
              <a:off x="6187691" y="3448724"/>
              <a:ext cx="94411" cy="48610"/>
            </a:xfrm>
            <a:custGeom>
              <a:avLst/>
              <a:gdLst/>
              <a:ahLst/>
              <a:cxnLst/>
              <a:rect l="l" t="t" r="r" b="b"/>
              <a:pathLst>
                <a:path w="35052" h="18287">
                  <a:moveTo>
                    <a:pt x="0" y="0"/>
                  </a:moveTo>
                  <a:lnTo>
                    <a:pt x="1524" y="3047"/>
                  </a:lnTo>
                  <a:lnTo>
                    <a:pt x="3048" y="4571"/>
                  </a:lnTo>
                  <a:lnTo>
                    <a:pt x="4572" y="7619"/>
                  </a:lnTo>
                  <a:lnTo>
                    <a:pt x="7619" y="9143"/>
                  </a:lnTo>
                  <a:lnTo>
                    <a:pt x="10668" y="9143"/>
                  </a:lnTo>
                  <a:lnTo>
                    <a:pt x="13716" y="10667"/>
                  </a:lnTo>
                  <a:lnTo>
                    <a:pt x="18288" y="12191"/>
                  </a:lnTo>
                  <a:lnTo>
                    <a:pt x="21336" y="12191"/>
                  </a:lnTo>
                  <a:lnTo>
                    <a:pt x="24384" y="13715"/>
                  </a:lnTo>
                  <a:lnTo>
                    <a:pt x="27432" y="13715"/>
                  </a:lnTo>
                  <a:lnTo>
                    <a:pt x="30480" y="15239"/>
                  </a:lnTo>
                  <a:lnTo>
                    <a:pt x="32004" y="16763"/>
                  </a:lnTo>
                  <a:lnTo>
                    <a:pt x="33528" y="18287"/>
                  </a:lnTo>
                  <a:lnTo>
                    <a:pt x="35052" y="18287"/>
                  </a:lnTo>
                  <a:lnTo>
                    <a:pt x="33528" y="15239"/>
                  </a:lnTo>
                  <a:lnTo>
                    <a:pt x="32004" y="13715"/>
                  </a:lnTo>
                  <a:lnTo>
                    <a:pt x="30480" y="12191"/>
                  </a:lnTo>
                  <a:lnTo>
                    <a:pt x="27432" y="9143"/>
                  </a:lnTo>
                  <a:lnTo>
                    <a:pt x="24384" y="9143"/>
                  </a:lnTo>
                  <a:lnTo>
                    <a:pt x="21336" y="7619"/>
                  </a:lnTo>
                  <a:lnTo>
                    <a:pt x="18288" y="7619"/>
                  </a:lnTo>
                  <a:lnTo>
                    <a:pt x="13716" y="6095"/>
                  </a:lnTo>
                  <a:lnTo>
                    <a:pt x="10668" y="4571"/>
                  </a:lnTo>
                  <a:lnTo>
                    <a:pt x="7619" y="4571"/>
                  </a:lnTo>
                  <a:lnTo>
                    <a:pt x="4572" y="3047"/>
                  </a:lnTo>
                  <a:lnTo>
                    <a:pt x="3048" y="1524"/>
                  </a:lnTo>
                  <a:lnTo>
                    <a:pt x="1524" y="0"/>
                  </a:lnTo>
                  <a:lnTo>
                    <a:pt x="0" y="0"/>
                  </a:lnTo>
                  <a:close/>
                </a:path>
              </a:pathLst>
            </a:custGeom>
            <a:solidFill>
              <a:srgbClr val="2B0E70"/>
            </a:solidFill>
          </p:spPr>
          <p:txBody>
            <a:bodyPr wrap="square" lIns="0" tIns="0" rIns="0" bIns="0" rtlCol="0">
              <a:noAutofit/>
            </a:bodyPr>
            <a:lstStyle/>
            <a:p>
              <a:endParaRPr sz="700"/>
            </a:p>
          </p:txBody>
        </p:sp>
        <p:sp>
          <p:nvSpPr>
            <p:cNvPr id="1739" name="object 1780"/>
            <p:cNvSpPr/>
            <p:nvPr/>
          </p:nvSpPr>
          <p:spPr>
            <a:xfrm>
              <a:off x="6187691" y="3444673"/>
              <a:ext cx="94411" cy="56712"/>
            </a:xfrm>
            <a:custGeom>
              <a:avLst/>
              <a:gdLst/>
              <a:ahLst/>
              <a:cxnLst/>
              <a:rect l="l" t="t" r="r" b="b"/>
              <a:pathLst>
                <a:path w="35052" h="21335">
                  <a:moveTo>
                    <a:pt x="35052" y="21335"/>
                  </a:moveTo>
                  <a:lnTo>
                    <a:pt x="35052" y="19811"/>
                  </a:lnTo>
                  <a:lnTo>
                    <a:pt x="33528" y="16763"/>
                  </a:lnTo>
                  <a:lnTo>
                    <a:pt x="32004" y="15239"/>
                  </a:lnTo>
                  <a:lnTo>
                    <a:pt x="30480" y="13715"/>
                  </a:lnTo>
                  <a:lnTo>
                    <a:pt x="27432" y="10668"/>
                  </a:lnTo>
                  <a:lnTo>
                    <a:pt x="24384" y="10668"/>
                  </a:lnTo>
                  <a:lnTo>
                    <a:pt x="21336" y="9143"/>
                  </a:lnTo>
                  <a:lnTo>
                    <a:pt x="18288" y="9143"/>
                  </a:lnTo>
                  <a:lnTo>
                    <a:pt x="13716" y="7619"/>
                  </a:lnTo>
                  <a:lnTo>
                    <a:pt x="10668" y="6095"/>
                  </a:lnTo>
                  <a:lnTo>
                    <a:pt x="7619" y="6095"/>
                  </a:lnTo>
                  <a:lnTo>
                    <a:pt x="4572" y="4571"/>
                  </a:lnTo>
                  <a:lnTo>
                    <a:pt x="3048" y="3048"/>
                  </a:lnTo>
                  <a:lnTo>
                    <a:pt x="1524" y="1524"/>
                  </a:lnTo>
                  <a:lnTo>
                    <a:pt x="0" y="1524"/>
                  </a:lnTo>
                  <a:lnTo>
                    <a:pt x="0" y="0"/>
                  </a:lnTo>
                  <a:lnTo>
                    <a:pt x="0" y="1524"/>
                  </a:lnTo>
                  <a:lnTo>
                    <a:pt x="1524" y="4571"/>
                  </a:lnTo>
                  <a:lnTo>
                    <a:pt x="3048" y="6095"/>
                  </a:lnTo>
                  <a:lnTo>
                    <a:pt x="4572" y="9143"/>
                  </a:lnTo>
                  <a:lnTo>
                    <a:pt x="7619" y="10668"/>
                  </a:lnTo>
                  <a:lnTo>
                    <a:pt x="10668" y="10668"/>
                  </a:lnTo>
                  <a:lnTo>
                    <a:pt x="13716" y="12191"/>
                  </a:lnTo>
                  <a:lnTo>
                    <a:pt x="18288" y="13715"/>
                  </a:lnTo>
                  <a:lnTo>
                    <a:pt x="21336" y="13715"/>
                  </a:lnTo>
                  <a:lnTo>
                    <a:pt x="24384" y="15239"/>
                  </a:lnTo>
                  <a:lnTo>
                    <a:pt x="27432" y="15239"/>
                  </a:lnTo>
                  <a:lnTo>
                    <a:pt x="30480" y="16763"/>
                  </a:lnTo>
                  <a:lnTo>
                    <a:pt x="32004" y="18287"/>
                  </a:lnTo>
                  <a:lnTo>
                    <a:pt x="33528" y="19811"/>
                  </a:lnTo>
                  <a:lnTo>
                    <a:pt x="35052" y="19811"/>
                  </a:lnTo>
                  <a:lnTo>
                    <a:pt x="35052" y="21335"/>
                  </a:lnTo>
                </a:path>
              </a:pathLst>
            </a:custGeom>
            <a:ln w="1523">
              <a:solidFill>
                <a:srgbClr val="1E1A16"/>
              </a:solidFill>
            </a:ln>
          </p:spPr>
          <p:txBody>
            <a:bodyPr wrap="square" lIns="0" tIns="0" rIns="0" bIns="0" rtlCol="0">
              <a:noAutofit/>
            </a:bodyPr>
            <a:lstStyle/>
            <a:p>
              <a:endParaRPr sz="700"/>
            </a:p>
          </p:txBody>
        </p:sp>
        <p:sp>
          <p:nvSpPr>
            <p:cNvPr id="1740" name="object 1781"/>
            <p:cNvSpPr/>
            <p:nvPr/>
          </p:nvSpPr>
          <p:spPr>
            <a:xfrm>
              <a:off x="5961926" y="3606713"/>
              <a:ext cx="94411" cy="48613"/>
            </a:xfrm>
            <a:custGeom>
              <a:avLst/>
              <a:gdLst/>
              <a:ahLst/>
              <a:cxnLst/>
              <a:rect l="l" t="t" r="r" b="b"/>
              <a:pathLst>
                <a:path w="35052" h="18288">
                  <a:moveTo>
                    <a:pt x="0" y="15240"/>
                  </a:moveTo>
                  <a:lnTo>
                    <a:pt x="0" y="18288"/>
                  </a:lnTo>
                  <a:lnTo>
                    <a:pt x="1524" y="18288"/>
                  </a:lnTo>
                  <a:lnTo>
                    <a:pt x="4572" y="16764"/>
                  </a:lnTo>
                  <a:lnTo>
                    <a:pt x="6096" y="15240"/>
                  </a:lnTo>
                  <a:lnTo>
                    <a:pt x="9143" y="13716"/>
                  </a:lnTo>
                  <a:lnTo>
                    <a:pt x="13716" y="13716"/>
                  </a:lnTo>
                  <a:lnTo>
                    <a:pt x="16763" y="12192"/>
                  </a:lnTo>
                  <a:lnTo>
                    <a:pt x="19812" y="10668"/>
                  </a:lnTo>
                  <a:lnTo>
                    <a:pt x="24384" y="10668"/>
                  </a:lnTo>
                  <a:lnTo>
                    <a:pt x="27432" y="9144"/>
                  </a:lnTo>
                  <a:lnTo>
                    <a:pt x="30480" y="7620"/>
                  </a:lnTo>
                  <a:lnTo>
                    <a:pt x="32004" y="6096"/>
                  </a:lnTo>
                  <a:lnTo>
                    <a:pt x="33528" y="4572"/>
                  </a:lnTo>
                  <a:lnTo>
                    <a:pt x="35052" y="1524"/>
                  </a:lnTo>
                  <a:lnTo>
                    <a:pt x="35052" y="0"/>
                  </a:lnTo>
                  <a:lnTo>
                    <a:pt x="33528" y="1524"/>
                  </a:lnTo>
                  <a:lnTo>
                    <a:pt x="32004" y="1524"/>
                  </a:lnTo>
                  <a:lnTo>
                    <a:pt x="30480" y="3048"/>
                  </a:lnTo>
                  <a:lnTo>
                    <a:pt x="27432" y="4572"/>
                  </a:lnTo>
                  <a:lnTo>
                    <a:pt x="24384" y="6096"/>
                  </a:lnTo>
                  <a:lnTo>
                    <a:pt x="19812" y="6096"/>
                  </a:lnTo>
                  <a:lnTo>
                    <a:pt x="16763" y="7620"/>
                  </a:lnTo>
                  <a:lnTo>
                    <a:pt x="13716" y="9144"/>
                  </a:lnTo>
                  <a:lnTo>
                    <a:pt x="9143" y="9144"/>
                  </a:lnTo>
                  <a:lnTo>
                    <a:pt x="6096" y="10668"/>
                  </a:lnTo>
                  <a:lnTo>
                    <a:pt x="4572" y="12192"/>
                  </a:lnTo>
                  <a:lnTo>
                    <a:pt x="1524" y="13716"/>
                  </a:lnTo>
                  <a:lnTo>
                    <a:pt x="0" y="15240"/>
                  </a:lnTo>
                  <a:close/>
                </a:path>
              </a:pathLst>
            </a:custGeom>
            <a:solidFill>
              <a:srgbClr val="170E39"/>
            </a:solidFill>
          </p:spPr>
          <p:txBody>
            <a:bodyPr wrap="square" lIns="0" tIns="0" rIns="0" bIns="0" rtlCol="0">
              <a:noAutofit/>
            </a:bodyPr>
            <a:lstStyle/>
            <a:p>
              <a:endParaRPr sz="700"/>
            </a:p>
          </p:txBody>
        </p:sp>
        <p:sp>
          <p:nvSpPr>
            <p:cNvPr id="1741" name="object 1782"/>
            <p:cNvSpPr/>
            <p:nvPr/>
          </p:nvSpPr>
          <p:spPr>
            <a:xfrm>
              <a:off x="5961926" y="3606713"/>
              <a:ext cx="90306" cy="52664"/>
            </a:xfrm>
            <a:custGeom>
              <a:avLst/>
              <a:gdLst/>
              <a:ahLst/>
              <a:cxnLst/>
              <a:rect l="l" t="t" r="r" b="b"/>
              <a:pathLst>
                <a:path w="33528" h="19811">
                  <a:moveTo>
                    <a:pt x="33528" y="0"/>
                  </a:moveTo>
                  <a:lnTo>
                    <a:pt x="33528" y="4572"/>
                  </a:lnTo>
                  <a:lnTo>
                    <a:pt x="32004" y="6096"/>
                  </a:lnTo>
                  <a:lnTo>
                    <a:pt x="30480" y="7620"/>
                  </a:lnTo>
                  <a:lnTo>
                    <a:pt x="27432" y="9144"/>
                  </a:lnTo>
                  <a:lnTo>
                    <a:pt x="24384" y="10668"/>
                  </a:lnTo>
                  <a:lnTo>
                    <a:pt x="19812" y="10668"/>
                  </a:lnTo>
                  <a:lnTo>
                    <a:pt x="16763" y="12192"/>
                  </a:lnTo>
                  <a:lnTo>
                    <a:pt x="13716" y="13716"/>
                  </a:lnTo>
                  <a:lnTo>
                    <a:pt x="9143" y="13716"/>
                  </a:lnTo>
                  <a:lnTo>
                    <a:pt x="6096" y="15240"/>
                  </a:lnTo>
                  <a:lnTo>
                    <a:pt x="4572" y="16764"/>
                  </a:lnTo>
                  <a:lnTo>
                    <a:pt x="1524" y="18288"/>
                  </a:lnTo>
                  <a:lnTo>
                    <a:pt x="0" y="18288"/>
                  </a:lnTo>
                  <a:lnTo>
                    <a:pt x="0" y="19812"/>
                  </a:lnTo>
                  <a:lnTo>
                    <a:pt x="0" y="15240"/>
                  </a:lnTo>
                  <a:lnTo>
                    <a:pt x="1524" y="13716"/>
                  </a:lnTo>
                  <a:lnTo>
                    <a:pt x="4572" y="12192"/>
                  </a:lnTo>
                  <a:lnTo>
                    <a:pt x="6096" y="10668"/>
                  </a:lnTo>
                  <a:lnTo>
                    <a:pt x="9143" y="9144"/>
                  </a:lnTo>
                  <a:lnTo>
                    <a:pt x="13716" y="9144"/>
                  </a:lnTo>
                  <a:lnTo>
                    <a:pt x="16763" y="7620"/>
                  </a:lnTo>
                  <a:lnTo>
                    <a:pt x="19812" y="6096"/>
                  </a:lnTo>
                  <a:lnTo>
                    <a:pt x="24384" y="6096"/>
                  </a:lnTo>
                  <a:lnTo>
                    <a:pt x="27432" y="4572"/>
                  </a:lnTo>
                  <a:lnTo>
                    <a:pt x="30480" y="3048"/>
                  </a:lnTo>
                  <a:lnTo>
                    <a:pt x="32004" y="1524"/>
                  </a:lnTo>
                  <a:lnTo>
                    <a:pt x="33528" y="1524"/>
                  </a:lnTo>
                  <a:lnTo>
                    <a:pt x="33528" y="0"/>
                  </a:lnTo>
                </a:path>
              </a:pathLst>
            </a:custGeom>
            <a:ln w="1524">
              <a:solidFill>
                <a:srgbClr val="1E1A16"/>
              </a:solidFill>
            </a:ln>
          </p:spPr>
          <p:txBody>
            <a:bodyPr wrap="square" lIns="0" tIns="0" rIns="0" bIns="0" rtlCol="0">
              <a:noAutofit/>
            </a:bodyPr>
            <a:lstStyle/>
            <a:p>
              <a:endParaRPr sz="700"/>
            </a:p>
          </p:txBody>
        </p:sp>
        <p:sp>
          <p:nvSpPr>
            <p:cNvPr id="1742" name="object 1783"/>
            <p:cNvSpPr/>
            <p:nvPr/>
          </p:nvSpPr>
          <p:spPr>
            <a:xfrm>
              <a:off x="5961926" y="3712040"/>
              <a:ext cx="94411" cy="48610"/>
            </a:xfrm>
            <a:custGeom>
              <a:avLst/>
              <a:gdLst/>
              <a:ahLst/>
              <a:cxnLst/>
              <a:rect l="l" t="t" r="r" b="b"/>
              <a:pathLst>
                <a:path w="35052" h="18287">
                  <a:moveTo>
                    <a:pt x="0" y="15240"/>
                  </a:moveTo>
                  <a:lnTo>
                    <a:pt x="0" y="18288"/>
                  </a:lnTo>
                  <a:lnTo>
                    <a:pt x="1524" y="16764"/>
                  </a:lnTo>
                  <a:lnTo>
                    <a:pt x="4572" y="15240"/>
                  </a:lnTo>
                  <a:lnTo>
                    <a:pt x="7619" y="15240"/>
                  </a:lnTo>
                  <a:lnTo>
                    <a:pt x="10668" y="13716"/>
                  </a:lnTo>
                  <a:lnTo>
                    <a:pt x="13716" y="12192"/>
                  </a:lnTo>
                  <a:lnTo>
                    <a:pt x="16763" y="12192"/>
                  </a:lnTo>
                  <a:lnTo>
                    <a:pt x="21336" y="10668"/>
                  </a:lnTo>
                  <a:lnTo>
                    <a:pt x="24384" y="10668"/>
                  </a:lnTo>
                  <a:lnTo>
                    <a:pt x="27432" y="9144"/>
                  </a:lnTo>
                  <a:lnTo>
                    <a:pt x="30480" y="7620"/>
                  </a:lnTo>
                  <a:lnTo>
                    <a:pt x="32004" y="6096"/>
                  </a:lnTo>
                  <a:lnTo>
                    <a:pt x="33528" y="3048"/>
                  </a:lnTo>
                  <a:lnTo>
                    <a:pt x="35052" y="1524"/>
                  </a:lnTo>
                  <a:lnTo>
                    <a:pt x="35052" y="0"/>
                  </a:lnTo>
                  <a:lnTo>
                    <a:pt x="33528" y="1524"/>
                  </a:lnTo>
                  <a:lnTo>
                    <a:pt x="32004" y="1524"/>
                  </a:lnTo>
                  <a:lnTo>
                    <a:pt x="30480" y="3048"/>
                  </a:lnTo>
                  <a:lnTo>
                    <a:pt x="27432" y="4572"/>
                  </a:lnTo>
                  <a:lnTo>
                    <a:pt x="24384" y="6096"/>
                  </a:lnTo>
                  <a:lnTo>
                    <a:pt x="21336" y="6096"/>
                  </a:lnTo>
                  <a:lnTo>
                    <a:pt x="16763" y="7620"/>
                  </a:lnTo>
                  <a:lnTo>
                    <a:pt x="13716" y="7620"/>
                  </a:lnTo>
                  <a:lnTo>
                    <a:pt x="10668" y="9144"/>
                  </a:lnTo>
                  <a:lnTo>
                    <a:pt x="7619" y="10668"/>
                  </a:lnTo>
                  <a:lnTo>
                    <a:pt x="4572" y="12192"/>
                  </a:lnTo>
                  <a:lnTo>
                    <a:pt x="1524" y="13716"/>
                  </a:lnTo>
                  <a:lnTo>
                    <a:pt x="0" y="15240"/>
                  </a:lnTo>
                  <a:close/>
                </a:path>
              </a:pathLst>
            </a:custGeom>
            <a:solidFill>
              <a:srgbClr val="170E39"/>
            </a:solidFill>
          </p:spPr>
          <p:txBody>
            <a:bodyPr wrap="square" lIns="0" tIns="0" rIns="0" bIns="0" rtlCol="0">
              <a:noAutofit/>
            </a:bodyPr>
            <a:lstStyle/>
            <a:p>
              <a:endParaRPr sz="700"/>
            </a:p>
          </p:txBody>
        </p:sp>
        <p:sp>
          <p:nvSpPr>
            <p:cNvPr id="1743" name="object 1784"/>
            <p:cNvSpPr/>
            <p:nvPr/>
          </p:nvSpPr>
          <p:spPr>
            <a:xfrm>
              <a:off x="5961926" y="3707989"/>
              <a:ext cx="90306" cy="56715"/>
            </a:xfrm>
            <a:custGeom>
              <a:avLst/>
              <a:gdLst/>
              <a:ahLst/>
              <a:cxnLst/>
              <a:rect l="l" t="t" r="r" b="b"/>
              <a:pathLst>
                <a:path w="33528" h="21336">
                  <a:moveTo>
                    <a:pt x="33528" y="0"/>
                  </a:moveTo>
                  <a:lnTo>
                    <a:pt x="33528" y="4572"/>
                  </a:lnTo>
                  <a:lnTo>
                    <a:pt x="32004" y="7620"/>
                  </a:lnTo>
                  <a:lnTo>
                    <a:pt x="30480" y="9144"/>
                  </a:lnTo>
                  <a:lnTo>
                    <a:pt x="27432" y="10668"/>
                  </a:lnTo>
                  <a:lnTo>
                    <a:pt x="24384" y="12192"/>
                  </a:lnTo>
                  <a:lnTo>
                    <a:pt x="21336" y="12192"/>
                  </a:lnTo>
                  <a:lnTo>
                    <a:pt x="16763" y="13716"/>
                  </a:lnTo>
                  <a:lnTo>
                    <a:pt x="13716" y="13716"/>
                  </a:lnTo>
                  <a:lnTo>
                    <a:pt x="10668" y="15240"/>
                  </a:lnTo>
                  <a:lnTo>
                    <a:pt x="7619" y="16764"/>
                  </a:lnTo>
                  <a:lnTo>
                    <a:pt x="4572" y="16764"/>
                  </a:lnTo>
                  <a:lnTo>
                    <a:pt x="1524" y="18288"/>
                  </a:lnTo>
                  <a:lnTo>
                    <a:pt x="0" y="19812"/>
                  </a:lnTo>
                  <a:lnTo>
                    <a:pt x="0" y="21336"/>
                  </a:lnTo>
                  <a:lnTo>
                    <a:pt x="0" y="16764"/>
                  </a:lnTo>
                  <a:lnTo>
                    <a:pt x="1524" y="15240"/>
                  </a:lnTo>
                  <a:lnTo>
                    <a:pt x="4572" y="13716"/>
                  </a:lnTo>
                  <a:lnTo>
                    <a:pt x="7619" y="12192"/>
                  </a:lnTo>
                  <a:lnTo>
                    <a:pt x="10668" y="10668"/>
                  </a:lnTo>
                  <a:lnTo>
                    <a:pt x="13716" y="9144"/>
                  </a:lnTo>
                  <a:lnTo>
                    <a:pt x="16763" y="9144"/>
                  </a:lnTo>
                  <a:lnTo>
                    <a:pt x="21336" y="7620"/>
                  </a:lnTo>
                  <a:lnTo>
                    <a:pt x="24384" y="7620"/>
                  </a:lnTo>
                  <a:lnTo>
                    <a:pt x="27432" y="6096"/>
                  </a:lnTo>
                  <a:lnTo>
                    <a:pt x="30480" y="4572"/>
                  </a:lnTo>
                  <a:lnTo>
                    <a:pt x="32004" y="3048"/>
                  </a:lnTo>
                  <a:lnTo>
                    <a:pt x="33528" y="3048"/>
                  </a:lnTo>
                  <a:lnTo>
                    <a:pt x="33528" y="0"/>
                  </a:lnTo>
                </a:path>
              </a:pathLst>
            </a:custGeom>
            <a:ln w="1524">
              <a:solidFill>
                <a:srgbClr val="1E1A16"/>
              </a:solidFill>
            </a:ln>
          </p:spPr>
          <p:txBody>
            <a:bodyPr wrap="square" lIns="0" tIns="0" rIns="0" bIns="0" rtlCol="0">
              <a:noAutofit/>
            </a:bodyPr>
            <a:lstStyle/>
            <a:p>
              <a:endParaRPr sz="700"/>
            </a:p>
          </p:txBody>
        </p:sp>
        <p:sp>
          <p:nvSpPr>
            <p:cNvPr id="1744" name="object 1785"/>
            <p:cNvSpPr/>
            <p:nvPr/>
          </p:nvSpPr>
          <p:spPr>
            <a:xfrm>
              <a:off x="5957821" y="3505436"/>
              <a:ext cx="94408" cy="48613"/>
            </a:xfrm>
            <a:custGeom>
              <a:avLst/>
              <a:gdLst/>
              <a:ahLst/>
              <a:cxnLst/>
              <a:rect l="l" t="t" r="r" b="b"/>
              <a:pathLst>
                <a:path w="35051" h="18288">
                  <a:moveTo>
                    <a:pt x="0" y="16764"/>
                  </a:moveTo>
                  <a:lnTo>
                    <a:pt x="0" y="18288"/>
                  </a:lnTo>
                  <a:lnTo>
                    <a:pt x="1523" y="16764"/>
                  </a:lnTo>
                  <a:lnTo>
                    <a:pt x="3047" y="15240"/>
                  </a:lnTo>
                  <a:lnTo>
                    <a:pt x="4571" y="15240"/>
                  </a:lnTo>
                  <a:lnTo>
                    <a:pt x="7619" y="13716"/>
                  </a:lnTo>
                  <a:lnTo>
                    <a:pt x="10667" y="12192"/>
                  </a:lnTo>
                  <a:lnTo>
                    <a:pt x="15239" y="10668"/>
                  </a:lnTo>
                  <a:lnTo>
                    <a:pt x="21335" y="10668"/>
                  </a:lnTo>
                  <a:lnTo>
                    <a:pt x="25907" y="9144"/>
                  </a:lnTo>
                  <a:lnTo>
                    <a:pt x="28956" y="7620"/>
                  </a:lnTo>
                  <a:lnTo>
                    <a:pt x="30480" y="6096"/>
                  </a:lnTo>
                  <a:lnTo>
                    <a:pt x="33527" y="4572"/>
                  </a:lnTo>
                  <a:lnTo>
                    <a:pt x="35051" y="1524"/>
                  </a:lnTo>
                  <a:lnTo>
                    <a:pt x="35051" y="0"/>
                  </a:lnTo>
                  <a:lnTo>
                    <a:pt x="33527" y="1524"/>
                  </a:lnTo>
                  <a:lnTo>
                    <a:pt x="30480" y="1524"/>
                  </a:lnTo>
                  <a:lnTo>
                    <a:pt x="28956" y="3048"/>
                  </a:lnTo>
                  <a:lnTo>
                    <a:pt x="25907" y="4572"/>
                  </a:lnTo>
                  <a:lnTo>
                    <a:pt x="21335" y="6096"/>
                  </a:lnTo>
                  <a:lnTo>
                    <a:pt x="15239" y="6096"/>
                  </a:lnTo>
                  <a:lnTo>
                    <a:pt x="10667" y="7620"/>
                  </a:lnTo>
                  <a:lnTo>
                    <a:pt x="7619" y="9144"/>
                  </a:lnTo>
                  <a:lnTo>
                    <a:pt x="4571" y="10668"/>
                  </a:lnTo>
                  <a:lnTo>
                    <a:pt x="3047" y="12192"/>
                  </a:lnTo>
                  <a:lnTo>
                    <a:pt x="1523" y="15240"/>
                  </a:lnTo>
                  <a:lnTo>
                    <a:pt x="0" y="16764"/>
                  </a:lnTo>
                  <a:close/>
                </a:path>
              </a:pathLst>
            </a:custGeom>
            <a:solidFill>
              <a:srgbClr val="170E39"/>
            </a:solidFill>
          </p:spPr>
          <p:txBody>
            <a:bodyPr wrap="square" lIns="0" tIns="0" rIns="0" bIns="0" rtlCol="0">
              <a:noAutofit/>
            </a:bodyPr>
            <a:lstStyle/>
            <a:p>
              <a:endParaRPr sz="700"/>
            </a:p>
          </p:txBody>
        </p:sp>
        <p:sp>
          <p:nvSpPr>
            <p:cNvPr id="1745" name="object 1786"/>
            <p:cNvSpPr/>
            <p:nvPr/>
          </p:nvSpPr>
          <p:spPr>
            <a:xfrm>
              <a:off x="5957821" y="3497334"/>
              <a:ext cx="94408" cy="60766"/>
            </a:xfrm>
            <a:custGeom>
              <a:avLst/>
              <a:gdLst/>
              <a:ahLst/>
              <a:cxnLst/>
              <a:rect l="l" t="t" r="r" b="b"/>
              <a:pathLst>
                <a:path w="35051" h="22859">
                  <a:moveTo>
                    <a:pt x="35051" y="0"/>
                  </a:moveTo>
                  <a:lnTo>
                    <a:pt x="35051" y="4572"/>
                  </a:lnTo>
                  <a:lnTo>
                    <a:pt x="33527" y="7620"/>
                  </a:lnTo>
                  <a:lnTo>
                    <a:pt x="30480" y="9144"/>
                  </a:lnTo>
                  <a:lnTo>
                    <a:pt x="28956" y="10668"/>
                  </a:lnTo>
                  <a:lnTo>
                    <a:pt x="25907" y="12192"/>
                  </a:lnTo>
                  <a:lnTo>
                    <a:pt x="21335" y="13716"/>
                  </a:lnTo>
                  <a:lnTo>
                    <a:pt x="15239" y="13716"/>
                  </a:lnTo>
                  <a:lnTo>
                    <a:pt x="10667" y="15240"/>
                  </a:lnTo>
                  <a:lnTo>
                    <a:pt x="7619" y="16764"/>
                  </a:lnTo>
                  <a:lnTo>
                    <a:pt x="4571" y="18288"/>
                  </a:lnTo>
                  <a:lnTo>
                    <a:pt x="3047" y="18288"/>
                  </a:lnTo>
                  <a:lnTo>
                    <a:pt x="1523" y="19812"/>
                  </a:lnTo>
                  <a:lnTo>
                    <a:pt x="0" y="21336"/>
                  </a:lnTo>
                  <a:lnTo>
                    <a:pt x="0" y="22860"/>
                  </a:lnTo>
                  <a:lnTo>
                    <a:pt x="0" y="19812"/>
                  </a:lnTo>
                  <a:lnTo>
                    <a:pt x="1523" y="18288"/>
                  </a:lnTo>
                  <a:lnTo>
                    <a:pt x="3047" y="15240"/>
                  </a:lnTo>
                  <a:lnTo>
                    <a:pt x="4571" y="13716"/>
                  </a:lnTo>
                  <a:lnTo>
                    <a:pt x="7619" y="12192"/>
                  </a:lnTo>
                  <a:lnTo>
                    <a:pt x="10667" y="10668"/>
                  </a:lnTo>
                  <a:lnTo>
                    <a:pt x="15239" y="9144"/>
                  </a:lnTo>
                  <a:lnTo>
                    <a:pt x="21335" y="9144"/>
                  </a:lnTo>
                  <a:lnTo>
                    <a:pt x="25907" y="7620"/>
                  </a:lnTo>
                  <a:lnTo>
                    <a:pt x="28956" y="6096"/>
                  </a:lnTo>
                  <a:lnTo>
                    <a:pt x="30480" y="4572"/>
                  </a:lnTo>
                  <a:lnTo>
                    <a:pt x="33527" y="4572"/>
                  </a:lnTo>
                  <a:lnTo>
                    <a:pt x="35051" y="3048"/>
                  </a:lnTo>
                  <a:lnTo>
                    <a:pt x="35051" y="0"/>
                  </a:lnTo>
                </a:path>
              </a:pathLst>
            </a:custGeom>
            <a:ln w="1524">
              <a:solidFill>
                <a:srgbClr val="1E1A16"/>
              </a:solidFill>
            </a:ln>
          </p:spPr>
          <p:txBody>
            <a:bodyPr wrap="square" lIns="0" tIns="0" rIns="0" bIns="0" rtlCol="0">
              <a:noAutofit/>
            </a:bodyPr>
            <a:lstStyle/>
            <a:p>
              <a:endParaRPr sz="700"/>
            </a:p>
          </p:txBody>
        </p:sp>
        <p:sp>
          <p:nvSpPr>
            <p:cNvPr id="1746" name="object 1787"/>
            <p:cNvSpPr/>
            <p:nvPr/>
          </p:nvSpPr>
          <p:spPr>
            <a:xfrm>
              <a:off x="5957821" y="3554051"/>
              <a:ext cx="94408" cy="48610"/>
            </a:xfrm>
            <a:custGeom>
              <a:avLst/>
              <a:gdLst/>
              <a:ahLst/>
              <a:cxnLst/>
              <a:rect l="l" t="t" r="r" b="b"/>
              <a:pathLst>
                <a:path w="35051" h="18287">
                  <a:moveTo>
                    <a:pt x="0" y="0"/>
                  </a:moveTo>
                  <a:lnTo>
                    <a:pt x="0" y="1523"/>
                  </a:lnTo>
                  <a:lnTo>
                    <a:pt x="1523" y="3047"/>
                  </a:lnTo>
                  <a:lnTo>
                    <a:pt x="3047" y="6095"/>
                  </a:lnTo>
                  <a:lnTo>
                    <a:pt x="4571" y="6095"/>
                  </a:lnTo>
                  <a:lnTo>
                    <a:pt x="7619" y="9143"/>
                  </a:lnTo>
                  <a:lnTo>
                    <a:pt x="10667" y="10667"/>
                  </a:lnTo>
                  <a:lnTo>
                    <a:pt x="18287" y="10667"/>
                  </a:lnTo>
                  <a:lnTo>
                    <a:pt x="21335" y="12191"/>
                  </a:lnTo>
                  <a:lnTo>
                    <a:pt x="25907" y="13715"/>
                  </a:lnTo>
                  <a:lnTo>
                    <a:pt x="28956" y="15239"/>
                  </a:lnTo>
                  <a:lnTo>
                    <a:pt x="30480" y="15239"/>
                  </a:lnTo>
                  <a:lnTo>
                    <a:pt x="33527" y="16763"/>
                  </a:lnTo>
                  <a:lnTo>
                    <a:pt x="35051" y="18287"/>
                  </a:lnTo>
                  <a:lnTo>
                    <a:pt x="35051" y="15239"/>
                  </a:lnTo>
                  <a:lnTo>
                    <a:pt x="33527" y="13715"/>
                  </a:lnTo>
                  <a:lnTo>
                    <a:pt x="30480" y="12191"/>
                  </a:lnTo>
                  <a:lnTo>
                    <a:pt x="28956" y="10667"/>
                  </a:lnTo>
                  <a:lnTo>
                    <a:pt x="25907" y="9143"/>
                  </a:lnTo>
                  <a:lnTo>
                    <a:pt x="21335" y="7619"/>
                  </a:lnTo>
                  <a:lnTo>
                    <a:pt x="18287" y="6095"/>
                  </a:lnTo>
                  <a:lnTo>
                    <a:pt x="10667" y="6095"/>
                  </a:lnTo>
                  <a:lnTo>
                    <a:pt x="7619" y="4571"/>
                  </a:lnTo>
                  <a:lnTo>
                    <a:pt x="4571" y="3047"/>
                  </a:lnTo>
                  <a:lnTo>
                    <a:pt x="3047" y="1523"/>
                  </a:lnTo>
                  <a:lnTo>
                    <a:pt x="1523" y="1523"/>
                  </a:lnTo>
                  <a:lnTo>
                    <a:pt x="0" y="0"/>
                  </a:lnTo>
                  <a:close/>
                </a:path>
              </a:pathLst>
            </a:custGeom>
            <a:solidFill>
              <a:srgbClr val="2B0E70"/>
            </a:solidFill>
          </p:spPr>
          <p:txBody>
            <a:bodyPr wrap="square" lIns="0" tIns="0" rIns="0" bIns="0" rtlCol="0">
              <a:noAutofit/>
            </a:bodyPr>
            <a:lstStyle/>
            <a:p>
              <a:endParaRPr sz="700"/>
            </a:p>
          </p:txBody>
        </p:sp>
        <p:sp>
          <p:nvSpPr>
            <p:cNvPr id="1747" name="object 1788"/>
            <p:cNvSpPr/>
            <p:nvPr/>
          </p:nvSpPr>
          <p:spPr>
            <a:xfrm>
              <a:off x="5957821" y="3550000"/>
              <a:ext cx="94408" cy="56712"/>
            </a:xfrm>
            <a:custGeom>
              <a:avLst/>
              <a:gdLst/>
              <a:ahLst/>
              <a:cxnLst/>
              <a:rect l="l" t="t" r="r" b="b"/>
              <a:pathLst>
                <a:path w="35051" h="21335">
                  <a:moveTo>
                    <a:pt x="35051" y="21335"/>
                  </a:moveTo>
                  <a:lnTo>
                    <a:pt x="35051" y="16763"/>
                  </a:lnTo>
                  <a:lnTo>
                    <a:pt x="33527" y="15239"/>
                  </a:lnTo>
                  <a:lnTo>
                    <a:pt x="30480" y="13715"/>
                  </a:lnTo>
                  <a:lnTo>
                    <a:pt x="28956" y="12191"/>
                  </a:lnTo>
                  <a:lnTo>
                    <a:pt x="25907" y="10667"/>
                  </a:lnTo>
                  <a:lnTo>
                    <a:pt x="21335" y="9143"/>
                  </a:lnTo>
                  <a:lnTo>
                    <a:pt x="18287" y="7619"/>
                  </a:lnTo>
                  <a:lnTo>
                    <a:pt x="10667" y="7619"/>
                  </a:lnTo>
                  <a:lnTo>
                    <a:pt x="7619" y="6095"/>
                  </a:lnTo>
                  <a:lnTo>
                    <a:pt x="4571" y="4571"/>
                  </a:lnTo>
                  <a:lnTo>
                    <a:pt x="3047" y="3047"/>
                  </a:lnTo>
                  <a:lnTo>
                    <a:pt x="1523" y="3047"/>
                  </a:lnTo>
                  <a:lnTo>
                    <a:pt x="0" y="1524"/>
                  </a:lnTo>
                  <a:lnTo>
                    <a:pt x="0" y="0"/>
                  </a:lnTo>
                  <a:lnTo>
                    <a:pt x="0" y="3047"/>
                  </a:lnTo>
                  <a:lnTo>
                    <a:pt x="1523" y="4571"/>
                  </a:lnTo>
                  <a:lnTo>
                    <a:pt x="3047" y="7619"/>
                  </a:lnTo>
                  <a:lnTo>
                    <a:pt x="4571" y="7619"/>
                  </a:lnTo>
                  <a:lnTo>
                    <a:pt x="7619" y="10667"/>
                  </a:lnTo>
                  <a:lnTo>
                    <a:pt x="10667" y="12191"/>
                  </a:lnTo>
                  <a:lnTo>
                    <a:pt x="18287" y="12191"/>
                  </a:lnTo>
                  <a:lnTo>
                    <a:pt x="21335" y="13715"/>
                  </a:lnTo>
                  <a:lnTo>
                    <a:pt x="25907" y="15239"/>
                  </a:lnTo>
                  <a:lnTo>
                    <a:pt x="28956" y="16763"/>
                  </a:lnTo>
                  <a:lnTo>
                    <a:pt x="30480" y="16763"/>
                  </a:lnTo>
                  <a:lnTo>
                    <a:pt x="33527" y="18287"/>
                  </a:lnTo>
                  <a:lnTo>
                    <a:pt x="35051" y="19811"/>
                  </a:lnTo>
                  <a:lnTo>
                    <a:pt x="35051" y="21335"/>
                  </a:lnTo>
                </a:path>
              </a:pathLst>
            </a:custGeom>
            <a:ln w="1524">
              <a:solidFill>
                <a:srgbClr val="1E1A16"/>
              </a:solidFill>
            </a:ln>
          </p:spPr>
          <p:txBody>
            <a:bodyPr wrap="square" lIns="0" tIns="0" rIns="0" bIns="0" rtlCol="0">
              <a:noAutofit/>
            </a:bodyPr>
            <a:lstStyle/>
            <a:p>
              <a:endParaRPr sz="700"/>
            </a:p>
          </p:txBody>
        </p:sp>
        <p:sp>
          <p:nvSpPr>
            <p:cNvPr id="1748" name="object 1789"/>
            <p:cNvSpPr/>
            <p:nvPr/>
          </p:nvSpPr>
          <p:spPr>
            <a:xfrm>
              <a:off x="5961926" y="3659379"/>
              <a:ext cx="94411" cy="52664"/>
            </a:xfrm>
            <a:custGeom>
              <a:avLst/>
              <a:gdLst/>
              <a:ahLst/>
              <a:cxnLst/>
              <a:rect l="l" t="t" r="r" b="b"/>
              <a:pathLst>
                <a:path w="35052" h="19812">
                  <a:moveTo>
                    <a:pt x="0" y="0"/>
                  </a:moveTo>
                  <a:lnTo>
                    <a:pt x="0" y="3047"/>
                  </a:lnTo>
                  <a:lnTo>
                    <a:pt x="1524" y="4571"/>
                  </a:lnTo>
                  <a:lnTo>
                    <a:pt x="4572" y="7619"/>
                  </a:lnTo>
                  <a:lnTo>
                    <a:pt x="6096" y="7619"/>
                  </a:lnTo>
                  <a:lnTo>
                    <a:pt x="9143" y="9143"/>
                  </a:lnTo>
                  <a:lnTo>
                    <a:pt x="13716" y="10667"/>
                  </a:lnTo>
                  <a:lnTo>
                    <a:pt x="16763" y="12191"/>
                  </a:lnTo>
                  <a:lnTo>
                    <a:pt x="19812" y="12191"/>
                  </a:lnTo>
                  <a:lnTo>
                    <a:pt x="24384" y="13715"/>
                  </a:lnTo>
                  <a:lnTo>
                    <a:pt x="27432" y="13715"/>
                  </a:lnTo>
                  <a:lnTo>
                    <a:pt x="30480" y="15239"/>
                  </a:lnTo>
                  <a:lnTo>
                    <a:pt x="32004" y="16763"/>
                  </a:lnTo>
                  <a:lnTo>
                    <a:pt x="33528" y="18287"/>
                  </a:lnTo>
                  <a:lnTo>
                    <a:pt x="35052" y="19811"/>
                  </a:lnTo>
                  <a:lnTo>
                    <a:pt x="35052" y="16763"/>
                  </a:lnTo>
                  <a:lnTo>
                    <a:pt x="33528" y="15239"/>
                  </a:lnTo>
                  <a:lnTo>
                    <a:pt x="32004" y="13715"/>
                  </a:lnTo>
                  <a:lnTo>
                    <a:pt x="30480" y="12191"/>
                  </a:lnTo>
                  <a:lnTo>
                    <a:pt x="27432" y="10667"/>
                  </a:lnTo>
                  <a:lnTo>
                    <a:pt x="24384" y="9143"/>
                  </a:lnTo>
                  <a:lnTo>
                    <a:pt x="19812" y="7619"/>
                  </a:lnTo>
                  <a:lnTo>
                    <a:pt x="16763" y="7619"/>
                  </a:lnTo>
                  <a:lnTo>
                    <a:pt x="13716" y="6095"/>
                  </a:lnTo>
                  <a:lnTo>
                    <a:pt x="9143" y="6095"/>
                  </a:lnTo>
                  <a:lnTo>
                    <a:pt x="6096" y="4571"/>
                  </a:lnTo>
                  <a:lnTo>
                    <a:pt x="4572" y="3047"/>
                  </a:lnTo>
                  <a:lnTo>
                    <a:pt x="1524" y="1523"/>
                  </a:lnTo>
                  <a:lnTo>
                    <a:pt x="0" y="0"/>
                  </a:lnTo>
                  <a:close/>
                </a:path>
              </a:pathLst>
            </a:custGeom>
            <a:solidFill>
              <a:srgbClr val="2B0E70"/>
            </a:solidFill>
          </p:spPr>
          <p:txBody>
            <a:bodyPr wrap="square" lIns="0" tIns="0" rIns="0" bIns="0" rtlCol="0">
              <a:noAutofit/>
            </a:bodyPr>
            <a:lstStyle/>
            <a:p>
              <a:endParaRPr sz="700"/>
            </a:p>
          </p:txBody>
        </p:sp>
        <p:sp>
          <p:nvSpPr>
            <p:cNvPr id="1749" name="object 1790"/>
            <p:cNvSpPr/>
            <p:nvPr/>
          </p:nvSpPr>
          <p:spPr>
            <a:xfrm>
              <a:off x="5961926" y="3655328"/>
              <a:ext cx="90306" cy="56712"/>
            </a:xfrm>
            <a:custGeom>
              <a:avLst/>
              <a:gdLst/>
              <a:ahLst/>
              <a:cxnLst/>
              <a:rect l="l" t="t" r="r" b="b"/>
              <a:pathLst>
                <a:path w="33528" h="21335">
                  <a:moveTo>
                    <a:pt x="33528" y="21335"/>
                  </a:moveTo>
                  <a:lnTo>
                    <a:pt x="33528" y="16763"/>
                  </a:lnTo>
                  <a:lnTo>
                    <a:pt x="32004" y="15239"/>
                  </a:lnTo>
                  <a:lnTo>
                    <a:pt x="30480" y="13715"/>
                  </a:lnTo>
                  <a:lnTo>
                    <a:pt x="27432" y="12191"/>
                  </a:lnTo>
                  <a:lnTo>
                    <a:pt x="24384" y="10667"/>
                  </a:lnTo>
                  <a:lnTo>
                    <a:pt x="19812" y="9143"/>
                  </a:lnTo>
                  <a:lnTo>
                    <a:pt x="16763" y="9143"/>
                  </a:lnTo>
                  <a:lnTo>
                    <a:pt x="13716" y="7619"/>
                  </a:lnTo>
                  <a:lnTo>
                    <a:pt x="9143" y="7619"/>
                  </a:lnTo>
                  <a:lnTo>
                    <a:pt x="6096" y="6095"/>
                  </a:lnTo>
                  <a:lnTo>
                    <a:pt x="4572" y="4571"/>
                  </a:lnTo>
                  <a:lnTo>
                    <a:pt x="1524" y="3047"/>
                  </a:lnTo>
                  <a:lnTo>
                    <a:pt x="0" y="1523"/>
                  </a:lnTo>
                  <a:lnTo>
                    <a:pt x="0" y="0"/>
                  </a:lnTo>
                  <a:lnTo>
                    <a:pt x="0" y="4571"/>
                  </a:lnTo>
                  <a:lnTo>
                    <a:pt x="1524" y="6095"/>
                  </a:lnTo>
                  <a:lnTo>
                    <a:pt x="4572" y="9143"/>
                  </a:lnTo>
                  <a:lnTo>
                    <a:pt x="6096" y="9143"/>
                  </a:lnTo>
                  <a:lnTo>
                    <a:pt x="9143" y="10667"/>
                  </a:lnTo>
                  <a:lnTo>
                    <a:pt x="13716" y="12191"/>
                  </a:lnTo>
                  <a:lnTo>
                    <a:pt x="16763" y="13715"/>
                  </a:lnTo>
                  <a:lnTo>
                    <a:pt x="19812" y="13715"/>
                  </a:lnTo>
                  <a:lnTo>
                    <a:pt x="24384" y="15239"/>
                  </a:lnTo>
                  <a:lnTo>
                    <a:pt x="27432" y="15239"/>
                  </a:lnTo>
                  <a:lnTo>
                    <a:pt x="30480" y="16763"/>
                  </a:lnTo>
                  <a:lnTo>
                    <a:pt x="32004" y="18287"/>
                  </a:lnTo>
                  <a:lnTo>
                    <a:pt x="33528" y="19811"/>
                  </a:lnTo>
                  <a:lnTo>
                    <a:pt x="33528" y="21335"/>
                  </a:lnTo>
                </a:path>
              </a:pathLst>
            </a:custGeom>
            <a:ln w="1524">
              <a:solidFill>
                <a:srgbClr val="1E1A16"/>
              </a:solidFill>
            </a:ln>
          </p:spPr>
          <p:txBody>
            <a:bodyPr wrap="square" lIns="0" tIns="0" rIns="0" bIns="0" rtlCol="0">
              <a:noAutofit/>
            </a:bodyPr>
            <a:lstStyle/>
            <a:p>
              <a:endParaRPr sz="700"/>
            </a:p>
          </p:txBody>
        </p:sp>
        <p:sp>
          <p:nvSpPr>
            <p:cNvPr id="1750" name="object 1791"/>
            <p:cNvSpPr/>
            <p:nvPr/>
          </p:nvSpPr>
          <p:spPr>
            <a:xfrm>
              <a:off x="5957821" y="3448724"/>
              <a:ext cx="94408" cy="48610"/>
            </a:xfrm>
            <a:custGeom>
              <a:avLst/>
              <a:gdLst/>
              <a:ahLst/>
              <a:cxnLst/>
              <a:rect l="l" t="t" r="r" b="b"/>
              <a:pathLst>
                <a:path w="35051" h="18287">
                  <a:moveTo>
                    <a:pt x="0" y="0"/>
                  </a:moveTo>
                  <a:lnTo>
                    <a:pt x="1523" y="3047"/>
                  </a:lnTo>
                  <a:lnTo>
                    <a:pt x="3047" y="4571"/>
                  </a:lnTo>
                  <a:lnTo>
                    <a:pt x="4571" y="7619"/>
                  </a:lnTo>
                  <a:lnTo>
                    <a:pt x="7619" y="9143"/>
                  </a:lnTo>
                  <a:lnTo>
                    <a:pt x="10667" y="9143"/>
                  </a:lnTo>
                  <a:lnTo>
                    <a:pt x="13715" y="10667"/>
                  </a:lnTo>
                  <a:lnTo>
                    <a:pt x="18287" y="12191"/>
                  </a:lnTo>
                  <a:lnTo>
                    <a:pt x="21335" y="12191"/>
                  </a:lnTo>
                  <a:lnTo>
                    <a:pt x="24383" y="13715"/>
                  </a:lnTo>
                  <a:lnTo>
                    <a:pt x="27431" y="13715"/>
                  </a:lnTo>
                  <a:lnTo>
                    <a:pt x="30480" y="15239"/>
                  </a:lnTo>
                  <a:lnTo>
                    <a:pt x="33527" y="16763"/>
                  </a:lnTo>
                  <a:lnTo>
                    <a:pt x="35051" y="18287"/>
                  </a:lnTo>
                  <a:lnTo>
                    <a:pt x="35051" y="15239"/>
                  </a:lnTo>
                  <a:lnTo>
                    <a:pt x="33527" y="13715"/>
                  </a:lnTo>
                  <a:lnTo>
                    <a:pt x="30480" y="12191"/>
                  </a:lnTo>
                  <a:lnTo>
                    <a:pt x="27431" y="9143"/>
                  </a:lnTo>
                  <a:lnTo>
                    <a:pt x="24383" y="9143"/>
                  </a:lnTo>
                  <a:lnTo>
                    <a:pt x="21335" y="7619"/>
                  </a:lnTo>
                  <a:lnTo>
                    <a:pt x="18287" y="7619"/>
                  </a:lnTo>
                  <a:lnTo>
                    <a:pt x="13715" y="6095"/>
                  </a:lnTo>
                  <a:lnTo>
                    <a:pt x="10667" y="4571"/>
                  </a:lnTo>
                  <a:lnTo>
                    <a:pt x="7619" y="4571"/>
                  </a:lnTo>
                  <a:lnTo>
                    <a:pt x="4571" y="3047"/>
                  </a:lnTo>
                  <a:lnTo>
                    <a:pt x="3047" y="1524"/>
                  </a:lnTo>
                  <a:lnTo>
                    <a:pt x="1523" y="0"/>
                  </a:lnTo>
                  <a:lnTo>
                    <a:pt x="0" y="0"/>
                  </a:lnTo>
                  <a:close/>
                </a:path>
              </a:pathLst>
            </a:custGeom>
            <a:solidFill>
              <a:srgbClr val="2B0E70"/>
            </a:solidFill>
          </p:spPr>
          <p:txBody>
            <a:bodyPr wrap="square" lIns="0" tIns="0" rIns="0" bIns="0" rtlCol="0">
              <a:noAutofit/>
            </a:bodyPr>
            <a:lstStyle/>
            <a:p>
              <a:endParaRPr sz="700"/>
            </a:p>
          </p:txBody>
        </p:sp>
        <p:sp>
          <p:nvSpPr>
            <p:cNvPr id="1751" name="object 1792"/>
            <p:cNvSpPr/>
            <p:nvPr/>
          </p:nvSpPr>
          <p:spPr>
            <a:xfrm>
              <a:off x="5957821" y="3444673"/>
              <a:ext cx="94408" cy="56712"/>
            </a:xfrm>
            <a:custGeom>
              <a:avLst/>
              <a:gdLst/>
              <a:ahLst/>
              <a:cxnLst/>
              <a:rect l="l" t="t" r="r" b="b"/>
              <a:pathLst>
                <a:path w="35051" h="21335">
                  <a:moveTo>
                    <a:pt x="35051" y="21335"/>
                  </a:moveTo>
                  <a:lnTo>
                    <a:pt x="35051" y="16763"/>
                  </a:lnTo>
                  <a:lnTo>
                    <a:pt x="33527" y="15239"/>
                  </a:lnTo>
                  <a:lnTo>
                    <a:pt x="30480" y="13715"/>
                  </a:lnTo>
                  <a:lnTo>
                    <a:pt x="27431" y="10668"/>
                  </a:lnTo>
                  <a:lnTo>
                    <a:pt x="24383" y="10668"/>
                  </a:lnTo>
                  <a:lnTo>
                    <a:pt x="21335" y="9143"/>
                  </a:lnTo>
                  <a:lnTo>
                    <a:pt x="16763" y="9143"/>
                  </a:lnTo>
                  <a:lnTo>
                    <a:pt x="13715" y="7619"/>
                  </a:lnTo>
                  <a:lnTo>
                    <a:pt x="10667" y="6095"/>
                  </a:lnTo>
                  <a:lnTo>
                    <a:pt x="7619" y="6095"/>
                  </a:lnTo>
                  <a:lnTo>
                    <a:pt x="4571" y="4571"/>
                  </a:lnTo>
                  <a:lnTo>
                    <a:pt x="3047" y="3048"/>
                  </a:lnTo>
                  <a:lnTo>
                    <a:pt x="1523" y="1524"/>
                  </a:lnTo>
                  <a:lnTo>
                    <a:pt x="0" y="1524"/>
                  </a:lnTo>
                  <a:lnTo>
                    <a:pt x="0" y="0"/>
                  </a:lnTo>
                  <a:lnTo>
                    <a:pt x="0" y="1524"/>
                  </a:lnTo>
                  <a:lnTo>
                    <a:pt x="1523" y="4571"/>
                  </a:lnTo>
                  <a:lnTo>
                    <a:pt x="3047" y="6095"/>
                  </a:lnTo>
                  <a:lnTo>
                    <a:pt x="4571" y="9143"/>
                  </a:lnTo>
                  <a:lnTo>
                    <a:pt x="7619" y="10668"/>
                  </a:lnTo>
                  <a:lnTo>
                    <a:pt x="10667" y="10668"/>
                  </a:lnTo>
                  <a:lnTo>
                    <a:pt x="13715" y="12191"/>
                  </a:lnTo>
                  <a:lnTo>
                    <a:pt x="16763" y="13715"/>
                  </a:lnTo>
                  <a:lnTo>
                    <a:pt x="21335" y="13715"/>
                  </a:lnTo>
                  <a:lnTo>
                    <a:pt x="24383" y="15239"/>
                  </a:lnTo>
                  <a:lnTo>
                    <a:pt x="27431" y="15239"/>
                  </a:lnTo>
                  <a:lnTo>
                    <a:pt x="30480" y="16763"/>
                  </a:lnTo>
                  <a:lnTo>
                    <a:pt x="33527" y="18287"/>
                  </a:lnTo>
                  <a:lnTo>
                    <a:pt x="35051" y="19811"/>
                  </a:lnTo>
                  <a:lnTo>
                    <a:pt x="35051" y="21335"/>
                  </a:lnTo>
                </a:path>
              </a:pathLst>
            </a:custGeom>
            <a:ln w="1524">
              <a:solidFill>
                <a:srgbClr val="1E1A16"/>
              </a:solidFill>
            </a:ln>
          </p:spPr>
          <p:txBody>
            <a:bodyPr wrap="square" lIns="0" tIns="0" rIns="0" bIns="0" rtlCol="0">
              <a:noAutofit/>
            </a:bodyPr>
            <a:lstStyle/>
            <a:p>
              <a:endParaRPr sz="700"/>
            </a:p>
          </p:txBody>
        </p:sp>
        <p:sp>
          <p:nvSpPr>
            <p:cNvPr id="1752" name="object 1793"/>
            <p:cNvSpPr/>
            <p:nvPr/>
          </p:nvSpPr>
          <p:spPr>
            <a:xfrm>
              <a:off x="6873195" y="3582406"/>
              <a:ext cx="94411" cy="52664"/>
            </a:xfrm>
            <a:custGeom>
              <a:avLst/>
              <a:gdLst/>
              <a:ahLst/>
              <a:cxnLst/>
              <a:rect l="l" t="t" r="r" b="b"/>
              <a:pathLst>
                <a:path w="35052" h="19811">
                  <a:moveTo>
                    <a:pt x="0" y="18288"/>
                  </a:moveTo>
                  <a:lnTo>
                    <a:pt x="0" y="19812"/>
                  </a:lnTo>
                  <a:lnTo>
                    <a:pt x="1524" y="19812"/>
                  </a:lnTo>
                  <a:lnTo>
                    <a:pt x="3048" y="18288"/>
                  </a:lnTo>
                  <a:lnTo>
                    <a:pt x="4572" y="16764"/>
                  </a:lnTo>
                  <a:lnTo>
                    <a:pt x="7619" y="15240"/>
                  </a:lnTo>
                  <a:lnTo>
                    <a:pt x="10668" y="13716"/>
                  </a:lnTo>
                  <a:lnTo>
                    <a:pt x="18287" y="13716"/>
                  </a:lnTo>
                  <a:lnTo>
                    <a:pt x="21336" y="12192"/>
                  </a:lnTo>
                  <a:lnTo>
                    <a:pt x="24384" y="10668"/>
                  </a:lnTo>
                  <a:lnTo>
                    <a:pt x="27432" y="9144"/>
                  </a:lnTo>
                  <a:lnTo>
                    <a:pt x="30480" y="9144"/>
                  </a:lnTo>
                  <a:lnTo>
                    <a:pt x="32004" y="6096"/>
                  </a:lnTo>
                  <a:lnTo>
                    <a:pt x="33528" y="4572"/>
                  </a:lnTo>
                  <a:lnTo>
                    <a:pt x="35052" y="1524"/>
                  </a:lnTo>
                  <a:lnTo>
                    <a:pt x="35052" y="0"/>
                  </a:lnTo>
                  <a:lnTo>
                    <a:pt x="33528" y="1524"/>
                  </a:lnTo>
                  <a:lnTo>
                    <a:pt x="32004" y="3048"/>
                  </a:lnTo>
                  <a:lnTo>
                    <a:pt x="30480" y="4572"/>
                  </a:lnTo>
                  <a:lnTo>
                    <a:pt x="27432" y="4572"/>
                  </a:lnTo>
                  <a:lnTo>
                    <a:pt x="24384" y="6096"/>
                  </a:lnTo>
                  <a:lnTo>
                    <a:pt x="21336" y="7620"/>
                  </a:lnTo>
                  <a:lnTo>
                    <a:pt x="18287" y="9144"/>
                  </a:lnTo>
                  <a:lnTo>
                    <a:pt x="10668" y="9144"/>
                  </a:lnTo>
                  <a:lnTo>
                    <a:pt x="7619" y="10668"/>
                  </a:lnTo>
                  <a:lnTo>
                    <a:pt x="4572" y="13716"/>
                  </a:lnTo>
                  <a:lnTo>
                    <a:pt x="3048" y="15240"/>
                  </a:lnTo>
                  <a:lnTo>
                    <a:pt x="1524" y="16764"/>
                  </a:lnTo>
                  <a:lnTo>
                    <a:pt x="0" y="18288"/>
                  </a:lnTo>
                  <a:close/>
                </a:path>
              </a:pathLst>
            </a:custGeom>
            <a:solidFill>
              <a:srgbClr val="170E39"/>
            </a:solidFill>
          </p:spPr>
          <p:txBody>
            <a:bodyPr wrap="square" lIns="0" tIns="0" rIns="0" bIns="0" rtlCol="0">
              <a:noAutofit/>
            </a:bodyPr>
            <a:lstStyle/>
            <a:p>
              <a:endParaRPr sz="700"/>
            </a:p>
          </p:txBody>
        </p:sp>
        <p:sp>
          <p:nvSpPr>
            <p:cNvPr id="1753" name="object 1794"/>
            <p:cNvSpPr/>
            <p:nvPr/>
          </p:nvSpPr>
          <p:spPr>
            <a:xfrm>
              <a:off x="6873195" y="3582406"/>
              <a:ext cx="94411" cy="56715"/>
            </a:xfrm>
            <a:custGeom>
              <a:avLst/>
              <a:gdLst/>
              <a:ahLst/>
              <a:cxnLst/>
              <a:rect l="l" t="t" r="r" b="b"/>
              <a:pathLst>
                <a:path w="35052" h="21336">
                  <a:moveTo>
                    <a:pt x="35052" y="0"/>
                  </a:moveTo>
                  <a:lnTo>
                    <a:pt x="35052" y="1524"/>
                  </a:lnTo>
                  <a:lnTo>
                    <a:pt x="33528" y="4572"/>
                  </a:lnTo>
                  <a:lnTo>
                    <a:pt x="32004" y="6096"/>
                  </a:lnTo>
                  <a:lnTo>
                    <a:pt x="30480" y="9144"/>
                  </a:lnTo>
                  <a:lnTo>
                    <a:pt x="27432" y="9144"/>
                  </a:lnTo>
                  <a:lnTo>
                    <a:pt x="24384" y="10668"/>
                  </a:lnTo>
                  <a:lnTo>
                    <a:pt x="21336" y="12192"/>
                  </a:lnTo>
                  <a:lnTo>
                    <a:pt x="16764" y="13716"/>
                  </a:lnTo>
                  <a:lnTo>
                    <a:pt x="10668" y="13716"/>
                  </a:lnTo>
                  <a:lnTo>
                    <a:pt x="7619" y="15240"/>
                  </a:lnTo>
                  <a:lnTo>
                    <a:pt x="4572" y="16764"/>
                  </a:lnTo>
                  <a:lnTo>
                    <a:pt x="3048" y="18288"/>
                  </a:lnTo>
                  <a:lnTo>
                    <a:pt x="1524" y="19812"/>
                  </a:lnTo>
                  <a:lnTo>
                    <a:pt x="0" y="19812"/>
                  </a:lnTo>
                  <a:lnTo>
                    <a:pt x="0" y="21336"/>
                  </a:lnTo>
                  <a:lnTo>
                    <a:pt x="0" y="18288"/>
                  </a:lnTo>
                  <a:lnTo>
                    <a:pt x="1524" y="16764"/>
                  </a:lnTo>
                  <a:lnTo>
                    <a:pt x="3048" y="15240"/>
                  </a:lnTo>
                  <a:lnTo>
                    <a:pt x="4572" y="13716"/>
                  </a:lnTo>
                  <a:lnTo>
                    <a:pt x="7619" y="10668"/>
                  </a:lnTo>
                  <a:lnTo>
                    <a:pt x="10668" y="9144"/>
                  </a:lnTo>
                  <a:lnTo>
                    <a:pt x="16764" y="9144"/>
                  </a:lnTo>
                  <a:lnTo>
                    <a:pt x="21336" y="7620"/>
                  </a:lnTo>
                  <a:lnTo>
                    <a:pt x="24384" y="6096"/>
                  </a:lnTo>
                  <a:lnTo>
                    <a:pt x="27432" y="4572"/>
                  </a:lnTo>
                  <a:lnTo>
                    <a:pt x="30480" y="4572"/>
                  </a:lnTo>
                  <a:lnTo>
                    <a:pt x="32004" y="3048"/>
                  </a:lnTo>
                  <a:lnTo>
                    <a:pt x="33528" y="1524"/>
                  </a:lnTo>
                  <a:lnTo>
                    <a:pt x="35052" y="0"/>
                  </a:lnTo>
                </a:path>
              </a:pathLst>
            </a:custGeom>
            <a:ln w="1524">
              <a:solidFill>
                <a:srgbClr val="1E1A16"/>
              </a:solidFill>
            </a:ln>
          </p:spPr>
          <p:txBody>
            <a:bodyPr wrap="square" lIns="0" tIns="0" rIns="0" bIns="0" rtlCol="0">
              <a:noAutofit/>
            </a:bodyPr>
            <a:lstStyle/>
            <a:p>
              <a:endParaRPr sz="700"/>
            </a:p>
          </p:txBody>
        </p:sp>
        <p:sp>
          <p:nvSpPr>
            <p:cNvPr id="1754" name="object 1795"/>
            <p:cNvSpPr/>
            <p:nvPr/>
          </p:nvSpPr>
          <p:spPr>
            <a:xfrm>
              <a:off x="6873195" y="3691785"/>
              <a:ext cx="94411" cy="48610"/>
            </a:xfrm>
            <a:custGeom>
              <a:avLst/>
              <a:gdLst/>
              <a:ahLst/>
              <a:cxnLst/>
              <a:rect l="l" t="t" r="r" b="b"/>
              <a:pathLst>
                <a:path w="35052" h="18288">
                  <a:moveTo>
                    <a:pt x="0" y="18288"/>
                  </a:moveTo>
                  <a:lnTo>
                    <a:pt x="1524" y="18288"/>
                  </a:lnTo>
                  <a:lnTo>
                    <a:pt x="3048" y="16764"/>
                  </a:lnTo>
                  <a:lnTo>
                    <a:pt x="4572" y="15240"/>
                  </a:lnTo>
                  <a:lnTo>
                    <a:pt x="7619" y="13716"/>
                  </a:lnTo>
                  <a:lnTo>
                    <a:pt x="10668" y="13716"/>
                  </a:lnTo>
                  <a:lnTo>
                    <a:pt x="13716" y="12192"/>
                  </a:lnTo>
                  <a:lnTo>
                    <a:pt x="18287" y="10668"/>
                  </a:lnTo>
                  <a:lnTo>
                    <a:pt x="21336" y="10668"/>
                  </a:lnTo>
                  <a:lnTo>
                    <a:pt x="24384" y="9144"/>
                  </a:lnTo>
                  <a:lnTo>
                    <a:pt x="27432" y="9144"/>
                  </a:lnTo>
                  <a:lnTo>
                    <a:pt x="30480" y="6096"/>
                  </a:lnTo>
                  <a:lnTo>
                    <a:pt x="33528" y="4572"/>
                  </a:lnTo>
                  <a:lnTo>
                    <a:pt x="35052" y="3048"/>
                  </a:lnTo>
                  <a:lnTo>
                    <a:pt x="35052" y="0"/>
                  </a:lnTo>
                  <a:lnTo>
                    <a:pt x="33528" y="1524"/>
                  </a:lnTo>
                  <a:lnTo>
                    <a:pt x="30480" y="3048"/>
                  </a:lnTo>
                  <a:lnTo>
                    <a:pt x="27432" y="4572"/>
                  </a:lnTo>
                  <a:lnTo>
                    <a:pt x="24384" y="4572"/>
                  </a:lnTo>
                  <a:lnTo>
                    <a:pt x="21336" y="6096"/>
                  </a:lnTo>
                  <a:lnTo>
                    <a:pt x="18287" y="6096"/>
                  </a:lnTo>
                  <a:lnTo>
                    <a:pt x="13716" y="7620"/>
                  </a:lnTo>
                  <a:lnTo>
                    <a:pt x="10668" y="9144"/>
                  </a:lnTo>
                  <a:lnTo>
                    <a:pt x="7619" y="9144"/>
                  </a:lnTo>
                  <a:lnTo>
                    <a:pt x="4572" y="12192"/>
                  </a:lnTo>
                  <a:lnTo>
                    <a:pt x="3048" y="13716"/>
                  </a:lnTo>
                  <a:lnTo>
                    <a:pt x="1524" y="15240"/>
                  </a:lnTo>
                  <a:lnTo>
                    <a:pt x="0" y="18288"/>
                  </a:lnTo>
                  <a:close/>
                </a:path>
              </a:pathLst>
            </a:custGeom>
            <a:solidFill>
              <a:srgbClr val="170E39"/>
            </a:solidFill>
          </p:spPr>
          <p:txBody>
            <a:bodyPr wrap="square" lIns="0" tIns="0" rIns="0" bIns="0" rtlCol="0">
              <a:noAutofit/>
            </a:bodyPr>
            <a:lstStyle/>
            <a:p>
              <a:endParaRPr sz="700"/>
            </a:p>
          </p:txBody>
        </p:sp>
        <p:sp>
          <p:nvSpPr>
            <p:cNvPr id="1755" name="object 1796"/>
            <p:cNvSpPr/>
            <p:nvPr/>
          </p:nvSpPr>
          <p:spPr>
            <a:xfrm>
              <a:off x="6873195" y="3687737"/>
              <a:ext cx="94411" cy="56715"/>
            </a:xfrm>
            <a:custGeom>
              <a:avLst/>
              <a:gdLst/>
              <a:ahLst/>
              <a:cxnLst/>
              <a:rect l="l" t="t" r="r" b="b"/>
              <a:pathLst>
                <a:path w="35052" h="21336">
                  <a:moveTo>
                    <a:pt x="35052" y="0"/>
                  </a:moveTo>
                  <a:lnTo>
                    <a:pt x="35052" y="4571"/>
                  </a:lnTo>
                  <a:lnTo>
                    <a:pt x="33528" y="6095"/>
                  </a:lnTo>
                  <a:lnTo>
                    <a:pt x="30480" y="7619"/>
                  </a:lnTo>
                  <a:lnTo>
                    <a:pt x="27432" y="10667"/>
                  </a:lnTo>
                  <a:lnTo>
                    <a:pt x="24384" y="10667"/>
                  </a:lnTo>
                  <a:lnTo>
                    <a:pt x="21336" y="12191"/>
                  </a:lnTo>
                  <a:lnTo>
                    <a:pt x="16764" y="12191"/>
                  </a:lnTo>
                  <a:lnTo>
                    <a:pt x="13716" y="13715"/>
                  </a:lnTo>
                  <a:lnTo>
                    <a:pt x="10668" y="15239"/>
                  </a:lnTo>
                  <a:lnTo>
                    <a:pt x="7619" y="15239"/>
                  </a:lnTo>
                  <a:lnTo>
                    <a:pt x="4572" y="16763"/>
                  </a:lnTo>
                  <a:lnTo>
                    <a:pt x="3048" y="18287"/>
                  </a:lnTo>
                  <a:lnTo>
                    <a:pt x="1524" y="19811"/>
                  </a:lnTo>
                  <a:lnTo>
                    <a:pt x="0" y="19811"/>
                  </a:lnTo>
                  <a:lnTo>
                    <a:pt x="0" y="21335"/>
                  </a:lnTo>
                  <a:lnTo>
                    <a:pt x="0" y="19811"/>
                  </a:lnTo>
                  <a:lnTo>
                    <a:pt x="1524" y="16763"/>
                  </a:lnTo>
                  <a:lnTo>
                    <a:pt x="3048" y="15239"/>
                  </a:lnTo>
                  <a:lnTo>
                    <a:pt x="4572" y="13715"/>
                  </a:lnTo>
                  <a:lnTo>
                    <a:pt x="7619" y="10667"/>
                  </a:lnTo>
                  <a:lnTo>
                    <a:pt x="10668" y="10667"/>
                  </a:lnTo>
                  <a:lnTo>
                    <a:pt x="13716" y="9143"/>
                  </a:lnTo>
                  <a:lnTo>
                    <a:pt x="16764" y="7619"/>
                  </a:lnTo>
                  <a:lnTo>
                    <a:pt x="21336" y="7619"/>
                  </a:lnTo>
                  <a:lnTo>
                    <a:pt x="24384" y="6095"/>
                  </a:lnTo>
                  <a:lnTo>
                    <a:pt x="27432" y="6095"/>
                  </a:lnTo>
                  <a:lnTo>
                    <a:pt x="30480" y="4571"/>
                  </a:lnTo>
                  <a:lnTo>
                    <a:pt x="33528" y="3047"/>
                  </a:lnTo>
                  <a:lnTo>
                    <a:pt x="35052" y="1523"/>
                  </a:lnTo>
                  <a:lnTo>
                    <a:pt x="35052" y="0"/>
                  </a:lnTo>
                </a:path>
              </a:pathLst>
            </a:custGeom>
            <a:ln w="1524">
              <a:solidFill>
                <a:srgbClr val="1E1A16"/>
              </a:solidFill>
            </a:ln>
          </p:spPr>
          <p:txBody>
            <a:bodyPr wrap="square" lIns="0" tIns="0" rIns="0" bIns="0" rtlCol="0">
              <a:noAutofit/>
            </a:bodyPr>
            <a:lstStyle/>
            <a:p>
              <a:endParaRPr sz="700"/>
            </a:p>
          </p:txBody>
        </p:sp>
        <p:sp>
          <p:nvSpPr>
            <p:cNvPr id="1756" name="object 1797"/>
            <p:cNvSpPr/>
            <p:nvPr/>
          </p:nvSpPr>
          <p:spPr>
            <a:xfrm>
              <a:off x="6873195" y="3477081"/>
              <a:ext cx="94411" cy="52664"/>
            </a:xfrm>
            <a:custGeom>
              <a:avLst/>
              <a:gdLst/>
              <a:ahLst/>
              <a:cxnLst/>
              <a:rect l="l" t="t" r="r" b="b"/>
              <a:pathLst>
                <a:path w="35052" h="19811">
                  <a:moveTo>
                    <a:pt x="0" y="16763"/>
                  </a:moveTo>
                  <a:lnTo>
                    <a:pt x="0" y="19811"/>
                  </a:lnTo>
                  <a:lnTo>
                    <a:pt x="1524" y="18287"/>
                  </a:lnTo>
                  <a:lnTo>
                    <a:pt x="4572" y="16763"/>
                  </a:lnTo>
                  <a:lnTo>
                    <a:pt x="7619" y="15239"/>
                  </a:lnTo>
                  <a:lnTo>
                    <a:pt x="10668" y="15239"/>
                  </a:lnTo>
                  <a:lnTo>
                    <a:pt x="13716" y="13715"/>
                  </a:lnTo>
                  <a:lnTo>
                    <a:pt x="16764" y="12191"/>
                  </a:lnTo>
                  <a:lnTo>
                    <a:pt x="21336" y="12191"/>
                  </a:lnTo>
                  <a:lnTo>
                    <a:pt x="24384" y="10667"/>
                  </a:lnTo>
                  <a:lnTo>
                    <a:pt x="27432" y="9143"/>
                  </a:lnTo>
                  <a:lnTo>
                    <a:pt x="30480" y="7619"/>
                  </a:lnTo>
                  <a:lnTo>
                    <a:pt x="32004" y="6095"/>
                  </a:lnTo>
                  <a:lnTo>
                    <a:pt x="33528" y="4571"/>
                  </a:lnTo>
                  <a:lnTo>
                    <a:pt x="35052" y="3047"/>
                  </a:lnTo>
                  <a:lnTo>
                    <a:pt x="35052" y="0"/>
                  </a:lnTo>
                  <a:lnTo>
                    <a:pt x="33528" y="1523"/>
                  </a:lnTo>
                  <a:lnTo>
                    <a:pt x="32004" y="3047"/>
                  </a:lnTo>
                  <a:lnTo>
                    <a:pt x="30480" y="4571"/>
                  </a:lnTo>
                  <a:lnTo>
                    <a:pt x="27432" y="6095"/>
                  </a:lnTo>
                  <a:lnTo>
                    <a:pt x="24384" y="6095"/>
                  </a:lnTo>
                  <a:lnTo>
                    <a:pt x="21336" y="7619"/>
                  </a:lnTo>
                  <a:lnTo>
                    <a:pt x="16764" y="7619"/>
                  </a:lnTo>
                  <a:lnTo>
                    <a:pt x="13716" y="9143"/>
                  </a:lnTo>
                  <a:lnTo>
                    <a:pt x="10668" y="10667"/>
                  </a:lnTo>
                  <a:lnTo>
                    <a:pt x="7619" y="12191"/>
                  </a:lnTo>
                  <a:lnTo>
                    <a:pt x="4572" y="12191"/>
                  </a:lnTo>
                  <a:lnTo>
                    <a:pt x="1524" y="15239"/>
                  </a:lnTo>
                  <a:lnTo>
                    <a:pt x="0" y="16763"/>
                  </a:lnTo>
                  <a:close/>
                </a:path>
              </a:pathLst>
            </a:custGeom>
            <a:solidFill>
              <a:srgbClr val="170E39"/>
            </a:solidFill>
          </p:spPr>
          <p:txBody>
            <a:bodyPr wrap="square" lIns="0" tIns="0" rIns="0" bIns="0" rtlCol="0">
              <a:noAutofit/>
            </a:bodyPr>
            <a:lstStyle/>
            <a:p>
              <a:endParaRPr sz="700"/>
            </a:p>
          </p:txBody>
        </p:sp>
        <p:sp>
          <p:nvSpPr>
            <p:cNvPr id="1757" name="object 1798"/>
            <p:cNvSpPr/>
            <p:nvPr/>
          </p:nvSpPr>
          <p:spPr>
            <a:xfrm>
              <a:off x="6873195" y="3477081"/>
              <a:ext cx="94411" cy="56715"/>
            </a:xfrm>
            <a:custGeom>
              <a:avLst/>
              <a:gdLst/>
              <a:ahLst/>
              <a:cxnLst/>
              <a:rect l="l" t="t" r="r" b="b"/>
              <a:pathLst>
                <a:path w="35052" h="21336">
                  <a:moveTo>
                    <a:pt x="35052" y="0"/>
                  </a:moveTo>
                  <a:lnTo>
                    <a:pt x="35052" y="3047"/>
                  </a:lnTo>
                  <a:lnTo>
                    <a:pt x="33528" y="4571"/>
                  </a:lnTo>
                  <a:lnTo>
                    <a:pt x="32004" y="6095"/>
                  </a:lnTo>
                  <a:lnTo>
                    <a:pt x="30480" y="7619"/>
                  </a:lnTo>
                  <a:lnTo>
                    <a:pt x="27432" y="9143"/>
                  </a:lnTo>
                  <a:lnTo>
                    <a:pt x="24384" y="10667"/>
                  </a:lnTo>
                  <a:lnTo>
                    <a:pt x="21336" y="12191"/>
                  </a:lnTo>
                  <a:lnTo>
                    <a:pt x="16764" y="12191"/>
                  </a:lnTo>
                  <a:lnTo>
                    <a:pt x="13716" y="13715"/>
                  </a:lnTo>
                  <a:lnTo>
                    <a:pt x="10668" y="15239"/>
                  </a:lnTo>
                  <a:lnTo>
                    <a:pt x="7619" y="15239"/>
                  </a:lnTo>
                  <a:lnTo>
                    <a:pt x="4572" y="16763"/>
                  </a:lnTo>
                  <a:lnTo>
                    <a:pt x="1524" y="18287"/>
                  </a:lnTo>
                  <a:lnTo>
                    <a:pt x="0" y="19811"/>
                  </a:lnTo>
                  <a:lnTo>
                    <a:pt x="0" y="21335"/>
                  </a:lnTo>
                  <a:lnTo>
                    <a:pt x="0" y="16763"/>
                  </a:lnTo>
                  <a:lnTo>
                    <a:pt x="1524" y="15239"/>
                  </a:lnTo>
                  <a:lnTo>
                    <a:pt x="4572" y="12191"/>
                  </a:lnTo>
                  <a:lnTo>
                    <a:pt x="7619" y="12191"/>
                  </a:lnTo>
                  <a:lnTo>
                    <a:pt x="10668" y="10667"/>
                  </a:lnTo>
                  <a:lnTo>
                    <a:pt x="13716" y="9143"/>
                  </a:lnTo>
                  <a:lnTo>
                    <a:pt x="16764" y="7619"/>
                  </a:lnTo>
                  <a:lnTo>
                    <a:pt x="21336" y="7619"/>
                  </a:lnTo>
                  <a:lnTo>
                    <a:pt x="24384" y="6095"/>
                  </a:lnTo>
                  <a:lnTo>
                    <a:pt x="27432" y="6095"/>
                  </a:lnTo>
                  <a:lnTo>
                    <a:pt x="30480" y="4571"/>
                  </a:lnTo>
                  <a:lnTo>
                    <a:pt x="32004" y="3047"/>
                  </a:lnTo>
                  <a:lnTo>
                    <a:pt x="33528" y="1523"/>
                  </a:lnTo>
                  <a:lnTo>
                    <a:pt x="35052" y="0"/>
                  </a:lnTo>
                </a:path>
              </a:pathLst>
            </a:custGeom>
            <a:ln w="1524">
              <a:solidFill>
                <a:srgbClr val="1E1A16"/>
              </a:solidFill>
            </a:ln>
          </p:spPr>
          <p:txBody>
            <a:bodyPr wrap="square" lIns="0" tIns="0" rIns="0" bIns="0" rtlCol="0">
              <a:noAutofit/>
            </a:bodyPr>
            <a:lstStyle/>
            <a:p>
              <a:endParaRPr sz="700"/>
            </a:p>
          </p:txBody>
        </p:sp>
        <p:sp>
          <p:nvSpPr>
            <p:cNvPr id="1758" name="object 1799"/>
            <p:cNvSpPr/>
            <p:nvPr/>
          </p:nvSpPr>
          <p:spPr>
            <a:xfrm>
              <a:off x="6873195" y="3533796"/>
              <a:ext cx="94411" cy="48610"/>
            </a:xfrm>
            <a:custGeom>
              <a:avLst/>
              <a:gdLst/>
              <a:ahLst/>
              <a:cxnLst/>
              <a:rect l="l" t="t" r="r" b="b"/>
              <a:pathLst>
                <a:path w="35052" h="18287">
                  <a:moveTo>
                    <a:pt x="0" y="0"/>
                  </a:moveTo>
                  <a:lnTo>
                    <a:pt x="0" y="3048"/>
                  </a:lnTo>
                  <a:lnTo>
                    <a:pt x="1524" y="4572"/>
                  </a:lnTo>
                  <a:lnTo>
                    <a:pt x="4572" y="6096"/>
                  </a:lnTo>
                  <a:lnTo>
                    <a:pt x="7619" y="7620"/>
                  </a:lnTo>
                  <a:lnTo>
                    <a:pt x="10668" y="9143"/>
                  </a:lnTo>
                  <a:lnTo>
                    <a:pt x="13716" y="9143"/>
                  </a:lnTo>
                  <a:lnTo>
                    <a:pt x="16764" y="10668"/>
                  </a:lnTo>
                  <a:lnTo>
                    <a:pt x="21336" y="12192"/>
                  </a:lnTo>
                  <a:lnTo>
                    <a:pt x="24384" y="12192"/>
                  </a:lnTo>
                  <a:lnTo>
                    <a:pt x="27432" y="13716"/>
                  </a:lnTo>
                  <a:lnTo>
                    <a:pt x="30480" y="15240"/>
                  </a:lnTo>
                  <a:lnTo>
                    <a:pt x="32004" y="16763"/>
                  </a:lnTo>
                  <a:lnTo>
                    <a:pt x="33528" y="18287"/>
                  </a:lnTo>
                  <a:lnTo>
                    <a:pt x="35052" y="18287"/>
                  </a:lnTo>
                  <a:lnTo>
                    <a:pt x="35052" y="16763"/>
                  </a:lnTo>
                  <a:lnTo>
                    <a:pt x="33528" y="15240"/>
                  </a:lnTo>
                  <a:lnTo>
                    <a:pt x="32004" y="13716"/>
                  </a:lnTo>
                  <a:lnTo>
                    <a:pt x="30480" y="10668"/>
                  </a:lnTo>
                  <a:lnTo>
                    <a:pt x="27432" y="9143"/>
                  </a:lnTo>
                  <a:lnTo>
                    <a:pt x="24384" y="7620"/>
                  </a:lnTo>
                  <a:lnTo>
                    <a:pt x="21336" y="7620"/>
                  </a:lnTo>
                  <a:lnTo>
                    <a:pt x="16764" y="6096"/>
                  </a:lnTo>
                  <a:lnTo>
                    <a:pt x="13716" y="6096"/>
                  </a:lnTo>
                  <a:lnTo>
                    <a:pt x="10668" y="4572"/>
                  </a:lnTo>
                  <a:lnTo>
                    <a:pt x="7619" y="3048"/>
                  </a:lnTo>
                  <a:lnTo>
                    <a:pt x="4572" y="1524"/>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759" name="object 1800"/>
            <p:cNvSpPr/>
            <p:nvPr/>
          </p:nvSpPr>
          <p:spPr>
            <a:xfrm>
              <a:off x="6873195" y="3529745"/>
              <a:ext cx="94411" cy="56715"/>
            </a:xfrm>
            <a:custGeom>
              <a:avLst/>
              <a:gdLst/>
              <a:ahLst/>
              <a:cxnLst/>
              <a:rect l="l" t="t" r="r" b="b"/>
              <a:pathLst>
                <a:path w="35052" h="21336">
                  <a:moveTo>
                    <a:pt x="35052" y="21336"/>
                  </a:moveTo>
                  <a:lnTo>
                    <a:pt x="35052" y="18287"/>
                  </a:lnTo>
                  <a:lnTo>
                    <a:pt x="33528" y="16764"/>
                  </a:lnTo>
                  <a:lnTo>
                    <a:pt x="32004" y="15240"/>
                  </a:lnTo>
                  <a:lnTo>
                    <a:pt x="30480" y="12192"/>
                  </a:lnTo>
                  <a:lnTo>
                    <a:pt x="27432" y="10668"/>
                  </a:lnTo>
                  <a:lnTo>
                    <a:pt x="24384" y="9144"/>
                  </a:lnTo>
                  <a:lnTo>
                    <a:pt x="21336" y="9144"/>
                  </a:lnTo>
                  <a:lnTo>
                    <a:pt x="16764" y="7620"/>
                  </a:lnTo>
                  <a:lnTo>
                    <a:pt x="13716" y="7620"/>
                  </a:lnTo>
                  <a:lnTo>
                    <a:pt x="10668" y="6096"/>
                  </a:lnTo>
                  <a:lnTo>
                    <a:pt x="7619" y="4572"/>
                  </a:lnTo>
                  <a:lnTo>
                    <a:pt x="4572" y="3048"/>
                  </a:lnTo>
                  <a:lnTo>
                    <a:pt x="1524" y="3048"/>
                  </a:lnTo>
                  <a:lnTo>
                    <a:pt x="0" y="1524"/>
                  </a:lnTo>
                  <a:lnTo>
                    <a:pt x="0" y="0"/>
                  </a:lnTo>
                  <a:lnTo>
                    <a:pt x="0" y="4572"/>
                  </a:lnTo>
                  <a:lnTo>
                    <a:pt x="1524" y="6096"/>
                  </a:lnTo>
                  <a:lnTo>
                    <a:pt x="4572" y="7620"/>
                  </a:lnTo>
                  <a:lnTo>
                    <a:pt x="7619" y="9144"/>
                  </a:lnTo>
                  <a:lnTo>
                    <a:pt x="10668" y="10668"/>
                  </a:lnTo>
                  <a:lnTo>
                    <a:pt x="13716" y="10668"/>
                  </a:lnTo>
                  <a:lnTo>
                    <a:pt x="16764" y="12192"/>
                  </a:lnTo>
                  <a:lnTo>
                    <a:pt x="21336" y="13716"/>
                  </a:lnTo>
                  <a:lnTo>
                    <a:pt x="24384" y="13716"/>
                  </a:lnTo>
                  <a:lnTo>
                    <a:pt x="27432" y="15240"/>
                  </a:lnTo>
                  <a:lnTo>
                    <a:pt x="30480" y="16764"/>
                  </a:lnTo>
                  <a:lnTo>
                    <a:pt x="32004" y="18287"/>
                  </a:lnTo>
                  <a:lnTo>
                    <a:pt x="33528" y="19812"/>
                  </a:lnTo>
                  <a:lnTo>
                    <a:pt x="35052" y="19812"/>
                  </a:lnTo>
                  <a:lnTo>
                    <a:pt x="35052" y="21336"/>
                  </a:lnTo>
                </a:path>
              </a:pathLst>
            </a:custGeom>
            <a:ln w="1524">
              <a:solidFill>
                <a:srgbClr val="1E1A16"/>
              </a:solidFill>
            </a:ln>
          </p:spPr>
          <p:txBody>
            <a:bodyPr wrap="square" lIns="0" tIns="0" rIns="0" bIns="0" rtlCol="0">
              <a:noAutofit/>
            </a:bodyPr>
            <a:lstStyle/>
            <a:p>
              <a:endParaRPr sz="700"/>
            </a:p>
          </p:txBody>
        </p:sp>
        <p:sp>
          <p:nvSpPr>
            <p:cNvPr id="1760" name="object 1801"/>
            <p:cNvSpPr/>
            <p:nvPr/>
          </p:nvSpPr>
          <p:spPr>
            <a:xfrm>
              <a:off x="6873195" y="3635073"/>
              <a:ext cx="94411" cy="52664"/>
            </a:xfrm>
            <a:custGeom>
              <a:avLst/>
              <a:gdLst/>
              <a:ahLst/>
              <a:cxnLst/>
              <a:rect l="l" t="t" r="r" b="b"/>
              <a:pathLst>
                <a:path w="35052" h="19812">
                  <a:moveTo>
                    <a:pt x="1524" y="3048"/>
                  </a:moveTo>
                  <a:lnTo>
                    <a:pt x="3048" y="6096"/>
                  </a:lnTo>
                  <a:lnTo>
                    <a:pt x="4572" y="7620"/>
                  </a:lnTo>
                  <a:lnTo>
                    <a:pt x="7619" y="9143"/>
                  </a:lnTo>
                  <a:lnTo>
                    <a:pt x="10668" y="10668"/>
                  </a:lnTo>
                  <a:lnTo>
                    <a:pt x="13716" y="12192"/>
                  </a:lnTo>
                  <a:lnTo>
                    <a:pt x="21336" y="12192"/>
                  </a:lnTo>
                  <a:lnTo>
                    <a:pt x="24384" y="13716"/>
                  </a:lnTo>
                  <a:lnTo>
                    <a:pt x="27432" y="15240"/>
                  </a:lnTo>
                  <a:lnTo>
                    <a:pt x="30480" y="16763"/>
                  </a:lnTo>
                  <a:lnTo>
                    <a:pt x="32004" y="16763"/>
                  </a:lnTo>
                  <a:lnTo>
                    <a:pt x="33528" y="18287"/>
                  </a:lnTo>
                  <a:lnTo>
                    <a:pt x="35052" y="19812"/>
                  </a:lnTo>
                  <a:lnTo>
                    <a:pt x="35052" y="18287"/>
                  </a:lnTo>
                  <a:lnTo>
                    <a:pt x="33528" y="16763"/>
                  </a:lnTo>
                  <a:lnTo>
                    <a:pt x="32004" y="13716"/>
                  </a:lnTo>
                  <a:lnTo>
                    <a:pt x="30480" y="12192"/>
                  </a:lnTo>
                  <a:lnTo>
                    <a:pt x="27432" y="10668"/>
                  </a:lnTo>
                  <a:lnTo>
                    <a:pt x="24384" y="9143"/>
                  </a:lnTo>
                  <a:lnTo>
                    <a:pt x="21336" y="9143"/>
                  </a:lnTo>
                  <a:lnTo>
                    <a:pt x="18287" y="7620"/>
                  </a:lnTo>
                  <a:lnTo>
                    <a:pt x="13716" y="7620"/>
                  </a:lnTo>
                  <a:lnTo>
                    <a:pt x="10668" y="6096"/>
                  </a:lnTo>
                  <a:lnTo>
                    <a:pt x="7619" y="4572"/>
                  </a:lnTo>
                  <a:lnTo>
                    <a:pt x="4572" y="3048"/>
                  </a:lnTo>
                  <a:lnTo>
                    <a:pt x="3048" y="3048"/>
                  </a:lnTo>
                  <a:lnTo>
                    <a:pt x="1524" y="1524"/>
                  </a:lnTo>
                  <a:lnTo>
                    <a:pt x="0" y="0"/>
                  </a:lnTo>
                  <a:lnTo>
                    <a:pt x="0" y="1524"/>
                  </a:lnTo>
                  <a:lnTo>
                    <a:pt x="1524" y="3048"/>
                  </a:lnTo>
                  <a:close/>
                </a:path>
              </a:pathLst>
            </a:custGeom>
            <a:solidFill>
              <a:srgbClr val="2B0E70"/>
            </a:solidFill>
          </p:spPr>
          <p:txBody>
            <a:bodyPr wrap="square" lIns="0" tIns="0" rIns="0" bIns="0" rtlCol="0">
              <a:noAutofit/>
            </a:bodyPr>
            <a:lstStyle/>
            <a:p>
              <a:endParaRPr sz="700"/>
            </a:p>
          </p:txBody>
        </p:sp>
        <p:sp>
          <p:nvSpPr>
            <p:cNvPr id="1761" name="object 1802"/>
            <p:cNvSpPr/>
            <p:nvPr/>
          </p:nvSpPr>
          <p:spPr>
            <a:xfrm>
              <a:off x="6873195" y="3635073"/>
              <a:ext cx="94411" cy="56715"/>
            </a:xfrm>
            <a:custGeom>
              <a:avLst/>
              <a:gdLst/>
              <a:ahLst/>
              <a:cxnLst/>
              <a:rect l="l" t="t" r="r" b="b"/>
              <a:pathLst>
                <a:path w="35052" h="21335">
                  <a:moveTo>
                    <a:pt x="35052" y="21336"/>
                  </a:moveTo>
                  <a:lnTo>
                    <a:pt x="35052" y="18287"/>
                  </a:lnTo>
                  <a:lnTo>
                    <a:pt x="33528" y="16763"/>
                  </a:lnTo>
                  <a:lnTo>
                    <a:pt x="32004" y="13716"/>
                  </a:lnTo>
                  <a:lnTo>
                    <a:pt x="30480" y="12192"/>
                  </a:lnTo>
                  <a:lnTo>
                    <a:pt x="27432" y="10668"/>
                  </a:lnTo>
                  <a:lnTo>
                    <a:pt x="24384" y="9143"/>
                  </a:lnTo>
                  <a:lnTo>
                    <a:pt x="21336" y="9143"/>
                  </a:lnTo>
                  <a:lnTo>
                    <a:pt x="16764" y="7620"/>
                  </a:lnTo>
                  <a:lnTo>
                    <a:pt x="13716" y="7620"/>
                  </a:lnTo>
                  <a:lnTo>
                    <a:pt x="10668" y="6096"/>
                  </a:lnTo>
                  <a:lnTo>
                    <a:pt x="7619" y="4572"/>
                  </a:lnTo>
                  <a:lnTo>
                    <a:pt x="4572" y="3048"/>
                  </a:lnTo>
                  <a:lnTo>
                    <a:pt x="3048" y="3048"/>
                  </a:lnTo>
                  <a:lnTo>
                    <a:pt x="1524" y="1524"/>
                  </a:lnTo>
                  <a:lnTo>
                    <a:pt x="0" y="0"/>
                  </a:lnTo>
                  <a:lnTo>
                    <a:pt x="0" y="1524"/>
                  </a:lnTo>
                  <a:lnTo>
                    <a:pt x="1524" y="3048"/>
                  </a:lnTo>
                  <a:lnTo>
                    <a:pt x="3048" y="6096"/>
                  </a:lnTo>
                  <a:lnTo>
                    <a:pt x="4572" y="7620"/>
                  </a:lnTo>
                  <a:lnTo>
                    <a:pt x="7619" y="9143"/>
                  </a:lnTo>
                  <a:lnTo>
                    <a:pt x="10668" y="10668"/>
                  </a:lnTo>
                  <a:lnTo>
                    <a:pt x="13716" y="12192"/>
                  </a:lnTo>
                  <a:lnTo>
                    <a:pt x="21336" y="12192"/>
                  </a:lnTo>
                  <a:lnTo>
                    <a:pt x="24384" y="13716"/>
                  </a:lnTo>
                  <a:lnTo>
                    <a:pt x="27432" y="15240"/>
                  </a:lnTo>
                  <a:lnTo>
                    <a:pt x="30480" y="16763"/>
                  </a:lnTo>
                  <a:lnTo>
                    <a:pt x="32004" y="16763"/>
                  </a:lnTo>
                  <a:lnTo>
                    <a:pt x="33528" y="18287"/>
                  </a:lnTo>
                  <a:lnTo>
                    <a:pt x="35052" y="19812"/>
                  </a:lnTo>
                  <a:lnTo>
                    <a:pt x="35052" y="21336"/>
                  </a:lnTo>
                </a:path>
              </a:pathLst>
            </a:custGeom>
            <a:ln w="1524">
              <a:solidFill>
                <a:srgbClr val="1E1A16"/>
              </a:solidFill>
            </a:ln>
          </p:spPr>
          <p:txBody>
            <a:bodyPr wrap="square" lIns="0" tIns="0" rIns="0" bIns="0" rtlCol="0">
              <a:noAutofit/>
            </a:bodyPr>
            <a:lstStyle/>
            <a:p>
              <a:endParaRPr sz="700"/>
            </a:p>
          </p:txBody>
        </p:sp>
        <p:sp>
          <p:nvSpPr>
            <p:cNvPr id="1762" name="object 1803"/>
            <p:cNvSpPr/>
            <p:nvPr/>
          </p:nvSpPr>
          <p:spPr>
            <a:xfrm>
              <a:off x="6963501" y="3473030"/>
              <a:ext cx="4105" cy="8099"/>
            </a:xfrm>
            <a:custGeom>
              <a:avLst/>
              <a:gdLst/>
              <a:ahLst/>
              <a:cxnLst/>
              <a:rect l="l" t="t" r="r" b="b"/>
              <a:pathLst>
                <a:path w="1524" h="3048">
                  <a:moveTo>
                    <a:pt x="1524" y="3047"/>
                  </a:moveTo>
                  <a:lnTo>
                    <a:pt x="0" y="0"/>
                  </a:lnTo>
                  <a:lnTo>
                    <a:pt x="0" y="1523"/>
                  </a:lnTo>
                  <a:lnTo>
                    <a:pt x="1524" y="3047"/>
                  </a:lnTo>
                  <a:close/>
                </a:path>
              </a:pathLst>
            </a:custGeom>
            <a:solidFill>
              <a:srgbClr val="2B0E70"/>
            </a:solidFill>
          </p:spPr>
          <p:txBody>
            <a:bodyPr wrap="square" lIns="0" tIns="0" rIns="0" bIns="0" rtlCol="0">
              <a:noAutofit/>
            </a:bodyPr>
            <a:lstStyle/>
            <a:p>
              <a:endParaRPr sz="700"/>
            </a:p>
          </p:txBody>
        </p:sp>
        <p:sp>
          <p:nvSpPr>
            <p:cNvPr id="1763" name="object 1804"/>
            <p:cNvSpPr/>
            <p:nvPr/>
          </p:nvSpPr>
          <p:spPr>
            <a:xfrm>
              <a:off x="6873195" y="3428468"/>
              <a:ext cx="90306" cy="44562"/>
            </a:xfrm>
            <a:custGeom>
              <a:avLst/>
              <a:gdLst/>
              <a:ahLst/>
              <a:cxnLst/>
              <a:rect l="l" t="t" r="r" b="b"/>
              <a:pathLst>
                <a:path w="33528" h="16764">
                  <a:moveTo>
                    <a:pt x="0" y="0"/>
                  </a:moveTo>
                  <a:lnTo>
                    <a:pt x="0" y="3048"/>
                  </a:lnTo>
                  <a:lnTo>
                    <a:pt x="1524" y="4572"/>
                  </a:lnTo>
                  <a:lnTo>
                    <a:pt x="4572" y="6096"/>
                  </a:lnTo>
                  <a:lnTo>
                    <a:pt x="6096" y="7620"/>
                  </a:lnTo>
                  <a:lnTo>
                    <a:pt x="9144" y="9144"/>
                  </a:lnTo>
                  <a:lnTo>
                    <a:pt x="13716" y="10668"/>
                  </a:lnTo>
                  <a:lnTo>
                    <a:pt x="16764" y="10668"/>
                  </a:lnTo>
                  <a:lnTo>
                    <a:pt x="19812" y="12192"/>
                  </a:lnTo>
                  <a:lnTo>
                    <a:pt x="24384" y="12192"/>
                  </a:lnTo>
                  <a:lnTo>
                    <a:pt x="27432" y="13716"/>
                  </a:lnTo>
                  <a:lnTo>
                    <a:pt x="30480" y="15240"/>
                  </a:lnTo>
                  <a:lnTo>
                    <a:pt x="32004" y="16764"/>
                  </a:lnTo>
                  <a:lnTo>
                    <a:pt x="33528" y="16764"/>
                  </a:lnTo>
                  <a:lnTo>
                    <a:pt x="33528" y="15240"/>
                  </a:lnTo>
                  <a:lnTo>
                    <a:pt x="32004" y="12192"/>
                  </a:lnTo>
                  <a:lnTo>
                    <a:pt x="30480" y="10668"/>
                  </a:lnTo>
                  <a:lnTo>
                    <a:pt x="27432" y="9144"/>
                  </a:lnTo>
                  <a:lnTo>
                    <a:pt x="24384" y="7620"/>
                  </a:lnTo>
                  <a:lnTo>
                    <a:pt x="19812" y="7620"/>
                  </a:lnTo>
                  <a:lnTo>
                    <a:pt x="16764" y="6096"/>
                  </a:lnTo>
                  <a:lnTo>
                    <a:pt x="13716" y="6096"/>
                  </a:lnTo>
                  <a:lnTo>
                    <a:pt x="9144" y="4572"/>
                  </a:lnTo>
                  <a:lnTo>
                    <a:pt x="6096" y="3048"/>
                  </a:lnTo>
                  <a:lnTo>
                    <a:pt x="4572" y="3048"/>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764" name="object 1805"/>
            <p:cNvSpPr/>
            <p:nvPr/>
          </p:nvSpPr>
          <p:spPr>
            <a:xfrm>
              <a:off x="6873195" y="3424417"/>
              <a:ext cx="94411" cy="56715"/>
            </a:xfrm>
            <a:custGeom>
              <a:avLst/>
              <a:gdLst/>
              <a:ahLst/>
              <a:cxnLst/>
              <a:rect l="l" t="t" r="r" b="b"/>
              <a:pathLst>
                <a:path w="35052" h="21335">
                  <a:moveTo>
                    <a:pt x="35052" y="21336"/>
                  </a:moveTo>
                  <a:lnTo>
                    <a:pt x="33528" y="18288"/>
                  </a:lnTo>
                  <a:lnTo>
                    <a:pt x="33528" y="16764"/>
                  </a:lnTo>
                  <a:lnTo>
                    <a:pt x="32004" y="13716"/>
                  </a:lnTo>
                  <a:lnTo>
                    <a:pt x="30480" y="12192"/>
                  </a:lnTo>
                  <a:lnTo>
                    <a:pt x="27432" y="10668"/>
                  </a:lnTo>
                  <a:lnTo>
                    <a:pt x="24384" y="9144"/>
                  </a:lnTo>
                  <a:lnTo>
                    <a:pt x="19812" y="9144"/>
                  </a:lnTo>
                  <a:lnTo>
                    <a:pt x="16764" y="7620"/>
                  </a:lnTo>
                  <a:lnTo>
                    <a:pt x="13716" y="7620"/>
                  </a:lnTo>
                  <a:lnTo>
                    <a:pt x="9144" y="6096"/>
                  </a:lnTo>
                  <a:lnTo>
                    <a:pt x="6096" y="4572"/>
                  </a:lnTo>
                  <a:lnTo>
                    <a:pt x="4572" y="4572"/>
                  </a:lnTo>
                  <a:lnTo>
                    <a:pt x="1524" y="3048"/>
                  </a:lnTo>
                  <a:lnTo>
                    <a:pt x="0" y="1524"/>
                  </a:lnTo>
                  <a:lnTo>
                    <a:pt x="0" y="0"/>
                  </a:lnTo>
                  <a:lnTo>
                    <a:pt x="0" y="4572"/>
                  </a:lnTo>
                  <a:lnTo>
                    <a:pt x="1524" y="6096"/>
                  </a:lnTo>
                  <a:lnTo>
                    <a:pt x="4572" y="7620"/>
                  </a:lnTo>
                  <a:lnTo>
                    <a:pt x="6096" y="9144"/>
                  </a:lnTo>
                  <a:lnTo>
                    <a:pt x="9144" y="10668"/>
                  </a:lnTo>
                  <a:lnTo>
                    <a:pt x="13716" y="12192"/>
                  </a:lnTo>
                  <a:lnTo>
                    <a:pt x="16764" y="12192"/>
                  </a:lnTo>
                  <a:lnTo>
                    <a:pt x="19812" y="13716"/>
                  </a:lnTo>
                  <a:lnTo>
                    <a:pt x="24384" y="13716"/>
                  </a:lnTo>
                  <a:lnTo>
                    <a:pt x="27432" y="15240"/>
                  </a:lnTo>
                  <a:lnTo>
                    <a:pt x="30480" y="16764"/>
                  </a:lnTo>
                  <a:lnTo>
                    <a:pt x="32004" y="18288"/>
                  </a:lnTo>
                  <a:lnTo>
                    <a:pt x="33528" y="18288"/>
                  </a:lnTo>
                  <a:lnTo>
                    <a:pt x="33528" y="19812"/>
                  </a:lnTo>
                  <a:lnTo>
                    <a:pt x="35052" y="21336"/>
                  </a:lnTo>
                </a:path>
              </a:pathLst>
            </a:custGeom>
            <a:ln w="1524">
              <a:solidFill>
                <a:srgbClr val="1E1A16"/>
              </a:solidFill>
            </a:ln>
          </p:spPr>
          <p:txBody>
            <a:bodyPr wrap="square" lIns="0" tIns="0" rIns="0" bIns="0" rtlCol="0">
              <a:noAutofit/>
            </a:bodyPr>
            <a:lstStyle/>
            <a:p>
              <a:endParaRPr sz="700"/>
            </a:p>
          </p:txBody>
        </p:sp>
        <p:sp>
          <p:nvSpPr>
            <p:cNvPr id="1765" name="object 1806"/>
            <p:cNvSpPr/>
            <p:nvPr/>
          </p:nvSpPr>
          <p:spPr>
            <a:xfrm>
              <a:off x="6643325" y="3582406"/>
              <a:ext cx="94408" cy="52664"/>
            </a:xfrm>
            <a:custGeom>
              <a:avLst/>
              <a:gdLst/>
              <a:ahLst/>
              <a:cxnLst/>
              <a:rect l="l" t="t" r="r" b="b"/>
              <a:pathLst>
                <a:path w="35051" h="19811">
                  <a:moveTo>
                    <a:pt x="0" y="18288"/>
                  </a:moveTo>
                  <a:lnTo>
                    <a:pt x="0" y="19812"/>
                  </a:lnTo>
                  <a:lnTo>
                    <a:pt x="1523" y="19812"/>
                  </a:lnTo>
                  <a:lnTo>
                    <a:pt x="3048" y="18288"/>
                  </a:lnTo>
                  <a:lnTo>
                    <a:pt x="4571" y="16764"/>
                  </a:lnTo>
                  <a:lnTo>
                    <a:pt x="7619" y="15240"/>
                  </a:lnTo>
                  <a:lnTo>
                    <a:pt x="10668" y="13716"/>
                  </a:lnTo>
                  <a:lnTo>
                    <a:pt x="18287" y="13716"/>
                  </a:lnTo>
                  <a:lnTo>
                    <a:pt x="21336" y="12192"/>
                  </a:lnTo>
                  <a:lnTo>
                    <a:pt x="24383" y="10668"/>
                  </a:lnTo>
                  <a:lnTo>
                    <a:pt x="28956" y="9144"/>
                  </a:lnTo>
                  <a:lnTo>
                    <a:pt x="30479" y="9144"/>
                  </a:lnTo>
                  <a:lnTo>
                    <a:pt x="32003" y="6096"/>
                  </a:lnTo>
                  <a:lnTo>
                    <a:pt x="33527" y="4572"/>
                  </a:lnTo>
                  <a:lnTo>
                    <a:pt x="35051" y="1524"/>
                  </a:lnTo>
                  <a:lnTo>
                    <a:pt x="35051" y="0"/>
                  </a:lnTo>
                  <a:lnTo>
                    <a:pt x="33527" y="1524"/>
                  </a:lnTo>
                  <a:lnTo>
                    <a:pt x="32003" y="3048"/>
                  </a:lnTo>
                  <a:lnTo>
                    <a:pt x="30479" y="4572"/>
                  </a:lnTo>
                  <a:lnTo>
                    <a:pt x="28956" y="4572"/>
                  </a:lnTo>
                  <a:lnTo>
                    <a:pt x="24383" y="6096"/>
                  </a:lnTo>
                  <a:lnTo>
                    <a:pt x="21336" y="7620"/>
                  </a:lnTo>
                  <a:lnTo>
                    <a:pt x="18287" y="9144"/>
                  </a:lnTo>
                  <a:lnTo>
                    <a:pt x="10668" y="9144"/>
                  </a:lnTo>
                  <a:lnTo>
                    <a:pt x="7619" y="10668"/>
                  </a:lnTo>
                  <a:lnTo>
                    <a:pt x="4571" y="13716"/>
                  </a:lnTo>
                  <a:lnTo>
                    <a:pt x="3048" y="15240"/>
                  </a:lnTo>
                  <a:lnTo>
                    <a:pt x="1523" y="16764"/>
                  </a:lnTo>
                  <a:lnTo>
                    <a:pt x="0" y="18288"/>
                  </a:lnTo>
                  <a:close/>
                </a:path>
              </a:pathLst>
            </a:custGeom>
            <a:solidFill>
              <a:srgbClr val="170E39"/>
            </a:solidFill>
          </p:spPr>
          <p:txBody>
            <a:bodyPr wrap="square" lIns="0" tIns="0" rIns="0" bIns="0" rtlCol="0">
              <a:noAutofit/>
            </a:bodyPr>
            <a:lstStyle/>
            <a:p>
              <a:endParaRPr sz="700"/>
            </a:p>
          </p:txBody>
        </p:sp>
        <p:sp>
          <p:nvSpPr>
            <p:cNvPr id="1766" name="object 1807"/>
            <p:cNvSpPr/>
            <p:nvPr/>
          </p:nvSpPr>
          <p:spPr>
            <a:xfrm>
              <a:off x="6643325" y="3582406"/>
              <a:ext cx="94408" cy="56715"/>
            </a:xfrm>
            <a:custGeom>
              <a:avLst/>
              <a:gdLst/>
              <a:ahLst/>
              <a:cxnLst/>
              <a:rect l="l" t="t" r="r" b="b"/>
              <a:pathLst>
                <a:path w="35051" h="21336">
                  <a:moveTo>
                    <a:pt x="35051" y="0"/>
                  </a:moveTo>
                  <a:lnTo>
                    <a:pt x="35051" y="1524"/>
                  </a:lnTo>
                  <a:lnTo>
                    <a:pt x="33527" y="4572"/>
                  </a:lnTo>
                  <a:lnTo>
                    <a:pt x="32003" y="6096"/>
                  </a:lnTo>
                  <a:lnTo>
                    <a:pt x="30479" y="9144"/>
                  </a:lnTo>
                  <a:lnTo>
                    <a:pt x="28956" y="9144"/>
                  </a:lnTo>
                  <a:lnTo>
                    <a:pt x="24383" y="10668"/>
                  </a:lnTo>
                  <a:lnTo>
                    <a:pt x="21336" y="12192"/>
                  </a:lnTo>
                  <a:lnTo>
                    <a:pt x="18287" y="13716"/>
                  </a:lnTo>
                  <a:lnTo>
                    <a:pt x="10668" y="13716"/>
                  </a:lnTo>
                  <a:lnTo>
                    <a:pt x="7619" y="15240"/>
                  </a:lnTo>
                  <a:lnTo>
                    <a:pt x="4571" y="16764"/>
                  </a:lnTo>
                  <a:lnTo>
                    <a:pt x="3048" y="18288"/>
                  </a:lnTo>
                  <a:lnTo>
                    <a:pt x="1523" y="19812"/>
                  </a:lnTo>
                  <a:lnTo>
                    <a:pt x="0" y="19812"/>
                  </a:lnTo>
                  <a:lnTo>
                    <a:pt x="0" y="21336"/>
                  </a:lnTo>
                  <a:lnTo>
                    <a:pt x="0" y="18288"/>
                  </a:lnTo>
                  <a:lnTo>
                    <a:pt x="1523" y="16764"/>
                  </a:lnTo>
                  <a:lnTo>
                    <a:pt x="3048" y="15240"/>
                  </a:lnTo>
                  <a:lnTo>
                    <a:pt x="4571" y="13716"/>
                  </a:lnTo>
                  <a:lnTo>
                    <a:pt x="7619" y="10668"/>
                  </a:lnTo>
                  <a:lnTo>
                    <a:pt x="10668" y="9144"/>
                  </a:lnTo>
                  <a:lnTo>
                    <a:pt x="18287" y="9144"/>
                  </a:lnTo>
                  <a:lnTo>
                    <a:pt x="21336" y="7620"/>
                  </a:lnTo>
                  <a:lnTo>
                    <a:pt x="24383" y="6096"/>
                  </a:lnTo>
                  <a:lnTo>
                    <a:pt x="28956" y="4572"/>
                  </a:lnTo>
                  <a:lnTo>
                    <a:pt x="30479" y="4572"/>
                  </a:lnTo>
                  <a:lnTo>
                    <a:pt x="32003" y="3048"/>
                  </a:lnTo>
                  <a:lnTo>
                    <a:pt x="33527" y="1524"/>
                  </a:lnTo>
                  <a:lnTo>
                    <a:pt x="35051" y="0"/>
                  </a:lnTo>
                </a:path>
              </a:pathLst>
            </a:custGeom>
            <a:ln w="1524">
              <a:solidFill>
                <a:srgbClr val="1E1A16"/>
              </a:solidFill>
            </a:ln>
          </p:spPr>
          <p:txBody>
            <a:bodyPr wrap="square" lIns="0" tIns="0" rIns="0" bIns="0" rtlCol="0">
              <a:noAutofit/>
            </a:bodyPr>
            <a:lstStyle/>
            <a:p>
              <a:endParaRPr sz="700"/>
            </a:p>
          </p:txBody>
        </p:sp>
        <p:sp>
          <p:nvSpPr>
            <p:cNvPr id="1767" name="object 1808"/>
            <p:cNvSpPr/>
            <p:nvPr/>
          </p:nvSpPr>
          <p:spPr>
            <a:xfrm>
              <a:off x="6647430" y="3691785"/>
              <a:ext cx="90306" cy="48610"/>
            </a:xfrm>
            <a:custGeom>
              <a:avLst/>
              <a:gdLst/>
              <a:ahLst/>
              <a:cxnLst/>
              <a:rect l="l" t="t" r="r" b="b"/>
              <a:pathLst>
                <a:path w="33528" h="18288">
                  <a:moveTo>
                    <a:pt x="1524" y="16764"/>
                  </a:moveTo>
                  <a:lnTo>
                    <a:pt x="4572" y="15240"/>
                  </a:lnTo>
                  <a:lnTo>
                    <a:pt x="6096" y="13716"/>
                  </a:lnTo>
                  <a:lnTo>
                    <a:pt x="9144" y="13716"/>
                  </a:lnTo>
                  <a:lnTo>
                    <a:pt x="12192" y="12192"/>
                  </a:lnTo>
                  <a:lnTo>
                    <a:pt x="16764" y="10668"/>
                  </a:lnTo>
                  <a:lnTo>
                    <a:pt x="19812" y="10668"/>
                  </a:lnTo>
                  <a:lnTo>
                    <a:pt x="24384" y="9144"/>
                  </a:lnTo>
                  <a:lnTo>
                    <a:pt x="27432" y="9144"/>
                  </a:lnTo>
                  <a:lnTo>
                    <a:pt x="30480" y="6096"/>
                  </a:lnTo>
                  <a:lnTo>
                    <a:pt x="30480" y="4572"/>
                  </a:lnTo>
                  <a:lnTo>
                    <a:pt x="33528" y="3048"/>
                  </a:lnTo>
                  <a:lnTo>
                    <a:pt x="33528" y="0"/>
                  </a:lnTo>
                  <a:lnTo>
                    <a:pt x="30480" y="1524"/>
                  </a:lnTo>
                  <a:lnTo>
                    <a:pt x="30480" y="3048"/>
                  </a:lnTo>
                  <a:lnTo>
                    <a:pt x="27432" y="4572"/>
                  </a:lnTo>
                  <a:lnTo>
                    <a:pt x="24384" y="4572"/>
                  </a:lnTo>
                  <a:lnTo>
                    <a:pt x="19812" y="6096"/>
                  </a:lnTo>
                  <a:lnTo>
                    <a:pt x="16764" y="6096"/>
                  </a:lnTo>
                  <a:lnTo>
                    <a:pt x="12192" y="7620"/>
                  </a:lnTo>
                  <a:lnTo>
                    <a:pt x="9144" y="9144"/>
                  </a:lnTo>
                  <a:lnTo>
                    <a:pt x="6096" y="9144"/>
                  </a:lnTo>
                  <a:lnTo>
                    <a:pt x="4572" y="12192"/>
                  </a:lnTo>
                  <a:lnTo>
                    <a:pt x="1524" y="13716"/>
                  </a:lnTo>
                  <a:lnTo>
                    <a:pt x="0" y="15240"/>
                  </a:lnTo>
                  <a:lnTo>
                    <a:pt x="0" y="18288"/>
                  </a:lnTo>
                  <a:lnTo>
                    <a:pt x="1524" y="16764"/>
                  </a:lnTo>
                  <a:close/>
                </a:path>
              </a:pathLst>
            </a:custGeom>
            <a:solidFill>
              <a:srgbClr val="170E39"/>
            </a:solidFill>
          </p:spPr>
          <p:txBody>
            <a:bodyPr wrap="square" lIns="0" tIns="0" rIns="0" bIns="0" rtlCol="0">
              <a:noAutofit/>
            </a:bodyPr>
            <a:lstStyle/>
            <a:p>
              <a:endParaRPr sz="700"/>
            </a:p>
          </p:txBody>
        </p:sp>
        <p:sp>
          <p:nvSpPr>
            <p:cNvPr id="1768" name="object 1809"/>
            <p:cNvSpPr/>
            <p:nvPr/>
          </p:nvSpPr>
          <p:spPr>
            <a:xfrm>
              <a:off x="6647430" y="3687737"/>
              <a:ext cx="90306" cy="56715"/>
            </a:xfrm>
            <a:custGeom>
              <a:avLst/>
              <a:gdLst/>
              <a:ahLst/>
              <a:cxnLst/>
              <a:rect l="l" t="t" r="r" b="b"/>
              <a:pathLst>
                <a:path w="33528" h="21336">
                  <a:moveTo>
                    <a:pt x="33528" y="0"/>
                  </a:moveTo>
                  <a:lnTo>
                    <a:pt x="33528" y="4571"/>
                  </a:lnTo>
                  <a:lnTo>
                    <a:pt x="30480" y="6095"/>
                  </a:lnTo>
                  <a:lnTo>
                    <a:pt x="28956" y="7619"/>
                  </a:lnTo>
                  <a:lnTo>
                    <a:pt x="27432" y="10667"/>
                  </a:lnTo>
                  <a:lnTo>
                    <a:pt x="24384" y="10667"/>
                  </a:lnTo>
                  <a:lnTo>
                    <a:pt x="19812" y="12191"/>
                  </a:lnTo>
                  <a:lnTo>
                    <a:pt x="16764" y="12191"/>
                  </a:lnTo>
                  <a:lnTo>
                    <a:pt x="12192" y="13715"/>
                  </a:lnTo>
                  <a:lnTo>
                    <a:pt x="9144" y="15239"/>
                  </a:lnTo>
                  <a:lnTo>
                    <a:pt x="6096" y="15239"/>
                  </a:lnTo>
                  <a:lnTo>
                    <a:pt x="4572" y="16763"/>
                  </a:lnTo>
                  <a:lnTo>
                    <a:pt x="1524" y="18287"/>
                  </a:lnTo>
                  <a:lnTo>
                    <a:pt x="0" y="19811"/>
                  </a:lnTo>
                  <a:lnTo>
                    <a:pt x="0" y="21335"/>
                  </a:lnTo>
                  <a:lnTo>
                    <a:pt x="0" y="16763"/>
                  </a:lnTo>
                  <a:lnTo>
                    <a:pt x="1524" y="15239"/>
                  </a:lnTo>
                  <a:lnTo>
                    <a:pt x="4572" y="13715"/>
                  </a:lnTo>
                  <a:lnTo>
                    <a:pt x="6096" y="10667"/>
                  </a:lnTo>
                  <a:lnTo>
                    <a:pt x="9144" y="10667"/>
                  </a:lnTo>
                  <a:lnTo>
                    <a:pt x="12192" y="9143"/>
                  </a:lnTo>
                  <a:lnTo>
                    <a:pt x="16764" y="7619"/>
                  </a:lnTo>
                  <a:lnTo>
                    <a:pt x="19812" y="7619"/>
                  </a:lnTo>
                  <a:lnTo>
                    <a:pt x="24384" y="6095"/>
                  </a:lnTo>
                  <a:lnTo>
                    <a:pt x="27432" y="6095"/>
                  </a:lnTo>
                  <a:lnTo>
                    <a:pt x="28956" y="4571"/>
                  </a:lnTo>
                  <a:lnTo>
                    <a:pt x="30480" y="3047"/>
                  </a:lnTo>
                  <a:lnTo>
                    <a:pt x="33528" y="1523"/>
                  </a:lnTo>
                  <a:lnTo>
                    <a:pt x="33528" y="0"/>
                  </a:lnTo>
                </a:path>
              </a:pathLst>
            </a:custGeom>
            <a:ln w="1524">
              <a:solidFill>
                <a:srgbClr val="1E1A16"/>
              </a:solidFill>
            </a:ln>
          </p:spPr>
          <p:txBody>
            <a:bodyPr wrap="square" lIns="0" tIns="0" rIns="0" bIns="0" rtlCol="0">
              <a:noAutofit/>
            </a:bodyPr>
            <a:lstStyle/>
            <a:p>
              <a:endParaRPr sz="700"/>
            </a:p>
          </p:txBody>
        </p:sp>
        <p:sp>
          <p:nvSpPr>
            <p:cNvPr id="1769" name="object 1810"/>
            <p:cNvSpPr/>
            <p:nvPr/>
          </p:nvSpPr>
          <p:spPr>
            <a:xfrm>
              <a:off x="6643325" y="3477081"/>
              <a:ext cx="94408" cy="52664"/>
            </a:xfrm>
            <a:custGeom>
              <a:avLst/>
              <a:gdLst/>
              <a:ahLst/>
              <a:cxnLst/>
              <a:rect l="l" t="t" r="r" b="b"/>
              <a:pathLst>
                <a:path w="35051" h="19811">
                  <a:moveTo>
                    <a:pt x="0" y="18287"/>
                  </a:moveTo>
                  <a:lnTo>
                    <a:pt x="0" y="19811"/>
                  </a:lnTo>
                  <a:lnTo>
                    <a:pt x="1523" y="19811"/>
                  </a:lnTo>
                  <a:lnTo>
                    <a:pt x="3048" y="18287"/>
                  </a:lnTo>
                  <a:lnTo>
                    <a:pt x="4571" y="16763"/>
                  </a:lnTo>
                  <a:lnTo>
                    <a:pt x="7619" y="15239"/>
                  </a:lnTo>
                  <a:lnTo>
                    <a:pt x="10668" y="15239"/>
                  </a:lnTo>
                  <a:lnTo>
                    <a:pt x="13716" y="13715"/>
                  </a:lnTo>
                  <a:lnTo>
                    <a:pt x="16763" y="12191"/>
                  </a:lnTo>
                  <a:lnTo>
                    <a:pt x="21336" y="12191"/>
                  </a:lnTo>
                  <a:lnTo>
                    <a:pt x="24383" y="10667"/>
                  </a:lnTo>
                  <a:lnTo>
                    <a:pt x="27431" y="9143"/>
                  </a:lnTo>
                  <a:lnTo>
                    <a:pt x="30479" y="7619"/>
                  </a:lnTo>
                  <a:lnTo>
                    <a:pt x="32003" y="6095"/>
                  </a:lnTo>
                  <a:lnTo>
                    <a:pt x="33527" y="4571"/>
                  </a:lnTo>
                  <a:lnTo>
                    <a:pt x="35051" y="3047"/>
                  </a:lnTo>
                  <a:lnTo>
                    <a:pt x="35051" y="0"/>
                  </a:lnTo>
                  <a:lnTo>
                    <a:pt x="33527" y="1523"/>
                  </a:lnTo>
                  <a:lnTo>
                    <a:pt x="32003" y="3047"/>
                  </a:lnTo>
                  <a:lnTo>
                    <a:pt x="30479" y="4571"/>
                  </a:lnTo>
                  <a:lnTo>
                    <a:pt x="27431" y="6095"/>
                  </a:lnTo>
                  <a:lnTo>
                    <a:pt x="24383" y="6095"/>
                  </a:lnTo>
                  <a:lnTo>
                    <a:pt x="21336" y="7619"/>
                  </a:lnTo>
                  <a:lnTo>
                    <a:pt x="16763" y="7619"/>
                  </a:lnTo>
                  <a:lnTo>
                    <a:pt x="13716" y="9143"/>
                  </a:lnTo>
                  <a:lnTo>
                    <a:pt x="10668" y="10667"/>
                  </a:lnTo>
                  <a:lnTo>
                    <a:pt x="7619" y="12191"/>
                  </a:lnTo>
                  <a:lnTo>
                    <a:pt x="4571" y="12191"/>
                  </a:lnTo>
                  <a:lnTo>
                    <a:pt x="3048" y="15239"/>
                  </a:lnTo>
                  <a:lnTo>
                    <a:pt x="1523" y="16763"/>
                  </a:lnTo>
                  <a:lnTo>
                    <a:pt x="0" y="18287"/>
                  </a:lnTo>
                  <a:close/>
                </a:path>
              </a:pathLst>
            </a:custGeom>
            <a:solidFill>
              <a:srgbClr val="170E39"/>
            </a:solidFill>
          </p:spPr>
          <p:txBody>
            <a:bodyPr wrap="square" lIns="0" tIns="0" rIns="0" bIns="0" rtlCol="0">
              <a:noAutofit/>
            </a:bodyPr>
            <a:lstStyle/>
            <a:p>
              <a:endParaRPr sz="700"/>
            </a:p>
          </p:txBody>
        </p:sp>
        <p:sp>
          <p:nvSpPr>
            <p:cNvPr id="1770" name="object 1811"/>
            <p:cNvSpPr/>
            <p:nvPr/>
          </p:nvSpPr>
          <p:spPr>
            <a:xfrm>
              <a:off x="6643325" y="3477081"/>
              <a:ext cx="94408" cy="56715"/>
            </a:xfrm>
            <a:custGeom>
              <a:avLst/>
              <a:gdLst/>
              <a:ahLst/>
              <a:cxnLst/>
              <a:rect l="l" t="t" r="r" b="b"/>
              <a:pathLst>
                <a:path w="35051" h="21336">
                  <a:moveTo>
                    <a:pt x="35051" y="0"/>
                  </a:moveTo>
                  <a:lnTo>
                    <a:pt x="35051" y="3047"/>
                  </a:lnTo>
                  <a:lnTo>
                    <a:pt x="33527" y="4571"/>
                  </a:lnTo>
                  <a:lnTo>
                    <a:pt x="32003" y="6095"/>
                  </a:lnTo>
                  <a:lnTo>
                    <a:pt x="30479" y="7619"/>
                  </a:lnTo>
                  <a:lnTo>
                    <a:pt x="27431" y="9143"/>
                  </a:lnTo>
                  <a:lnTo>
                    <a:pt x="24383" y="10667"/>
                  </a:lnTo>
                  <a:lnTo>
                    <a:pt x="21336" y="12191"/>
                  </a:lnTo>
                  <a:lnTo>
                    <a:pt x="16763" y="12191"/>
                  </a:lnTo>
                  <a:lnTo>
                    <a:pt x="13716" y="13715"/>
                  </a:lnTo>
                  <a:lnTo>
                    <a:pt x="10668" y="15239"/>
                  </a:lnTo>
                  <a:lnTo>
                    <a:pt x="7619" y="15239"/>
                  </a:lnTo>
                  <a:lnTo>
                    <a:pt x="4571" y="16763"/>
                  </a:lnTo>
                  <a:lnTo>
                    <a:pt x="3048" y="18287"/>
                  </a:lnTo>
                  <a:lnTo>
                    <a:pt x="1523" y="19811"/>
                  </a:lnTo>
                  <a:lnTo>
                    <a:pt x="0" y="19811"/>
                  </a:lnTo>
                  <a:lnTo>
                    <a:pt x="0" y="21335"/>
                  </a:lnTo>
                  <a:lnTo>
                    <a:pt x="0" y="18287"/>
                  </a:lnTo>
                  <a:lnTo>
                    <a:pt x="1523" y="16763"/>
                  </a:lnTo>
                  <a:lnTo>
                    <a:pt x="3048" y="15239"/>
                  </a:lnTo>
                  <a:lnTo>
                    <a:pt x="4571" y="12191"/>
                  </a:lnTo>
                  <a:lnTo>
                    <a:pt x="7619" y="12191"/>
                  </a:lnTo>
                  <a:lnTo>
                    <a:pt x="10668" y="10667"/>
                  </a:lnTo>
                  <a:lnTo>
                    <a:pt x="13716" y="9143"/>
                  </a:lnTo>
                  <a:lnTo>
                    <a:pt x="16763" y="7619"/>
                  </a:lnTo>
                  <a:lnTo>
                    <a:pt x="21336" y="7619"/>
                  </a:lnTo>
                  <a:lnTo>
                    <a:pt x="24383" y="6095"/>
                  </a:lnTo>
                  <a:lnTo>
                    <a:pt x="27431" y="6095"/>
                  </a:lnTo>
                  <a:lnTo>
                    <a:pt x="30479" y="4571"/>
                  </a:lnTo>
                  <a:lnTo>
                    <a:pt x="32003" y="3047"/>
                  </a:lnTo>
                  <a:lnTo>
                    <a:pt x="33527" y="1523"/>
                  </a:lnTo>
                  <a:lnTo>
                    <a:pt x="35051" y="0"/>
                  </a:lnTo>
                </a:path>
              </a:pathLst>
            </a:custGeom>
            <a:ln w="1524">
              <a:solidFill>
                <a:srgbClr val="1E1A16"/>
              </a:solidFill>
            </a:ln>
          </p:spPr>
          <p:txBody>
            <a:bodyPr wrap="square" lIns="0" tIns="0" rIns="0" bIns="0" rtlCol="0">
              <a:noAutofit/>
            </a:bodyPr>
            <a:lstStyle/>
            <a:p>
              <a:endParaRPr sz="700"/>
            </a:p>
          </p:txBody>
        </p:sp>
        <p:sp>
          <p:nvSpPr>
            <p:cNvPr id="1771" name="object 1812"/>
            <p:cNvSpPr/>
            <p:nvPr/>
          </p:nvSpPr>
          <p:spPr>
            <a:xfrm>
              <a:off x="6643325" y="3529745"/>
              <a:ext cx="94408" cy="52664"/>
            </a:xfrm>
            <a:custGeom>
              <a:avLst/>
              <a:gdLst/>
              <a:ahLst/>
              <a:cxnLst/>
              <a:rect l="l" t="t" r="r" b="b"/>
              <a:pathLst>
                <a:path w="35051" h="19811">
                  <a:moveTo>
                    <a:pt x="0" y="0"/>
                  </a:moveTo>
                  <a:lnTo>
                    <a:pt x="0" y="1524"/>
                  </a:lnTo>
                  <a:lnTo>
                    <a:pt x="1523" y="4572"/>
                  </a:lnTo>
                  <a:lnTo>
                    <a:pt x="3048" y="6096"/>
                  </a:lnTo>
                  <a:lnTo>
                    <a:pt x="4571" y="7620"/>
                  </a:lnTo>
                  <a:lnTo>
                    <a:pt x="7619" y="9144"/>
                  </a:lnTo>
                  <a:lnTo>
                    <a:pt x="10668" y="10668"/>
                  </a:lnTo>
                  <a:lnTo>
                    <a:pt x="13716" y="10668"/>
                  </a:lnTo>
                  <a:lnTo>
                    <a:pt x="16763" y="12192"/>
                  </a:lnTo>
                  <a:lnTo>
                    <a:pt x="21336" y="13716"/>
                  </a:lnTo>
                  <a:lnTo>
                    <a:pt x="24383" y="13716"/>
                  </a:lnTo>
                  <a:lnTo>
                    <a:pt x="27431" y="15240"/>
                  </a:lnTo>
                  <a:lnTo>
                    <a:pt x="30479" y="16764"/>
                  </a:lnTo>
                  <a:lnTo>
                    <a:pt x="32003" y="18287"/>
                  </a:lnTo>
                  <a:lnTo>
                    <a:pt x="33527" y="19812"/>
                  </a:lnTo>
                  <a:lnTo>
                    <a:pt x="35051" y="19812"/>
                  </a:lnTo>
                  <a:lnTo>
                    <a:pt x="35051" y="18287"/>
                  </a:lnTo>
                  <a:lnTo>
                    <a:pt x="33527" y="16764"/>
                  </a:lnTo>
                  <a:lnTo>
                    <a:pt x="32003" y="15240"/>
                  </a:lnTo>
                  <a:lnTo>
                    <a:pt x="30479" y="12192"/>
                  </a:lnTo>
                  <a:lnTo>
                    <a:pt x="27431" y="10668"/>
                  </a:lnTo>
                  <a:lnTo>
                    <a:pt x="24383" y="9144"/>
                  </a:lnTo>
                  <a:lnTo>
                    <a:pt x="21336" y="9144"/>
                  </a:lnTo>
                  <a:lnTo>
                    <a:pt x="16763" y="7620"/>
                  </a:lnTo>
                  <a:lnTo>
                    <a:pt x="13716" y="7620"/>
                  </a:lnTo>
                  <a:lnTo>
                    <a:pt x="10668" y="6096"/>
                  </a:lnTo>
                  <a:lnTo>
                    <a:pt x="7619" y="4572"/>
                  </a:lnTo>
                  <a:lnTo>
                    <a:pt x="4571" y="4572"/>
                  </a:lnTo>
                  <a:lnTo>
                    <a:pt x="3048" y="3048"/>
                  </a:lnTo>
                  <a:lnTo>
                    <a:pt x="1523" y="1524"/>
                  </a:lnTo>
                  <a:lnTo>
                    <a:pt x="0" y="0"/>
                  </a:lnTo>
                  <a:close/>
                </a:path>
              </a:pathLst>
            </a:custGeom>
            <a:solidFill>
              <a:srgbClr val="2B0E70"/>
            </a:solidFill>
          </p:spPr>
          <p:txBody>
            <a:bodyPr wrap="square" lIns="0" tIns="0" rIns="0" bIns="0" rtlCol="0">
              <a:noAutofit/>
            </a:bodyPr>
            <a:lstStyle/>
            <a:p>
              <a:endParaRPr sz="700"/>
            </a:p>
          </p:txBody>
        </p:sp>
        <p:sp>
          <p:nvSpPr>
            <p:cNvPr id="1772" name="object 1813"/>
            <p:cNvSpPr/>
            <p:nvPr/>
          </p:nvSpPr>
          <p:spPr>
            <a:xfrm>
              <a:off x="6643325" y="3529745"/>
              <a:ext cx="94408" cy="56715"/>
            </a:xfrm>
            <a:custGeom>
              <a:avLst/>
              <a:gdLst/>
              <a:ahLst/>
              <a:cxnLst/>
              <a:rect l="l" t="t" r="r" b="b"/>
              <a:pathLst>
                <a:path w="35051" h="21336">
                  <a:moveTo>
                    <a:pt x="35051" y="21336"/>
                  </a:moveTo>
                  <a:lnTo>
                    <a:pt x="35051" y="18287"/>
                  </a:lnTo>
                  <a:lnTo>
                    <a:pt x="33527" y="16764"/>
                  </a:lnTo>
                  <a:lnTo>
                    <a:pt x="32003" y="15240"/>
                  </a:lnTo>
                  <a:lnTo>
                    <a:pt x="30479" y="12192"/>
                  </a:lnTo>
                  <a:lnTo>
                    <a:pt x="27431" y="10668"/>
                  </a:lnTo>
                  <a:lnTo>
                    <a:pt x="24383" y="9144"/>
                  </a:lnTo>
                  <a:lnTo>
                    <a:pt x="21336" y="9144"/>
                  </a:lnTo>
                  <a:lnTo>
                    <a:pt x="16763" y="7620"/>
                  </a:lnTo>
                  <a:lnTo>
                    <a:pt x="13716" y="7620"/>
                  </a:lnTo>
                  <a:lnTo>
                    <a:pt x="10668" y="6096"/>
                  </a:lnTo>
                  <a:lnTo>
                    <a:pt x="7619" y="4572"/>
                  </a:lnTo>
                  <a:lnTo>
                    <a:pt x="4571" y="4572"/>
                  </a:lnTo>
                  <a:lnTo>
                    <a:pt x="3048" y="3048"/>
                  </a:lnTo>
                  <a:lnTo>
                    <a:pt x="1523" y="1524"/>
                  </a:lnTo>
                  <a:lnTo>
                    <a:pt x="0" y="0"/>
                  </a:lnTo>
                  <a:lnTo>
                    <a:pt x="0" y="1524"/>
                  </a:lnTo>
                  <a:lnTo>
                    <a:pt x="1523" y="4572"/>
                  </a:lnTo>
                  <a:lnTo>
                    <a:pt x="3048" y="6096"/>
                  </a:lnTo>
                  <a:lnTo>
                    <a:pt x="4571" y="7620"/>
                  </a:lnTo>
                  <a:lnTo>
                    <a:pt x="7619" y="9144"/>
                  </a:lnTo>
                  <a:lnTo>
                    <a:pt x="10668" y="10668"/>
                  </a:lnTo>
                  <a:lnTo>
                    <a:pt x="13716" y="10668"/>
                  </a:lnTo>
                  <a:lnTo>
                    <a:pt x="16763" y="12192"/>
                  </a:lnTo>
                  <a:lnTo>
                    <a:pt x="21336" y="13716"/>
                  </a:lnTo>
                  <a:lnTo>
                    <a:pt x="24383" y="13716"/>
                  </a:lnTo>
                  <a:lnTo>
                    <a:pt x="27431" y="15240"/>
                  </a:lnTo>
                  <a:lnTo>
                    <a:pt x="30479" y="16764"/>
                  </a:lnTo>
                  <a:lnTo>
                    <a:pt x="32003" y="18287"/>
                  </a:lnTo>
                  <a:lnTo>
                    <a:pt x="33527" y="19812"/>
                  </a:lnTo>
                  <a:lnTo>
                    <a:pt x="35051" y="19812"/>
                  </a:lnTo>
                  <a:lnTo>
                    <a:pt x="35051" y="21336"/>
                  </a:lnTo>
                </a:path>
              </a:pathLst>
            </a:custGeom>
            <a:ln w="1524">
              <a:solidFill>
                <a:srgbClr val="1E1A16"/>
              </a:solidFill>
            </a:ln>
          </p:spPr>
          <p:txBody>
            <a:bodyPr wrap="square" lIns="0" tIns="0" rIns="0" bIns="0" rtlCol="0">
              <a:noAutofit/>
            </a:bodyPr>
            <a:lstStyle/>
            <a:p>
              <a:endParaRPr sz="700"/>
            </a:p>
          </p:txBody>
        </p:sp>
        <p:sp>
          <p:nvSpPr>
            <p:cNvPr id="1773" name="object 1814"/>
            <p:cNvSpPr/>
            <p:nvPr/>
          </p:nvSpPr>
          <p:spPr>
            <a:xfrm>
              <a:off x="6643325" y="3635073"/>
              <a:ext cx="94408" cy="52664"/>
            </a:xfrm>
            <a:custGeom>
              <a:avLst/>
              <a:gdLst/>
              <a:ahLst/>
              <a:cxnLst/>
              <a:rect l="l" t="t" r="r" b="b"/>
              <a:pathLst>
                <a:path w="35051" h="19812">
                  <a:moveTo>
                    <a:pt x="1523" y="3048"/>
                  </a:moveTo>
                  <a:lnTo>
                    <a:pt x="3048" y="6096"/>
                  </a:lnTo>
                  <a:lnTo>
                    <a:pt x="4571" y="7620"/>
                  </a:lnTo>
                  <a:lnTo>
                    <a:pt x="7619" y="9143"/>
                  </a:lnTo>
                  <a:lnTo>
                    <a:pt x="10668" y="10668"/>
                  </a:lnTo>
                  <a:lnTo>
                    <a:pt x="13716" y="12192"/>
                  </a:lnTo>
                  <a:lnTo>
                    <a:pt x="21336" y="12192"/>
                  </a:lnTo>
                  <a:lnTo>
                    <a:pt x="24383" y="13716"/>
                  </a:lnTo>
                  <a:lnTo>
                    <a:pt x="28956" y="15240"/>
                  </a:lnTo>
                  <a:lnTo>
                    <a:pt x="30479" y="16763"/>
                  </a:lnTo>
                  <a:lnTo>
                    <a:pt x="32003" y="16763"/>
                  </a:lnTo>
                  <a:lnTo>
                    <a:pt x="33527" y="18287"/>
                  </a:lnTo>
                  <a:lnTo>
                    <a:pt x="35051" y="19812"/>
                  </a:lnTo>
                  <a:lnTo>
                    <a:pt x="35051" y="18287"/>
                  </a:lnTo>
                  <a:lnTo>
                    <a:pt x="33527" y="16763"/>
                  </a:lnTo>
                  <a:lnTo>
                    <a:pt x="32003" y="13716"/>
                  </a:lnTo>
                  <a:lnTo>
                    <a:pt x="30479" y="12192"/>
                  </a:lnTo>
                  <a:lnTo>
                    <a:pt x="28956" y="10668"/>
                  </a:lnTo>
                  <a:lnTo>
                    <a:pt x="24383" y="9143"/>
                  </a:lnTo>
                  <a:lnTo>
                    <a:pt x="21336" y="9143"/>
                  </a:lnTo>
                  <a:lnTo>
                    <a:pt x="18287" y="7620"/>
                  </a:lnTo>
                  <a:lnTo>
                    <a:pt x="13716" y="7620"/>
                  </a:lnTo>
                  <a:lnTo>
                    <a:pt x="10668" y="6096"/>
                  </a:lnTo>
                  <a:lnTo>
                    <a:pt x="7619" y="4572"/>
                  </a:lnTo>
                  <a:lnTo>
                    <a:pt x="4571" y="3048"/>
                  </a:lnTo>
                  <a:lnTo>
                    <a:pt x="3048" y="3048"/>
                  </a:lnTo>
                  <a:lnTo>
                    <a:pt x="1523" y="1524"/>
                  </a:lnTo>
                  <a:lnTo>
                    <a:pt x="0" y="0"/>
                  </a:lnTo>
                  <a:lnTo>
                    <a:pt x="0" y="1524"/>
                  </a:lnTo>
                  <a:lnTo>
                    <a:pt x="1523" y="3048"/>
                  </a:lnTo>
                  <a:close/>
                </a:path>
              </a:pathLst>
            </a:custGeom>
            <a:solidFill>
              <a:srgbClr val="2B0E70"/>
            </a:solidFill>
          </p:spPr>
          <p:txBody>
            <a:bodyPr wrap="square" lIns="0" tIns="0" rIns="0" bIns="0" rtlCol="0">
              <a:noAutofit/>
            </a:bodyPr>
            <a:lstStyle/>
            <a:p>
              <a:endParaRPr sz="700"/>
            </a:p>
          </p:txBody>
        </p:sp>
        <p:sp>
          <p:nvSpPr>
            <p:cNvPr id="1774" name="object 1815"/>
            <p:cNvSpPr/>
            <p:nvPr/>
          </p:nvSpPr>
          <p:spPr>
            <a:xfrm>
              <a:off x="6643325" y="3635073"/>
              <a:ext cx="94408" cy="56715"/>
            </a:xfrm>
            <a:custGeom>
              <a:avLst/>
              <a:gdLst/>
              <a:ahLst/>
              <a:cxnLst/>
              <a:rect l="l" t="t" r="r" b="b"/>
              <a:pathLst>
                <a:path w="35051" h="21335">
                  <a:moveTo>
                    <a:pt x="35051" y="21336"/>
                  </a:moveTo>
                  <a:lnTo>
                    <a:pt x="35051" y="18287"/>
                  </a:lnTo>
                  <a:lnTo>
                    <a:pt x="33527" y="16763"/>
                  </a:lnTo>
                  <a:lnTo>
                    <a:pt x="32003" y="13716"/>
                  </a:lnTo>
                  <a:lnTo>
                    <a:pt x="30479" y="12192"/>
                  </a:lnTo>
                  <a:lnTo>
                    <a:pt x="28956" y="10668"/>
                  </a:lnTo>
                  <a:lnTo>
                    <a:pt x="24383" y="9143"/>
                  </a:lnTo>
                  <a:lnTo>
                    <a:pt x="21336" y="9143"/>
                  </a:lnTo>
                  <a:lnTo>
                    <a:pt x="18287" y="7620"/>
                  </a:lnTo>
                  <a:lnTo>
                    <a:pt x="13716" y="7620"/>
                  </a:lnTo>
                  <a:lnTo>
                    <a:pt x="10668" y="6096"/>
                  </a:lnTo>
                  <a:lnTo>
                    <a:pt x="7619" y="4572"/>
                  </a:lnTo>
                  <a:lnTo>
                    <a:pt x="4571" y="3048"/>
                  </a:lnTo>
                  <a:lnTo>
                    <a:pt x="3048" y="3048"/>
                  </a:lnTo>
                  <a:lnTo>
                    <a:pt x="1523" y="1524"/>
                  </a:lnTo>
                  <a:lnTo>
                    <a:pt x="0" y="0"/>
                  </a:lnTo>
                  <a:lnTo>
                    <a:pt x="0" y="1524"/>
                  </a:lnTo>
                  <a:lnTo>
                    <a:pt x="1523" y="3048"/>
                  </a:lnTo>
                  <a:lnTo>
                    <a:pt x="3048" y="6096"/>
                  </a:lnTo>
                  <a:lnTo>
                    <a:pt x="4571" y="7620"/>
                  </a:lnTo>
                  <a:lnTo>
                    <a:pt x="7619" y="9143"/>
                  </a:lnTo>
                  <a:lnTo>
                    <a:pt x="10668" y="10668"/>
                  </a:lnTo>
                  <a:lnTo>
                    <a:pt x="13716" y="12192"/>
                  </a:lnTo>
                  <a:lnTo>
                    <a:pt x="21336" y="12192"/>
                  </a:lnTo>
                  <a:lnTo>
                    <a:pt x="24383" y="13716"/>
                  </a:lnTo>
                  <a:lnTo>
                    <a:pt x="28956" y="15240"/>
                  </a:lnTo>
                  <a:lnTo>
                    <a:pt x="30479" y="16763"/>
                  </a:lnTo>
                  <a:lnTo>
                    <a:pt x="32003" y="16763"/>
                  </a:lnTo>
                  <a:lnTo>
                    <a:pt x="33527" y="18287"/>
                  </a:lnTo>
                  <a:lnTo>
                    <a:pt x="35051" y="19812"/>
                  </a:lnTo>
                  <a:lnTo>
                    <a:pt x="35051" y="21336"/>
                  </a:lnTo>
                </a:path>
              </a:pathLst>
            </a:custGeom>
            <a:ln w="1524">
              <a:solidFill>
                <a:srgbClr val="1E1A16"/>
              </a:solidFill>
            </a:ln>
          </p:spPr>
          <p:txBody>
            <a:bodyPr wrap="square" lIns="0" tIns="0" rIns="0" bIns="0" rtlCol="0">
              <a:noAutofit/>
            </a:bodyPr>
            <a:lstStyle/>
            <a:p>
              <a:endParaRPr sz="700"/>
            </a:p>
          </p:txBody>
        </p:sp>
        <p:sp>
          <p:nvSpPr>
            <p:cNvPr id="1775" name="object 1816"/>
            <p:cNvSpPr/>
            <p:nvPr/>
          </p:nvSpPr>
          <p:spPr>
            <a:xfrm>
              <a:off x="6643325" y="3428468"/>
              <a:ext cx="90303" cy="44562"/>
            </a:xfrm>
            <a:custGeom>
              <a:avLst/>
              <a:gdLst/>
              <a:ahLst/>
              <a:cxnLst/>
              <a:rect l="l" t="t" r="r" b="b"/>
              <a:pathLst>
                <a:path w="33527" h="16764">
                  <a:moveTo>
                    <a:pt x="0" y="0"/>
                  </a:moveTo>
                  <a:lnTo>
                    <a:pt x="0" y="3048"/>
                  </a:lnTo>
                  <a:lnTo>
                    <a:pt x="3048" y="4572"/>
                  </a:lnTo>
                  <a:lnTo>
                    <a:pt x="4571" y="6096"/>
                  </a:lnTo>
                  <a:lnTo>
                    <a:pt x="7619" y="7620"/>
                  </a:lnTo>
                  <a:lnTo>
                    <a:pt x="10668" y="9144"/>
                  </a:lnTo>
                  <a:lnTo>
                    <a:pt x="13716" y="10668"/>
                  </a:lnTo>
                  <a:lnTo>
                    <a:pt x="16763" y="10668"/>
                  </a:lnTo>
                  <a:lnTo>
                    <a:pt x="21336" y="12192"/>
                  </a:lnTo>
                  <a:lnTo>
                    <a:pt x="24383" y="12192"/>
                  </a:lnTo>
                  <a:lnTo>
                    <a:pt x="27431" y="13716"/>
                  </a:lnTo>
                  <a:lnTo>
                    <a:pt x="30479" y="15240"/>
                  </a:lnTo>
                  <a:lnTo>
                    <a:pt x="32003" y="16764"/>
                  </a:lnTo>
                  <a:lnTo>
                    <a:pt x="33527" y="16764"/>
                  </a:lnTo>
                  <a:lnTo>
                    <a:pt x="33527" y="15240"/>
                  </a:lnTo>
                  <a:lnTo>
                    <a:pt x="32003" y="12192"/>
                  </a:lnTo>
                  <a:lnTo>
                    <a:pt x="30479" y="10668"/>
                  </a:lnTo>
                  <a:lnTo>
                    <a:pt x="27431" y="9144"/>
                  </a:lnTo>
                  <a:lnTo>
                    <a:pt x="24383" y="7620"/>
                  </a:lnTo>
                  <a:lnTo>
                    <a:pt x="21336" y="7620"/>
                  </a:lnTo>
                  <a:lnTo>
                    <a:pt x="16763" y="6096"/>
                  </a:lnTo>
                  <a:lnTo>
                    <a:pt x="13716" y="6096"/>
                  </a:lnTo>
                  <a:lnTo>
                    <a:pt x="10668" y="4572"/>
                  </a:lnTo>
                  <a:lnTo>
                    <a:pt x="7619" y="3048"/>
                  </a:lnTo>
                  <a:lnTo>
                    <a:pt x="4571" y="3048"/>
                  </a:lnTo>
                  <a:lnTo>
                    <a:pt x="3048" y="1524"/>
                  </a:lnTo>
                  <a:lnTo>
                    <a:pt x="0" y="0"/>
                  </a:lnTo>
                  <a:close/>
                </a:path>
              </a:pathLst>
            </a:custGeom>
            <a:solidFill>
              <a:srgbClr val="2B0E70"/>
            </a:solidFill>
          </p:spPr>
          <p:txBody>
            <a:bodyPr wrap="square" lIns="0" tIns="0" rIns="0" bIns="0" rtlCol="0">
              <a:noAutofit/>
            </a:bodyPr>
            <a:lstStyle/>
            <a:p>
              <a:endParaRPr sz="700"/>
            </a:p>
          </p:txBody>
        </p:sp>
        <p:sp>
          <p:nvSpPr>
            <p:cNvPr id="1776" name="object 1817"/>
            <p:cNvSpPr/>
            <p:nvPr/>
          </p:nvSpPr>
          <p:spPr>
            <a:xfrm>
              <a:off x="6643325" y="3424417"/>
              <a:ext cx="90303" cy="56715"/>
            </a:xfrm>
            <a:custGeom>
              <a:avLst/>
              <a:gdLst/>
              <a:ahLst/>
              <a:cxnLst/>
              <a:rect l="l" t="t" r="r" b="b"/>
              <a:pathLst>
                <a:path w="33527" h="21335">
                  <a:moveTo>
                    <a:pt x="33527" y="21336"/>
                  </a:moveTo>
                  <a:lnTo>
                    <a:pt x="33527" y="16764"/>
                  </a:lnTo>
                  <a:lnTo>
                    <a:pt x="32003" y="13716"/>
                  </a:lnTo>
                  <a:lnTo>
                    <a:pt x="30479" y="12192"/>
                  </a:lnTo>
                  <a:lnTo>
                    <a:pt x="27431" y="10668"/>
                  </a:lnTo>
                  <a:lnTo>
                    <a:pt x="24383" y="9144"/>
                  </a:lnTo>
                  <a:lnTo>
                    <a:pt x="21336" y="9144"/>
                  </a:lnTo>
                  <a:lnTo>
                    <a:pt x="16763" y="7620"/>
                  </a:lnTo>
                  <a:lnTo>
                    <a:pt x="13716" y="7620"/>
                  </a:lnTo>
                  <a:lnTo>
                    <a:pt x="10668" y="6096"/>
                  </a:lnTo>
                  <a:lnTo>
                    <a:pt x="7619" y="4572"/>
                  </a:lnTo>
                  <a:lnTo>
                    <a:pt x="4571" y="4572"/>
                  </a:lnTo>
                  <a:lnTo>
                    <a:pt x="3048" y="3048"/>
                  </a:lnTo>
                  <a:lnTo>
                    <a:pt x="0" y="1524"/>
                  </a:lnTo>
                  <a:lnTo>
                    <a:pt x="0" y="0"/>
                  </a:lnTo>
                  <a:lnTo>
                    <a:pt x="0" y="4572"/>
                  </a:lnTo>
                  <a:lnTo>
                    <a:pt x="3048" y="6096"/>
                  </a:lnTo>
                  <a:lnTo>
                    <a:pt x="4571" y="7620"/>
                  </a:lnTo>
                  <a:lnTo>
                    <a:pt x="7619" y="9144"/>
                  </a:lnTo>
                  <a:lnTo>
                    <a:pt x="10668" y="10668"/>
                  </a:lnTo>
                  <a:lnTo>
                    <a:pt x="13716" y="12192"/>
                  </a:lnTo>
                  <a:lnTo>
                    <a:pt x="16763" y="12192"/>
                  </a:lnTo>
                  <a:lnTo>
                    <a:pt x="21336" y="13716"/>
                  </a:lnTo>
                  <a:lnTo>
                    <a:pt x="24383" y="13716"/>
                  </a:lnTo>
                  <a:lnTo>
                    <a:pt x="27431" y="15240"/>
                  </a:lnTo>
                  <a:lnTo>
                    <a:pt x="30479" y="16764"/>
                  </a:lnTo>
                  <a:lnTo>
                    <a:pt x="32003" y="18288"/>
                  </a:lnTo>
                  <a:lnTo>
                    <a:pt x="33527" y="18288"/>
                  </a:lnTo>
                  <a:lnTo>
                    <a:pt x="33527" y="21336"/>
                  </a:lnTo>
                </a:path>
              </a:pathLst>
            </a:custGeom>
            <a:ln w="1523">
              <a:solidFill>
                <a:srgbClr val="1E1A16"/>
              </a:solidFill>
            </a:ln>
          </p:spPr>
          <p:txBody>
            <a:bodyPr wrap="square" lIns="0" tIns="0" rIns="0" bIns="0" rtlCol="0">
              <a:noAutofit/>
            </a:bodyPr>
            <a:lstStyle/>
            <a:p>
              <a:endParaRPr sz="700"/>
            </a:p>
          </p:txBody>
        </p:sp>
        <p:sp>
          <p:nvSpPr>
            <p:cNvPr id="1777" name="object 1818"/>
            <p:cNvSpPr/>
            <p:nvPr/>
          </p:nvSpPr>
          <p:spPr>
            <a:xfrm>
              <a:off x="6417561" y="3586460"/>
              <a:ext cx="90306" cy="48610"/>
            </a:xfrm>
            <a:custGeom>
              <a:avLst/>
              <a:gdLst/>
              <a:ahLst/>
              <a:cxnLst/>
              <a:rect l="l" t="t" r="r" b="b"/>
              <a:pathLst>
                <a:path w="33528" h="18288">
                  <a:moveTo>
                    <a:pt x="0" y="15239"/>
                  </a:moveTo>
                  <a:lnTo>
                    <a:pt x="0" y="18287"/>
                  </a:lnTo>
                  <a:lnTo>
                    <a:pt x="1524" y="16763"/>
                  </a:lnTo>
                  <a:lnTo>
                    <a:pt x="4572" y="15239"/>
                  </a:lnTo>
                  <a:lnTo>
                    <a:pt x="7620" y="13715"/>
                  </a:lnTo>
                  <a:lnTo>
                    <a:pt x="9144" y="12191"/>
                  </a:lnTo>
                  <a:lnTo>
                    <a:pt x="16764" y="12191"/>
                  </a:lnTo>
                  <a:lnTo>
                    <a:pt x="21336" y="10667"/>
                  </a:lnTo>
                  <a:lnTo>
                    <a:pt x="24383" y="9143"/>
                  </a:lnTo>
                  <a:lnTo>
                    <a:pt x="27431" y="7619"/>
                  </a:lnTo>
                  <a:lnTo>
                    <a:pt x="28956" y="7619"/>
                  </a:lnTo>
                  <a:lnTo>
                    <a:pt x="32003" y="4571"/>
                  </a:lnTo>
                  <a:lnTo>
                    <a:pt x="33528" y="3047"/>
                  </a:lnTo>
                  <a:lnTo>
                    <a:pt x="33528" y="0"/>
                  </a:lnTo>
                  <a:lnTo>
                    <a:pt x="32003" y="1523"/>
                  </a:lnTo>
                  <a:lnTo>
                    <a:pt x="28956" y="3047"/>
                  </a:lnTo>
                  <a:lnTo>
                    <a:pt x="27431" y="3047"/>
                  </a:lnTo>
                  <a:lnTo>
                    <a:pt x="24383" y="4571"/>
                  </a:lnTo>
                  <a:lnTo>
                    <a:pt x="21336" y="6095"/>
                  </a:lnTo>
                  <a:lnTo>
                    <a:pt x="16764" y="7619"/>
                  </a:lnTo>
                  <a:lnTo>
                    <a:pt x="9144" y="7619"/>
                  </a:lnTo>
                  <a:lnTo>
                    <a:pt x="7620" y="9143"/>
                  </a:lnTo>
                  <a:lnTo>
                    <a:pt x="4572" y="12191"/>
                  </a:lnTo>
                  <a:lnTo>
                    <a:pt x="1524" y="13715"/>
                  </a:lnTo>
                  <a:lnTo>
                    <a:pt x="0" y="15239"/>
                  </a:lnTo>
                  <a:close/>
                </a:path>
              </a:pathLst>
            </a:custGeom>
            <a:solidFill>
              <a:srgbClr val="170E39"/>
            </a:solidFill>
          </p:spPr>
          <p:txBody>
            <a:bodyPr wrap="square" lIns="0" tIns="0" rIns="0" bIns="0" rtlCol="0">
              <a:noAutofit/>
            </a:bodyPr>
            <a:lstStyle/>
            <a:p>
              <a:endParaRPr sz="700"/>
            </a:p>
          </p:txBody>
        </p:sp>
        <p:sp>
          <p:nvSpPr>
            <p:cNvPr id="1778" name="object 1819"/>
            <p:cNvSpPr/>
            <p:nvPr/>
          </p:nvSpPr>
          <p:spPr>
            <a:xfrm>
              <a:off x="6417561" y="3582406"/>
              <a:ext cx="90306" cy="56715"/>
            </a:xfrm>
            <a:custGeom>
              <a:avLst/>
              <a:gdLst/>
              <a:ahLst/>
              <a:cxnLst/>
              <a:rect l="l" t="t" r="r" b="b"/>
              <a:pathLst>
                <a:path w="33528" h="21336">
                  <a:moveTo>
                    <a:pt x="33528" y="0"/>
                  </a:moveTo>
                  <a:lnTo>
                    <a:pt x="33528" y="4572"/>
                  </a:lnTo>
                  <a:lnTo>
                    <a:pt x="32003" y="6096"/>
                  </a:lnTo>
                  <a:lnTo>
                    <a:pt x="28956" y="9144"/>
                  </a:lnTo>
                  <a:lnTo>
                    <a:pt x="27431" y="9144"/>
                  </a:lnTo>
                  <a:lnTo>
                    <a:pt x="24383" y="10668"/>
                  </a:lnTo>
                  <a:lnTo>
                    <a:pt x="21336" y="12192"/>
                  </a:lnTo>
                  <a:lnTo>
                    <a:pt x="16764" y="13716"/>
                  </a:lnTo>
                  <a:lnTo>
                    <a:pt x="9144" y="13716"/>
                  </a:lnTo>
                  <a:lnTo>
                    <a:pt x="7620" y="15240"/>
                  </a:lnTo>
                  <a:lnTo>
                    <a:pt x="4572" y="16764"/>
                  </a:lnTo>
                  <a:lnTo>
                    <a:pt x="1524" y="18288"/>
                  </a:lnTo>
                  <a:lnTo>
                    <a:pt x="0" y="19812"/>
                  </a:lnTo>
                  <a:lnTo>
                    <a:pt x="0" y="21336"/>
                  </a:lnTo>
                  <a:lnTo>
                    <a:pt x="0" y="16764"/>
                  </a:lnTo>
                  <a:lnTo>
                    <a:pt x="1524" y="15240"/>
                  </a:lnTo>
                  <a:lnTo>
                    <a:pt x="4572" y="13716"/>
                  </a:lnTo>
                  <a:lnTo>
                    <a:pt x="7620" y="10668"/>
                  </a:lnTo>
                  <a:lnTo>
                    <a:pt x="9144" y="9144"/>
                  </a:lnTo>
                  <a:lnTo>
                    <a:pt x="16764" y="9144"/>
                  </a:lnTo>
                  <a:lnTo>
                    <a:pt x="21336" y="7620"/>
                  </a:lnTo>
                  <a:lnTo>
                    <a:pt x="24383" y="6096"/>
                  </a:lnTo>
                  <a:lnTo>
                    <a:pt x="27431" y="4572"/>
                  </a:lnTo>
                  <a:lnTo>
                    <a:pt x="28956" y="4572"/>
                  </a:lnTo>
                  <a:lnTo>
                    <a:pt x="32003" y="3048"/>
                  </a:lnTo>
                  <a:lnTo>
                    <a:pt x="33528" y="1524"/>
                  </a:lnTo>
                  <a:lnTo>
                    <a:pt x="33528" y="0"/>
                  </a:lnTo>
                </a:path>
              </a:pathLst>
            </a:custGeom>
            <a:ln w="1524">
              <a:solidFill>
                <a:srgbClr val="1E1A16"/>
              </a:solidFill>
            </a:ln>
          </p:spPr>
          <p:txBody>
            <a:bodyPr wrap="square" lIns="0" tIns="0" rIns="0" bIns="0" rtlCol="0">
              <a:noAutofit/>
            </a:bodyPr>
            <a:lstStyle/>
            <a:p>
              <a:endParaRPr sz="700"/>
            </a:p>
          </p:txBody>
        </p:sp>
        <p:sp>
          <p:nvSpPr>
            <p:cNvPr id="1779" name="object 1820"/>
            <p:cNvSpPr/>
            <p:nvPr/>
          </p:nvSpPr>
          <p:spPr>
            <a:xfrm>
              <a:off x="6417561" y="3691785"/>
              <a:ext cx="90306" cy="48610"/>
            </a:xfrm>
            <a:custGeom>
              <a:avLst/>
              <a:gdLst/>
              <a:ahLst/>
              <a:cxnLst/>
              <a:rect l="l" t="t" r="r" b="b"/>
              <a:pathLst>
                <a:path w="33528" h="18288">
                  <a:moveTo>
                    <a:pt x="0" y="18288"/>
                  </a:moveTo>
                  <a:lnTo>
                    <a:pt x="1524" y="18288"/>
                  </a:lnTo>
                  <a:lnTo>
                    <a:pt x="3048" y="16764"/>
                  </a:lnTo>
                  <a:lnTo>
                    <a:pt x="4572" y="15240"/>
                  </a:lnTo>
                  <a:lnTo>
                    <a:pt x="7620" y="13716"/>
                  </a:lnTo>
                  <a:lnTo>
                    <a:pt x="9144" y="13716"/>
                  </a:lnTo>
                  <a:lnTo>
                    <a:pt x="13716" y="12192"/>
                  </a:lnTo>
                  <a:lnTo>
                    <a:pt x="16764" y="10668"/>
                  </a:lnTo>
                  <a:lnTo>
                    <a:pt x="21336" y="10668"/>
                  </a:lnTo>
                  <a:lnTo>
                    <a:pt x="24383" y="9144"/>
                  </a:lnTo>
                  <a:lnTo>
                    <a:pt x="27431" y="9144"/>
                  </a:lnTo>
                  <a:lnTo>
                    <a:pt x="28956" y="6096"/>
                  </a:lnTo>
                  <a:lnTo>
                    <a:pt x="32003" y="4572"/>
                  </a:lnTo>
                  <a:lnTo>
                    <a:pt x="33528" y="3048"/>
                  </a:lnTo>
                  <a:lnTo>
                    <a:pt x="33528" y="0"/>
                  </a:lnTo>
                  <a:lnTo>
                    <a:pt x="32003" y="1524"/>
                  </a:lnTo>
                  <a:lnTo>
                    <a:pt x="28956" y="3048"/>
                  </a:lnTo>
                  <a:lnTo>
                    <a:pt x="27431" y="4572"/>
                  </a:lnTo>
                  <a:lnTo>
                    <a:pt x="24383" y="4572"/>
                  </a:lnTo>
                  <a:lnTo>
                    <a:pt x="21336" y="6096"/>
                  </a:lnTo>
                  <a:lnTo>
                    <a:pt x="16764" y="6096"/>
                  </a:lnTo>
                  <a:lnTo>
                    <a:pt x="13716" y="7620"/>
                  </a:lnTo>
                  <a:lnTo>
                    <a:pt x="9144" y="9144"/>
                  </a:lnTo>
                  <a:lnTo>
                    <a:pt x="7620" y="9144"/>
                  </a:lnTo>
                  <a:lnTo>
                    <a:pt x="4572" y="12192"/>
                  </a:lnTo>
                  <a:lnTo>
                    <a:pt x="3048" y="13716"/>
                  </a:lnTo>
                  <a:lnTo>
                    <a:pt x="1524" y="15240"/>
                  </a:lnTo>
                  <a:lnTo>
                    <a:pt x="0" y="18288"/>
                  </a:lnTo>
                  <a:close/>
                </a:path>
              </a:pathLst>
            </a:custGeom>
            <a:solidFill>
              <a:srgbClr val="170E39"/>
            </a:solidFill>
          </p:spPr>
          <p:txBody>
            <a:bodyPr wrap="square" lIns="0" tIns="0" rIns="0" bIns="0" rtlCol="0">
              <a:noAutofit/>
            </a:bodyPr>
            <a:lstStyle/>
            <a:p>
              <a:endParaRPr sz="700"/>
            </a:p>
          </p:txBody>
        </p:sp>
        <p:sp>
          <p:nvSpPr>
            <p:cNvPr id="1780" name="object 1821"/>
            <p:cNvSpPr/>
            <p:nvPr/>
          </p:nvSpPr>
          <p:spPr>
            <a:xfrm>
              <a:off x="6417561" y="3687737"/>
              <a:ext cx="94408" cy="56715"/>
            </a:xfrm>
            <a:custGeom>
              <a:avLst/>
              <a:gdLst/>
              <a:ahLst/>
              <a:cxnLst/>
              <a:rect l="l" t="t" r="r" b="b"/>
              <a:pathLst>
                <a:path w="35051" h="21336">
                  <a:moveTo>
                    <a:pt x="35051" y="0"/>
                  </a:moveTo>
                  <a:lnTo>
                    <a:pt x="33528" y="1523"/>
                  </a:lnTo>
                  <a:lnTo>
                    <a:pt x="33528" y="4571"/>
                  </a:lnTo>
                  <a:lnTo>
                    <a:pt x="32003" y="6095"/>
                  </a:lnTo>
                  <a:lnTo>
                    <a:pt x="28956" y="7619"/>
                  </a:lnTo>
                  <a:lnTo>
                    <a:pt x="27431" y="10667"/>
                  </a:lnTo>
                  <a:lnTo>
                    <a:pt x="24383" y="10667"/>
                  </a:lnTo>
                  <a:lnTo>
                    <a:pt x="21336" y="12191"/>
                  </a:lnTo>
                  <a:lnTo>
                    <a:pt x="16764" y="12191"/>
                  </a:lnTo>
                  <a:lnTo>
                    <a:pt x="13716" y="13715"/>
                  </a:lnTo>
                  <a:lnTo>
                    <a:pt x="9144" y="15239"/>
                  </a:lnTo>
                  <a:lnTo>
                    <a:pt x="7620" y="15239"/>
                  </a:lnTo>
                  <a:lnTo>
                    <a:pt x="4572" y="16763"/>
                  </a:lnTo>
                  <a:lnTo>
                    <a:pt x="3048" y="18287"/>
                  </a:lnTo>
                  <a:lnTo>
                    <a:pt x="1524" y="19811"/>
                  </a:lnTo>
                  <a:lnTo>
                    <a:pt x="0" y="19811"/>
                  </a:lnTo>
                  <a:lnTo>
                    <a:pt x="0" y="21335"/>
                  </a:lnTo>
                  <a:lnTo>
                    <a:pt x="0" y="19811"/>
                  </a:lnTo>
                  <a:lnTo>
                    <a:pt x="1524" y="16763"/>
                  </a:lnTo>
                  <a:lnTo>
                    <a:pt x="3048" y="15239"/>
                  </a:lnTo>
                  <a:lnTo>
                    <a:pt x="4572" y="13715"/>
                  </a:lnTo>
                  <a:lnTo>
                    <a:pt x="7620" y="10667"/>
                  </a:lnTo>
                  <a:lnTo>
                    <a:pt x="9144" y="10667"/>
                  </a:lnTo>
                  <a:lnTo>
                    <a:pt x="13716" y="9143"/>
                  </a:lnTo>
                  <a:lnTo>
                    <a:pt x="16764" y="7619"/>
                  </a:lnTo>
                  <a:lnTo>
                    <a:pt x="21336" y="7619"/>
                  </a:lnTo>
                  <a:lnTo>
                    <a:pt x="24383" y="6095"/>
                  </a:lnTo>
                  <a:lnTo>
                    <a:pt x="27431" y="6095"/>
                  </a:lnTo>
                  <a:lnTo>
                    <a:pt x="28956" y="4571"/>
                  </a:lnTo>
                  <a:lnTo>
                    <a:pt x="32003" y="3047"/>
                  </a:lnTo>
                  <a:lnTo>
                    <a:pt x="33528" y="1523"/>
                  </a:lnTo>
                  <a:lnTo>
                    <a:pt x="35051" y="0"/>
                  </a:lnTo>
                </a:path>
              </a:pathLst>
            </a:custGeom>
            <a:ln w="1524">
              <a:solidFill>
                <a:srgbClr val="1E1A16"/>
              </a:solidFill>
            </a:ln>
          </p:spPr>
          <p:txBody>
            <a:bodyPr wrap="square" lIns="0" tIns="0" rIns="0" bIns="0" rtlCol="0">
              <a:noAutofit/>
            </a:bodyPr>
            <a:lstStyle/>
            <a:p>
              <a:endParaRPr sz="700"/>
            </a:p>
          </p:txBody>
        </p:sp>
        <p:sp>
          <p:nvSpPr>
            <p:cNvPr id="1781" name="object 1822"/>
            <p:cNvSpPr/>
            <p:nvPr/>
          </p:nvSpPr>
          <p:spPr>
            <a:xfrm>
              <a:off x="6417561" y="3477081"/>
              <a:ext cx="90306" cy="52664"/>
            </a:xfrm>
            <a:custGeom>
              <a:avLst/>
              <a:gdLst/>
              <a:ahLst/>
              <a:cxnLst/>
              <a:rect l="l" t="t" r="r" b="b"/>
              <a:pathLst>
                <a:path w="33528" h="19811">
                  <a:moveTo>
                    <a:pt x="0" y="16763"/>
                  </a:moveTo>
                  <a:lnTo>
                    <a:pt x="0" y="19811"/>
                  </a:lnTo>
                  <a:lnTo>
                    <a:pt x="1524" y="18287"/>
                  </a:lnTo>
                  <a:lnTo>
                    <a:pt x="4572" y="16763"/>
                  </a:lnTo>
                  <a:lnTo>
                    <a:pt x="6096" y="15239"/>
                  </a:lnTo>
                  <a:lnTo>
                    <a:pt x="9144" y="15239"/>
                  </a:lnTo>
                  <a:lnTo>
                    <a:pt x="12192" y="13715"/>
                  </a:lnTo>
                  <a:lnTo>
                    <a:pt x="16764" y="12191"/>
                  </a:lnTo>
                  <a:lnTo>
                    <a:pt x="19812" y="12191"/>
                  </a:lnTo>
                  <a:lnTo>
                    <a:pt x="24383" y="10667"/>
                  </a:lnTo>
                  <a:lnTo>
                    <a:pt x="25908" y="9143"/>
                  </a:lnTo>
                  <a:lnTo>
                    <a:pt x="28956" y="7619"/>
                  </a:lnTo>
                  <a:lnTo>
                    <a:pt x="30480" y="6095"/>
                  </a:lnTo>
                  <a:lnTo>
                    <a:pt x="32003" y="4571"/>
                  </a:lnTo>
                  <a:lnTo>
                    <a:pt x="33528" y="3047"/>
                  </a:lnTo>
                  <a:lnTo>
                    <a:pt x="33528" y="0"/>
                  </a:lnTo>
                  <a:lnTo>
                    <a:pt x="32003" y="1523"/>
                  </a:lnTo>
                  <a:lnTo>
                    <a:pt x="30480" y="3047"/>
                  </a:lnTo>
                  <a:lnTo>
                    <a:pt x="28956" y="4571"/>
                  </a:lnTo>
                  <a:lnTo>
                    <a:pt x="25908" y="6095"/>
                  </a:lnTo>
                  <a:lnTo>
                    <a:pt x="24383" y="6095"/>
                  </a:lnTo>
                  <a:lnTo>
                    <a:pt x="19812" y="7619"/>
                  </a:lnTo>
                  <a:lnTo>
                    <a:pt x="16764" y="7619"/>
                  </a:lnTo>
                  <a:lnTo>
                    <a:pt x="12192" y="9143"/>
                  </a:lnTo>
                  <a:lnTo>
                    <a:pt x="9144" y="10667"/>
                  </a:lnTo>
                  <a:lnTo>
                    <a:pt x="6096" y="12191"/>
                  </a:lnTo>
                  <a:lnTo>
                    <a:pt x="4572" y="12191"/>
                  </a:lnTo>
                  <a:lnTo>
                    <a:pt x="1524" y="15239"/>
                  </a:lnTo>
                  <a:lnTo>
                    <a:pt x="0" y="16763"/>
                  </a:lnTo>
                  <a:close/>
                </a:path>
              </a:pathLst>
            </a:custGeom>
            <a:solidFill>
              <a:srgbClr val="170E39"/>
            </a:solidFill>
          </p:spPr>
          <p:txBody>
            <a:bodyPr wrap="square" lIns="0" tIns="0" rIns="0" bIns="0" rtlCol="0">
              <a:noAutofit/>
            </a:bodyPr>
            <a:lstStyle/>
            <a:p>
              <a:endParaRPr sz="700"/>
            </a:p>
          </p:txBody>
        </p:sp>
        <p:sp>
          <p:nvSpPr>
            <p:cNvPr id="1782" name="object 1823"/>
            <p:cNvSpPr/>
            <p:nvPr/>
          </p:nvSpPr>
          <p:spPr>
            <a:xfrm>
              <a:off x="6417561" y="3477081"/>
              <a:ext cx="90306" cy="56715"/>
            </a:xfrm>
            <a:custGeom>
              <a:avLst/>
              <a:gdLst/>
              <a:ahLst/>
              <a:cxnLst/>
              <a:rect l="l" t="t" r="r" b="b"/>
              <a:pathLst>
                <a:path w="33528" h="21336">
                  <a:moveTo>
                    <a:pt x="33528" y="0"/>
                  </a:moveTo>
                  <a:lnTo>
                    <a:pt x="33528" y="3047"/>
                  </a:lnTo>
                  <a:lnTo>
                    <a:pt x="32003" y="4571"/>
                  </a:lnTo>
                  <a:lnTo>
                    <a:pt x="30480" y="6095"/>
                  </a:lnTo>
                  <a:lnTo>
                    <a:pt x="28956" y="7619"/>
                  </a:lnTo>
                  <a:lnTo>
                    <a:pt x="25908" y="9143"/>
                  </a:lnTo>
                  <a:lnTo>
                    <a:pt x="24383" y="10667"/>
                  </a:lnTo>
                  <a:lnTo>
                    <a:pt x="19812" y="12191"/>
                  </a:lnTo>
                  <a:lnTo>
                    <a:pt x="16764" y="12191"/>
                  </a:lnTo>
                  <a:lnTo>
                    <a:pt x="12192" y="13715"/>
                  </a:lnTo>
                  <a:lnTo>
                    <a:pt x="9144" y="15239"/>
                  </a:lnTo>
                  <a:lnTo>
                    <a:pt x="6096" y="15239"/>
                  </a:lnTo>
                  <a:lnTo>
                    <a:pt x="4572" y="16763"/>
                  </a:lnTo>
                  <a:lnTo>
                    <a:pt x="1524" y="18287"/>
                  </a:lnTo>
                  <a:lnTo>
                    <a:pt x="0" y="19811"/>
                  </a:lnTo>
                  <a:lnTo>
                    <a:pt x="0" y="21335"/>
                  </a:lnTo>
                  <a:lnTo>
                    <a:pt x="0" y="16763"/>
                  </a:lnTo>
                  <a:lnTo>
                    <a:pt x="1524" y="15239"/>
                  </a:lnTo>
                  <a:lnTo>
                    <a:pt x="4572" y="12191"/>
                  </a:lnTo>
                  <a:lnTo>
                    <a:pt x="6096" y="12191"/>
                  </a:lnTo>
                  <a:lnTo>
                    <a:pt x="9144" y="10667"/>
                  </a:lnTo>
                  <a:lnTo>
                    <a:pt x="12192" y="9143"/>
                  </a:lnTo>
                  <a:lnTo>
                    <a:pt x="16764" y="7619"/>
                  </a:lnTo>
                  <a:lnTo>
                    <a:pt x="19812" y="7619"/>
                  </a:lnTo>
                  <a:lnTo>
                    <a:pt x="24383" y="6095"/>
                  </a:lnTo>
                  <a:lnTo>
                    <a:pt x="25908" y="6095"/>
                  </a:lnTo>
                  <a:lnTo>
                    <a:pt x="28956" y="4571"/>
                  </a:lnTo>
                  <a:lnTo>
                    <a:pt x="30480" y="3047"/>
                  </a:lnTo>
                  <a:lnTo>
                    <a:pt x="32003" y="1523"/>
                  </a:lnTo>
                  <a:lnTo>
                    <a:pt x="33528" y="0"/>
                  </a:lnTo>
                </a:path>
              </a:pathLst>
            </a:custGeom>
            <a:ln w="1524">
              <a:solidFill>
                <a:srgbClr val="1E1A16"/>
              </a:solidFill>
            </a:ln>
          </p:spPr>
          <p:txBody>
            <a:bodyPr wrap="square" lIns="0" tIns="0" rIns="0" bIns="0" rtlCol="0">
              <a:noAutofit/>
            </a:bodyPr>
            <a:lstStyle/>
            <a:p>
              <a:endParaRPr sz="700"/>
            </a:p>
          </p:txBody>
        </p:sp>
        <p:sp>
          <p:nvSpPr>
            <p:cNvPr id="1783" name="object 1824"/>
            <p:cNvSpPr/>
            <p:nvPr/>
          </p:nvSpPr>
          <p:spPr>
            <a:xfrm>
              <a:off x="6417561" y="3533796"/>
              <a:ext cx="90306" cy="48610"/>
            </a:xfrm>
            <a:custGeom>
              <a:avLst/>
              <a:gdLst/>
              <a:ahLst/>
              <a:cxnLst/>
              <a:rect l="l" t="t" r="r" b="b"/>
              <a:pathLst>
                <a:path w="33528" h="18287">
                  <a:moveTo>
                    <a:pt x="0" y="0"/>
                  </a:moveTo>
                  <a:lnTo>
                    <a:pt x="0" y="3048"/>
                  </a:lnTo>
                  <a:lnTo>
                    <a:pt x="1524" y="4572"/>
                  </a:lnTo>
                  <a:lnTo>
                    <a:pt x="4572" y="6096"/>
                  </a:lnTo>
                  <a:lnTo>
                    <a:pt x="6096" y="7620"/>
                  </a:lnTo>
                  <a:lnTo>
                    <a:pt x="9144" y="9143"/>
                  </a:lnTo>
                  <a:lnTo>
                    <a:pt x="12192" y="9143"/>
                  </a:lnTo>
                  <a:lnTo>
                    <a:pt x="16764" y="10668"/>
                  </a:lnTo>
                  <a:lnTo>
                    <a:pt x="19812" y="12192"/>
                  </a:lnTo>
                  <a:lnTo>
                    <a:pt x="24383" y="12192"/>
                  </a:lnTo>
                  <a:lnTo>
                    <a:pt x="25908" y="13716"/>
                  </a:lnTo>
                  <a:lnTo>
                    <a:pt x="28956" y="15240"/>
                  </a:lnTo>
                  <a:lnTo>
                    <a:pt x="30480" y="16763"/>
                  </a:lnTo>
                  <a:lnTo>
                    <a:pt x="32003" y="18287"/>
                  </a:lnTo>
                  <a:lnTo>
                    <a:pt x="33528" y="18287"/>
                  </a:lnTo>
                  <a:lnTo>
                    <a:pt x="33528" y="16763"/>
                  </a:lnTo>
                  <a:lnTo>
                    <a:pt x="32003" y="15240"/>
                  </a:lnTo>
                  <a:lnTo>
                    <a:pt x="30480" y="13716"/>
                  </a:lnTo>
                  <a:lnTo>
                    <a:pt x="28956" y="10668"/>
                  </a:lnTo>
                  <a:lnTo>
                    <a:pt x="25908" y="9143"/>
                  </a:lnTo>
                  <a:lnTo>
                    <a:pt x="24383" y="7620"/>
                  </a:lnTo>
                  <a:lnTo>
                    <a:pt x="19812" y="7620"/>
                  </a:lnTo>
                  <a:lnTo>
                    <a:pt x="16764" y="6096"/>
                  </a:lnTo>
                  <a:lnTo>
                    <a:pt x="12192" y="6096"/>
                  </a:lnTo>
                  <a:lnTo>
                    <a:pt x="9144" y="4572"/>
                  </a:lnTo>
                  <a:lnTo>
                    <a:pt x="6096" y="3048"/>
                  </a:lnTo>
                  <a:lnTo>
                    <a:pt x="4572" y="3048"/>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784" name="object 1825"/>
            <p:cNvSpPr/>
            <p:nvPr/>
          </p:nvSpPr>
          <p:spPr>
            <a:xfrm>
              <a:off x="6417561" y="3529745"/>
              <a:ext cx="90306" cy="56715"/>
            </a:xfrm>
            <a:custGeom>
              <a:avLst/>
              <a:gdLst/>
              <a:ahLst/>
              <a:cxnLst/>
              <a:rect l="l" t="t" r="r" b="b"/>
              <a:pathLst>
                <a:path w="33528" h="21336">
                  <a:moveTo>
                    <a:pt x="33528" y="21336"/>
                  </a:moveTo>
                  <a:lnTo>
                    <a:pt x="33528" y="18287"/>
                  </a:lnTo>
                  <a:lnTo>
                    <a:pt x="32003" y="16764"/>
                  </a:lnTo>
                  <a:lnTo>
                    <a:pt x="30480" y="15240"/>
                  </a:lnTo>
                  <a:lnTo>
                    <a:pt x="28956" y="12192"/>
                  </a:lnTo>
                  <a:lnTo>
                    <a:pt x="25908" y="10668"/>
                  </a:lnTo>
                  <a:lnTo>
                    <a:pt x="24383" y="9144"/>
                  </a:lnTo>
                  <a:lnTo>
                    <a:pt x="19812" y="9144"/>
                  </a:lnTo>
                  <a:lnTo>
                    <a:pt x="16764" y="7620"/>
                  </a:lnTo>
                  <a:lnTo>
                    <a:pt x="12192" y="7620"/>
                  </a:lnTo>
                  <a:lnTo>
                    <a:pt x="9144" y="6096"/>
                  </a:lnTo>
                  <a:lnTo>
                    <a:pt x="6096" y="4572"/>
                  </a:lnTo>
                  <a:lnTo>
                    <a:pt x="4572" y="4572"/>
                  </a:lnTo>
                  <a:lnTo>
                    <a:pt x="1524" y="3048"/>
                  </a:lnTo>
                  <a:lnTo>
                    <a:pt x="0" y="1524"/>
                  </a:lnTo>
                  <a:lnTo>
                    <a:pt x="0" y="0"/>
                  </a:lnTo>
                  <a:lnTo>
                    <a:pt x="0" y="4572"/>
                  </a:lnTo>
                  <a:lnTo>
                    <a:pt x="1524" y="6096"/>
                  </a:lnTo>
                  <a:lnTo>
                    <a:pt x="4572" y="7620"/>
                  </a:lnTo>
                  <a:lnTo>
                    <a:pt x="6096" y="9144"/>
                  </a:lnTo>
                  <a:lnTo>
                    <a:pt x="9144" y="10668"/>
                  </a:lnTo>
                  <a:lnTo>
                    <a:pt x="12192" y="10668"/>
                  </a:lnTo>
                  <a:lnTo>
                    <a:pt x="16764" y="12192"/>
                  </a:lnTo>
                  <a:lnTo>
                    <a:pt x="19812" y="13716"/>
                  </a:lnTo>
                  <a:lnTo>
                    <a:pt x="24383" y="13716"/>
                  </a:lnTo>
                  <a:lnTo>
                    <a:pt x="25908" y="15240"/>
                  </a:lnTo>
                  <a:lnTo>
                    <a:pt x="28956" y="16764"/>
                  </a:lnTo>
                  <a:lnTo>
                    <a:pt x="30480" y="18287"/>
                  </a:lnTo>
                  <a:lnTo>
                    <a:pt x="32003" y="19812"/>
                  </a:lnTo>
                  <a:lnTo>
                    <a:pt x="33528" y="19812"/>
                  </a:lnTo>
                  <a:lnTo>
                    <a:pt x="33528" y="21336"/>
                  </a:lnTo>
                </a:path>
              </a:pathLst>
            </a:custGeom>
            <a:ln w="1524">
              <a:solidFill>
                <a:srgbClr val="1E1A16"/>
              </a:solidFill>
            </a:ln>
          </p:spPr>
          <p:txBody>
            <a:bodyPr wrap="square" lIns="0" tIns="0" rIns="0" bIns="0" rtlCol="0">
              <a:noAutofit/>
            </a:bodyPr>
            <a:lstStyle/>
            <a:p>
              <a:endParaRPr sz="700"/>
            </a:p>
          </p:txBody>
        </p:sp>
        <p:sp>
          <p:nvSpPr>
            <p:cNvPr id="1785" name="object 1826"/>
            <p:cNvSpPr/>
            <p:nvPr/>
          </p:nvSpPr>
          <p:spPr>
            <a:xfrm>
              <a:off x="6417561" y="3639124"/>
              <a:ext cx="90306" cy="44559"/>
            </a:xfrm>
            <a:custGeom>
              <a:avLst/>
              <a:gdLst/>
              <a:ahLst/>
              <a:cxnLst/>
              <a:rect l="l" t="t" r="r" b="b"/>
              <a:pathLst>
                <a:path w="33528" h="16763">
                  <a:moveTo>
                    <a:pt x="1524" y="4572"/>
                  </a:moveTo>
                  <a:lnTo>
                    <a:pt x="4572" y="6096"/>
                  </a:lnTo>
                  <a:lnTo>
                    <a:pt x="7620" y="7619"/>
                  </a:lnTo>
                  <a:lnTo>
                    <a:pt x="9144" y="9143"/>
                  </a:lnTo>
                  <a:lnTo>
                    <a:pt x="12192" y="10668"/>
                  </a:lnTo>
                  <a:lnTo>
                    <a:pt x="21336" y="10668"/>
                  </a:lnTo>
                  <a:lnTo>
                    <a:pt x="24383" y="12192"/>
                  </a:lnTo>
                  <a:lnTo>
                    <a:pt x="27431" y="13716"/>
                  </a:lnTo>
                  <a:lnTo>
                    <a:pt x="28956" y="15239"/>
                  </a:lnTo>
                  <a:lnTo>
                    <a:pt x="32003" y="15239"/>
                  </a:lnTo>
                  <a:lnTo>
                    <a:pt x="33528" y="16763"/>
                  </a:lnTo>
                  <a:lnTo>
                    <a:pt x="33528" y="15239"/>
                  </a:lnTo>
                  <a:lnTo>
                    <a:pt x="32003" y="12192"/>
                  </a:lnTo>
                  <a:lnTo>
                    <a:pt x="28956" y="10668"/>
                  </a:lnTo>
                  <a:lnTo>
                    <a:pt x="27431" y="9143"/>
                  </a:lnTo>
                  <a:lnTo>
                    <a:pt x="24383" y="7619"/>
                  </a:lnTo>
                  <a:lnTo>
                    <a:pt x="21336" y="7619"/>
                  </a:lnTo>
                  <a:lnTo>
                    <a:pt x="16764" y="6096"/>
                  </a:lnTo>
                  <a:lnTo>
                    <a:pt x="12192" y="6096"/>
                  </a:lnTo>
                  <a:lnTo>
                    <a:pt x="9144" y="4572"/>
                  </a:lnTo>
                  <a:lnTo>
                    <a:pt x="7620" y="3048"/>
                  </a:lnTo>
                  <a:lnTo>
                    <a:pt x="4572" y="1524"/>
                  </a:lnTo>
                  <a:lnTo>
                    <a:pt x="1524" y="1524"/>
                  </a:lnTo>
                  <a:lnTo>
                    <a:pt x="0" y="0"/>
                  </a:lnTo>
                  <a:lnTo>
                    <a:pt x="0" y="3048"/>
                  </a:lnTo>
                  <a:lnTo>
                    <a:pt x="1524" y="4572"/>
                  </a:lnTo>
                  <a:close/>
                </a:path>
              </a:pathLst>
            </a:custGeom>
            <a:solidFill>
              <a:srgbClr val="2B0E70"/>
            </a:solidFill>
          </p:spPr>
          <p:txBody>
            <a:bodyPr wrap="square" lIns="0" tIns="0" rIns="0" bIns="0" rtlCol="0">
              <a:noAutofit/>
            </a:bodyPr>
            <a:lstStyle/>
            <a:p>
              <a:endParaRPr sz="700"/>
            </a:p>
          </p:txBody>
        </p:sp>
        <p:sp>
          <p:nvSpPr>
            <p:cNvPr id="1786" name="object 1827"/>
            <p:cNvSpPr/>
            <p:nvPr/>
          </p:nvSpPr>
          <p:spPr>
            <a:xfrm>
              <a:off x="6417561" y="3635073"/>
              <a:ext cx="90306" cy="56715"/>
            </a:xfrm>
            <a:custGeom>
              <a:avLst/>
              <a:gdLst/>
              <a:ahLst/>
              <a:cxnLst/>
              <a:rect l="l" t="t" r="r" b="b"/>
              <a:pathLst>
                <a:path w="33528" h="21335">
                  <a:moveTo>
                    <a:pt x="33528" y="21336"/>
                  </a:moveTo>
                  <a:lnTo>
                    <a:pt x="33528" y="16763"/>
                  </a:lnTo>
                  <a:lnTo>
                    <a:pt x="32003" y="13716"/>
                  </a:lnTo>
                  <a:lnTo>
                    <a:pt x="28956" y="12192"/>
                  </a:lnTo>
                  <a:lnTo>
                    <a:pt x="27431" y="10668"/>
                  </a:lnTo>
                  <a:lnTo>
                    <a:pt x="24383" y="9143"/>
                  </a:lnTo>
                  <a:lnTo>
                    <a:pt x="21336" y="9143"/>
                  </a:lnTo>
                  <a:lnTo>
                    <a:pt x="16764" y="7620"/>
                  </a:lnTo>
                  <a:lnTo>
                    <a:pt x="12192" y="7620"/>
                  </a:lnTo>
                  <a:lnTo>
                    <a:pt x="9144" y="6096"/>
                  </a:lnTo>
                  <a:lnTo>
                    <a:pt x="7620" y="4572"/>
                  </a:lnTo>
                  <a:lnTo>
                    <a:pt x="4572" y="3048"/>
                  </a:lnTo>
                  <a:lnTo>
                    <a:pt x="1524" y="3048"/>
                  </a:lnTo>
                  <a:lnTo>
                    <a:pt x="0" y="1524"/>
                  </a:lnTo>
                  <a:lnTo>
                    <a:pt x="0" y="0"/>
                  </a:lnTo>
                  <a:lnTo>
                    <a:pt x="0" y="4572"/>
                  </a:lnTo>
                  <a:lnTo>
                    <a:pt x="1524" y="6096"/>
                  </a:lnTo>
                  <a:lnTo>
                    <a:pt x="4572" y="7620"/>
                  </a:lnTo>
                  <a:lnTo>
                    <a:pt x="7620" y="9143"/>
                  </a:lnTo>
                  <a:lnTo>
                    <a:pt x="9144" y="10668"/>
                  </a:lnTo>
                  <a:lnTo>
                    <a:pt x="12192" y="12192"/>
                  </a:lnTo>
                  <a:lnTo>
                    <a:pt x="21336" y="12192"/>
                  </a:lnTo>
                  <a:lnTo>
                    <a:pt x="24383" y="13716"/>
                  </a:lnTo>
                  <a:lnTo>
                    <a:pt x="27431" y="15240"/>
                  </a:lnTo>
                  <a:lnTo>
                    <a:pt x="28956" y="16763"/>
                  </a:lnTo>
                  <a:lnTo>
                    <a:pt x="32003" y="16763"/>
                  </a:lnTo>
                  <a:lnTo>
                    <a:pt x="33528" y="18287"/>
                  </a:lnTo>
                  <a:lnTo>
                    <a:pt x="33528" y="21336"/>
                  </a:lnTo>
                </a:path>
              </a:pathLst>
            </a:custGeom>
            <a:ln w="1524">
              <a:solidFill>
                <a:srgbClr val="1E1A16"/>
              </a:solidFill>
            </a:ln>
          </p:spPr>
          <p:txBody>
            <a:bodyPr wrap="square" lIns="0" tIns="0" rIns="0" bIns="0" rtlCol="0">
              <a:noAutofit/>
            </a:bodyPr>
            <a:lstStyle/>
            <a:p>
              <a:endParaRPr sz="700"/>
            </a:p>
          </p:txBody>
        </p:sp>
        <p:sp>
          <p:nvSpPr>
            <p:cNvPr id="1787" name="object 1828"/>
            <p:cNvSpPr/>
            <p:nvPr/>
          </p:nvSpPr>
          <p:spPr>
            <a:xfrm>
              <a:off x="6413456" y="3424417"/>
              <a:ext cx="94411" cy="52664"/>
            </a:xfrm>
            <a:custGeom>
              <a:avLst/>
              <a:gdLst/>
              <a:ahLst/>
              <a:cxnLst/>
              <a:rect l="l" t="t" r="r" b="b"/>
              <a:pathLst>
                <a:path w="35052" h="19812">
                  <a:moveTo>
                    <a:pt x="0" y="0"/>
                  </a:moveTo>
                  <a:lnTo>
                    <a:pt x="0" y="1524"/>
                  </a:lnTo>
                  <a:lnTo>
                    <a:pt x="1524" y="4572"/>
                  </a:lnTo>
                  <a:lnTo>
                    <a:pt x="3048" y="6096"/>
                  </a:lnTo>
                  <a:lnTo>
                    <a:pt x="4572" y="7620"/>
                  </a:lnTo>
                  <a:lnTo>
                    <a:pt x="7620" y="9144"/>
                  </a:lnTo>
                  <a:lnTo>
                    <a:pt x="10668" y="10668"/>
                  </a:lnTo>
                  <a:lnTo>
                    <a:pt x="13716" y="12192"/>
                  </a:lnTo>
                  <a:lnTo>
                    <a:pt x="18288" y="12192"/>
                  </a:lnTo>
                  <a:lnTo>
                    <a:pt x="21336" y="13716"/>
                  </a:lnTo>
                  <a:lnTo>
                    <a:pt x="24384" y="13716"/>
                  </a:lnTo>
                  <a:lnTo>
                    <a:pt x="27432" y="15240"/>
                  </a:lnTo>
                  <a:lnTo>
                    <a:pt x="30480" y="16764"/>
                  </a:lnTo>
                  <a:lnTo>
                    <a:pt x="32004" y="18288"/>
                  </a:lnTo>
                  <a:lnTo>
                    <a:pt x="33527" y="18288"/>
                  </a:lnTo>
                  <a:lnTo>
                    <a:pt x="35052" y="19812"/>
                  </a:lnTo>
                  <a:lnTo>
                    <a:pt x="35052" y="18288"/>
                  </a:lnTo>
                  <a:lnTo>
                    <a:pt x="33527" y="16764"/>
                  </a:lnTo>
                  <a:lnTo>
                    <a:pt x="32004" y="13716"/>
                  </a:lnTo>
                  <a:lnTo>
                    <a:pt x="30480" y="12192"/>
                  </a:lnTo>
                  <a:lnTo>
                    <a:pt x="27432" y="10668"/>
                  </a:lnTo>
                  <a:lnTo>
                    <a:pt x="24384" y="9144"/>
                  </a:lnTo>
                  <a:lnTo>
                    <a:pt x="21336" y="9144"/>
                  </a:lnTo>
                  <a:lnTo>
                    <a:pt x="18288" y="7620"/>
                  </a:lnTo>
                  <a:lnTo>
                    <a:pt x="13716" y="7620"/>
                  </a:lnTo>
                  <a:lnTo>
                    <a:pt x="10668" y="6096"/>
                  </a:lnTo>
                  <a:lnTo>
                    <a:pt x="7620" y="4572"/>
                  </a:lnTo>
                  <a:lnTo>
                    <a:pt x="4572" y="4572"/>
                  </a:lnTo>
                  <a:lnTo>
                    <a:pt x="3048" y="3048"/>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788" name="object 1829"/>
            <p:cNvSpPr/>
            <p:nvPr/>
          </p:nvSpPr>
          <p:spPr>
            <a:xfrm>
              <a:off x="6413456" y="3424417"/>
              <a:ext cx="94411" cy="56715"/>
            </a:xfrm>
            <a:custGeom>
              <a:avLst/>
              <a:gdLst/>
              <a:ahLst/>
              <a:cxnLst/>
              <a:rect l="l" t="t" r="r" b="b"/>
              <a:pathLst>
                <a:path w="35052" h="21335">
                  <a:moveTo>
                    <a:pt x="35052" y="21336"/>
                  </a:moveTo>
                  <a:lnTo>
                    <a:pt x="35052" y="18288"/>
                  </a:lnTo>
                  <a:lnTo>
                    <a:pt x="33527" y="16764"/>
                  </a:lnTo>
                  <a:lnTo>
                    <a:pt x="32004" y="13716"/>
                  </a:lnTo>
                  <a:lnTo>
                    <a:pt x="30480" y="12192"/>
                  </a:lnTo>
                  <a:lnTo>
                    <a:pt x="27432" y="10668"/>
                  </a:lnTo>
                  <a:lnTo>
                    <a:pt x="24384" y="9144"/>
                  </a:lnTo>
                  <a:lnTo>
                    <a:pt x="21336" y="9144"/>
                  </a:lnTo>
                  <a:lnTo>
                    <a:pt x="18288" y="7620"/>
                  </a:lnTo>
                  <a:lnTo>
                    <a:pt x="13716" y="7620"/>
                  </a:lnTo>
                  <a:lnTo>
                    <a:pt x="10668" y="6096"/>
                  </a:lnTo>
                  <a:lnTo>
                    <a:pt x="7620" y="4572"/>
                  </a:lnTo>
                  <a:lnTo>
                    <a:pt x="4572" y="4572"/>
                  </a:lnTo>
                  <a:lnTo>
                    <a:pt x="3048" y="3048"/>
                  </a:lnTo>
                  <a:lnTo>
                    <a:pt x="1524" y="1524"/>
                  </a:lnTo>
                  <a:lnTo>
                    <a:pt x="0" y="0"/>
                  </a:lnTo>
                  <a:lnTo>
                    <a:pt x="0" y="1524"/>
                  </a:lnTo>
                  <a:lnTo>
                    <a:pt x="1524" y="4572"/>
                  </a:lnTo>
                  <a:lnTo>
                    <a:pt x="3048" y="6096"/>
                  </a:lnTo>
                  <a:lnTo>
                    <a:pt x="4572" y="7620"/>
                  </a:lnTo>
                  <a:lnTo>
                    <a:pt x="7620" y="9144"/>
                  </a:lnTo>
                  <a:lnTo>
                    <a:pt x="10668" y="10668"/>
                  </a:lnTo>
                  <a:lnTo>
                    <a:pt x="13716" y="12192"/>
                  </a:lnTo>
                  <a:lnTo>
                    <a:pt x="18288" y="12192"/>
                  </a:lnTo>
                  <a:lnTo>
                    <a:pt x="21336" y="13716"/>
                  </a:lnTo>
                  <a:lnTo>
                    <a:pt x="24384" y="13716"/>
                  </a:lnTo>
                  <a:lnTo>
                    <a:pt x="27432" y="15240"/>
                  </a:lnTo>
                  <a:lnTo>
                    <a:pt x="30480" y="16764"/>
                  </a:lnTo>
                  <a:lnTo>
                    <a:pt x="32004" y="18288"/>
                  </a:lnTo>
                  <a:lnTo>
                    <a:pt x="33527" y="18288"/>
                  </a:lnTo>
                  <a:lnTo>
                    <a:pt x="35052" y="19812"/>
                  </a:lnTo>
                  <a:lnTo>
                    <a:pt x="35052" y="21336"/>
                  </a:lnTo>
                </a:path>
              </a:pathLst>
            </a:custGeom>
            <a:ln w="1524">
              <a:solidFill>
                <a:srgbClr val="1E1A16"/>
              </a:solidFill>
            </a:ln>
          </p:spPr>
          <p:txBody>
            <a:bodyPr wrap="square" lIns="0" tIns="0" rIns="0" bIns="0" rtlCol="0">
              <a:noAutofit/>
            </a:bodyPr>
            <a:lstStyle/>
            <a:p>
              <a:endParaRPr sz="700"/>
            </a:p>
          </p:txBody>
        </p:sp>
        <p:sp>
          <p:nvSpPr>
            <p:cNvPr id="1789" name="object 1830"/>
            <p:cNvSpPr/>
            <p:nvPr/>
          </p:nvSpPr>
          <p:spPr>
            <a:xfrm>
              <a:off x="6187691" y="3582406"/>
              <a:ext cx="94411" cy="52664"/>
            </a:xfrm>
            <a:custGeom>
              <a:avLst/>
              <a:gdLst/>
              <a:ahLst/>
              <a:cxnLst/>
              <a:rect l="l" t="t" r="r" b="b"/>
              <a:pathLst>
                <a:path w="35052" h="19811">
                  <a:moveTo>
                    <a:pt x="0" y="18288"/>
                  </a:moveTo>
                  <a:lnTo>
                    <a:pt x="0" y="19812"/>
                  </a:lnTo>
                  <a:lnTo>
                    <a:pt x="1524" y="19812"/>
                  </a:lnTo>
                  <a:lnTo>
                    <a:pt x="3048" y="18288"/>
                  </a:lnTo>
                  <a:lnTo>
                    <a:pt x="4572" y="16764"/>
                  </a:lnTo>
                  <a:lnTo>
                    <a:pt x="6096" y="15240"/>
                  </a:lnTo>
                  <a:lnTo>
                    <a:pt x="10668" y="13716"/>
                  </a:lnTo>
                  <a:lnTo>
                    <a:pt x="16764" y="13716"/>
                  </a:lnTo>
                  <a:lnTo>
                    <a:pt x="21336" y="12192"/>
                  </a:lnTo>
                  <a:lnTo>
                    <a:pt x="24384" y="10668"/>
                  </a:lnTo>
                  <a:lnTo>
                    <a:pt x="27432" y="9144"/>
                  </a:lnTo>
                  <a:lnTo>
                    <a:pt x="30480" y="9144"/>
                  </a:lnTo>
                  <a:lnTo>
                    <a:pt x="32004" y="6096"/>
                  </a:lnTo>
                  <a:lnTo>
                    <a:pt x="33528" y="4572"/>
                  </a:lnTo>
                  <a:lnTo>
                    <a:pt x="35052" y="1524"/>
                  </a:lnTo>
                  <a:lnTo>
                    <a:pt x="35052" y="0"/>
                  </a:lnTo>
                  <a:lnTo>
                    <a:pt x="33528" y="1524"/>
                  </a:lnTo>
                  <a:lnTo>
                    <a:pt x="32004" y="3048"/>
                  </a:lnTo>
                  <a:lnTo>
                    <a:pt x="30480" y="4572"/>
                  </a:lnTo>
                  <a:lnTo>
                    <a:pt x="27432" y="4572"/>
                  </a:lnTo>
                  <a:lnTo>
                    <a:pt x="24384" y="6096"/>
                  </a:lnTo>
                  <a:lnTo>
                    <a:pt x="21336" y="7620"/>
                  </a:lnTo>
                  <a:lnTo>
                    <a:pt x="16764" y="9144"/>
                  </a:lnTo>
                  <a:lnTo>
                    <a:pt x="10668" y="9144"/>
                  </a:lnTo>
                  <a:lnTo>
                    <a:pt x="6096" y="10668"/>
                  </a:lnTo>
                  <a:lnTo>
                    <a:pt x="4572" y="13716"/>
                  </a:lnTo>
                  <a:lnTo>
                    <a:pt x="3048" y="15240"/>
                  </a:lnTo>
                  <a:lnTo>
                    <a:pt x="1524" y="16764"/>
                  </a:lnTo>
                  <a:lnTo>
                    <a:pt x="0" y="18288"/>
                  </a:lnTo>
                  <a:close/>
                </a:path>
              </a:pathLst>
            </a:custGeom>
            <a:solidFill>
              <a:srgbClr val="170E39"/>
            </a:solidFill>
          </p:spPr>
          <p:txBody>
            <a:bodyPr wrap="square" lIns="0" tIns="0" rIns="0" bIns="0" rtlCol="0">
              <a:noAutofit/>
            </a:bodyPr>
            <a:lstStyle/>
            <a:p>
              <a:endParaRPr sz="700"/>
            </a:p>
          </p:txBody>
        </p:sp>
        <p:sp>
          <p:nvSpPr>
            <p:cNvPr id="1790" name="object 1831"/>
            <p:cNvSpPr/>
            <p:nvPr/>
          </p:nvSpPr>
          <p:spPr>
            <a:xfrm>
              <a:off x="6187691" y="3582406"/>
              <a:ext cx="94411" cy="56715"/>
            </a:xfrm>
            <a:custGeom>
              <a:avLst/>
              <a:gdLst/>
              <a:ahLst/>
              <a:cxnLst/>
              <a:rect l="l" t="t" r="r" b="b"/>
              <a:pathLst>
                <a:path w="35052" h="21336">
                  <a:moveTo>
                    <a:pt x="35052" y="0"/>
                  </a:moveTo>
                  <a:lnTo>
                    <a:pt x="35052" y="1524"/>
                  </a:lnTo>
                  <a:lnTo>
                    <a:pt x="33528" y="4572"/>
                  </a:lnTo>
                  <a:lnTo>
                    <a:pt x="32004" y="6096"/>
                  </a:lnTo>
                  <a:lnTo>
                    <a:pt x="30480" y="9144"/>
                  </a:lnTo>
                  <a:lnTo>
                    <a:pt x="27432" y="9144"/>
                  </a:lnTo>
                  <a:lnTo>
                    <a:pt x="24384" y="10668"/>
                  </a:lnTo>
                  <a:lnTo>
                    <a:pt x="21336" y="12192"/>
                  </a:lnTo>
                  <a:lnTo>
                    <a:pt x="16764" y="13716"/>
                  </a:lnTo>
                  <a:lnTo>
                    <a:pt x="10668" y="13716"/>
                  </a:lnTo>
                  <a:lnTo>
                    <a:pt x="6096" y="15240"/>
                  </a:lnTo>
                  <a:lnTo>
                    <a:pt x="4572" y="16764"/>
                  </a:lnTo>
                  <a:lnTo>
                    <a:pt x="3048" y="18288"/>
                  </a:lnTo>
                  <a:lnTo>
                    <a:pt x="1524" y="19812"/>
                  </a:lnTo>
                  <a:lnTo>
                    <a:pt x="0" y="19812"/>
                  </a:lnTo>
                  <a:lnTo>
                    <a:pt x="0" y="21336"/>
                  </a:lnTo>
                  <a:lnTo>
                    <a:pt x="0" y="18288"/>
                  </a:lnTo>
                  <a:lnTo>
                    <a:pt x="1524" y="16764"/>
                  </a:lnTo>
                  <a:lnTo>
                    <a:pt x="3048" y="15240"/>
                  </a:lnTo>
                  <a:lnTo>
                    <a:pt x="4572" y="13716"/>
                  </a:lnTo>
                  <a:lnTo>
                    <a:pt x="6096" y="10668"/>
                  </a:lnTo>
                  <a:lnTo>
                    <a:pt x="10668" y="9144"/>
                  </a:lnTo>
                  <a:lnTo>
                    <a:pt x="16764" y="9144"/>
                  </a:lnTo>
                  <a:lnTo>
                    <a:pt x="21336" y="7620"/>
                  </a:lnTo>
                  <a:lnTo>
                    <a:pt x="24384" y="6096"/>
                  </a:lnTo>
                  <a:lnTo>
                    <a:pt x="27432" y="4572"/>
                  </a:lnTo>
                  <a:lnTo>
                    <a:pt x="30480" y="4572"/>
                  </a:lnTo>
                  <a:lnTo>
                    <a:pt x="32004" y="3048"/>
                  </a:lnTo>
                  <a:lnTo>
                    <a:pt x="33528" y="1524"/>
                  </a:lnTo>
                  <a:lnTo>
                    <a:pt x="35052" y="0"/>
                  </a:lnTo>
                </a:path>
              </a:pathLst>
            </a:custGeom>
            <a:ln w="1524">
              <a:solidFill>
                <a:srgbClr val="1E1A16"/>
              </a:solidFill>
            </a:ln>
          </p:spPr>
          <p:txBody>
            <a:bodyPr wrap="square" lIns="0" tIns="0" rIns="0" bIns="0" rtlCol="0">
              <a:noAutofit/>
            </a:bodyPr>
            <a:lstStyle/>
            <a:p>
              <a:endParaRPr sz="700"/>
            </a:p>
          </p:txBody>
        </p:sp>
        <p:sp>
          <p:nvSpPr>
            <p:cNvPr id="1791" name="object 1832"/>
            <p:cNvSpPr/>
            <p:nvPr/>
          </p:nvSpPr>
          <p:spPr>
            <a:xfrm>
              <a:off x="6187691" y="3691785"/>
              <a:ext cx="94411" cy="48610"/>
            </a:xfrm>
            <a:custGeom>
              <a:avLst/>
              <a:gdLst/>
              <a:ahLst/>
              <a:cxnLst/>
              <a:rect l="l" t="t" r="r" b="b"/>
              <a:pathLst>
                <a:path w="35052" h="18288">
                  <a:moveTo>
                    <a:pt x="0" y="18288"/>
                  </a:moveTo>
                  <a:lnTo>
                    <a:pt x="1524" y="18288"/>
                  </a:lnTo>
                  <a:lnTo>
                    <a:pt x="3048" y="16764"/>
                  </a:lnTo>
                  <a:lnTo>
                    <a:pt x="4572" y="15240"/>
                  </a:lnTo>
                  <a:lnTo>
                    <a:pt x="7619" y="13716"/>
                  </a:lnTo>
                  <a:lnTo>
                    <a:pt x="10668" y="13716"/>
                  </a:lnTo>
                  <a:lnTo>
                    <a:pt x="13716" y="12192"/>
                  </a:lnTo>
                  <a:lnTo>
                    <a:pt x="18288" y="10668"/>
                  </a:lnTo>
                  <a:lnTo>
                    <a:pt x="21336" y="10668"/>
                  </a:lnTo>
                  <a:lnTo>
                    <a:pt x="24384" y="9144"/>
                  </a:lnTo>
                  <a:lnTo>
                    <a:pt x="27432" y="9144"/>
                  </a:lnTo>
                  <a:lnTo>
                    <a:pt x="30480" y="6096"/>
                  </a:lnTo>
                  <a:lnTo>
                    <a:pt x="32004" y="4572"/>
                  </a:lnTo>
                  <a:lnTo>
                    <a:pt x="33528" y="3048"/>
                  </a:lnTo>
                  <a:lnTo>
                    <a:pt x="35052" y="0"/>
                  </a:lnTo>
                  <a:lnTo>
                    <a:pt x="33528" y="0"/>
                  </a:lnTo>
                  <a:lnTo>
                    <a:pt x="32004" y="1524"/>
                  </a:lnTo>
                  <a:lnTo>
                    <a:pt x="30480" y="3048"/>
                  </a:lnTo>
                  <a:lnTo>
                    <a:pt x="27432" y="4572"/>
                  </a:lnTo>
                  <a:lnTo>
                    <a:pt x="24384" y="4572"/>
                  </a:lnTo>
                  <a:lnTo>
                    <a:pt x="21336" y="6096"/>
                  </a:lnTo>
                  <a:lnTo>
                    <a:pt x="18288" y="6096"/>
                  </a:lnTo>
                  <a:lnTo>
                    <a:pt x="13716" y="7620"/>
                  </a:lnTo>
                  <a:lnTo>
                    <a:pt x="10668" y="9144"/>
                  </a:lnTo>
                  <a:lnTo>
                    <a:pt x="7619" y="9144"/>
                  </a:lnTo>
                  <a:lnTo>
                    <a:pt x="4572" y="12192"/>
                  </a:lnTo>
                  <a:lnTo>
                    <a:pt x="3048" y="13716"/>
                  </a:lnTo>
                  <a:lnTo>
                    <a:pt x="1524" y="15240"/>
                  </a:lnTo>
                  <a:lnTo>
                    <a:pt x="0" y="18288"/>
                  </a:lnTo>
                  <a:close/>
                </a:path>
              </a:pathLst>
            </a:custGeom>
            <a:solidFill>
              <a:srgbClr val="170E39"/>
            </a:solidFill>
          </p:spPr>
          <p:txBody>
            <a:bodyPr wrap="square" lIns="0" tIns="0" rIns="0" bIns="0" rtlCol="0">
              <a:noAutofit/>
            </a:bodyPr>
            <a:lstStyle/>
            <a:p>
              <a:endParaRPr sz="700"/>
            </a:p>
          </p:txBody>
        </p:sp>
        <p:sp>
          <p:nvSpPr>
            <p:cNvPr id="1792" name="object 1833"/>
            <p:cNvSpPr/>
            <p:nvPr/>
          </p:nvSpPr>
          <p:spPr>
            <a:xfrm>
              <a:off x="6187691" y="3687737"/>
              <a:ext cx="94411" cy="56715"/>
            </a:xfrm>
            <a:custGeom>
              <a:avLst/>
              <a:gdLst/>
              <a:ahLst/>
              <a:cxnLst/>
              <a:rect l="l" t="t" r="r" b="b"/>
              <a:pathLst>
                <a:path w="35052" h="21336">
                  <a:moveTo>
                    <a:pt x="35052" y="0"/>
                  </a:moveTo>
                  <a:lnTo>
                    <a:pt x="35052" y="1523"/>
                  </a:lnTo>
                  <a:lnTo>
                    <a:pt x="33528" y="4571"/>
                  </a:lnTo>
                  <a:lnTo>
                    <a:pt x="32004" y="6095"/>
                  </a:lnTo>
                  <a:lnTo>
                    <a:pt x="30480" y="7619"/>
                  </a:lnTo>
                  <a:lnTo>
                    <a:pt x="27432" y="10667"/>
                  </a:lnTo>
                  <a:lnTo>
                    <a:pt x="24384" y="10667"/>
                  </a:lnTo>
                  <a:lnTo>
                    <a:pt x="21336" y="12191"/>
                  </a:lnTo>
                  <a:lnTo>
                    <a:pt x="18288" y="12191"/>
                  </a:lnTo>
                  <a:lnTo>
                    <a:pt x="13716" y="13715"/>
                  </a:lnTo>
                  <a:lnTo>
                    <a:pt x="10668" y="15239"/>
                  </a:lnTo>
                  <a:lnTo>
                    <a:pt x="7619" y="15239"/>
                  </a:lnTo>
                  <a:lnTo>
                    <a:pt x="4572" y="16763"/>
                  </a:lnTo>
                  <a:lnTo>
                    <a:pt x="3048" y="18287"/>
                  </a:lnTo>
                  <a:lnTo>
                    <a:pt x="1524" y="19811"/>
                  </a:lnTo>
                  <a:lnTo>
                    <a:pt x="0" y="19811"/>
                  </a:lnTo>
                  <a:lnTo>
                    <a:pt x="0" y="21335"/>
                  </a:lnTo>
                  <a:lnTo>
                    <a:pt x="0" y="19811"/>
                  </a:lnTo>
                  <a:lnTo>
                    <a:pt x="1524" y="16763"/>
                  </a:lnTo>
                  <a:lnTo>
                    <a:pt x="3048" y="15239"/>
                  </a:lnTo>
                  <a:lnTo>
                    <a:pt x="4572" y="13715"/>
                  </a:lnTo>
                  <a:lnTo>
                    <a:pt x="7619" y="10667"/>
                  </a:lnTo>
                  <a:lnTo>
                    <a:pt x="10668" y="10667"/>
                  </a:lnTo>
                  <a:lnTo>
                    <a:pt x="13716" y="9143"/>
                  </a:lnTo>
                  <a:lnTo>
                    <a:pt x="18288" y="7619"/>
                  </a:lnTo>
                  <a:lnTo>
                    <a:pt x="21336" y="7619"/>
                  </a:lnTo>
                  <a:lnTo>
                    <a:pt x="24384" y="6095"/>
                  </a:lnTo>
                  <a:lnTo>
                    <a:pt x="27432" y="6095"/>
                  </a:lnTo>
                  <a:lnTo>
                    <a:pt x="30480" y="4571"/>
                  </a:lnTo>
                  <a:lnTo>
                    <a:pt x="32004" y="3047"/>
                  </a:lnTo>
                  <a:lnTo>
                    <a:pt x="33528" y="1523"/>
                  </a:lnTo>
                  <a:lnTo>
                    <a:pt x="35052" y="1523"/>
                  </a:lnTo>
                  <a:lnTo>
                    <a:pt x="35052" y="0"/>
                  </a:lnTo>
                </a:path>
              </a:pathLst>
            </a:custGeom>
            <a:ln w="1524">
              <a:solidFill>
                <a:srgbClr val="1E1A16"/>
              </a:solidFill>
            </a:ln>
          </p:spPr>
          <p:txBody>
            <a:bodyPr wrap="square" lIns="0" tIns="0" rIns="0" bIns="0" rtlCol="0">
              <a:noAutofit/>
            </a:bodyPr>
            <a:lstStyle/>
            <a:p>
              <a:endParaRPr sz="700"/>
            </a:p>
          </p:txBody>
        </p:sp>
        <p:sp>
          <p:nvSpPr>
            <p:cNvPr id="1793" name="object 1834"/>
            <p:cNvSpPr/>
            <p:nvPr/>
          </p:nvSpPr>
          <p:spPr>
            <a:xfrm>
              <a:off x="6187691" y="3477081"/>
              <a:ext cx="94411" cy="52664"/>
            </a:xfrm>
            <a:custGeom>
              <a:avLst/>
              <a:gdLst/>
              <a:ahLst/>
              <a:cxnLst/>
              <a:rect l="l" t="t" r="r" b="b"/>
              <a:pathLst>
                <a:path w="35052" h="19811">
                  <a:moveTo>
                    <a:pt x="33528" y="1523"/>
                  </a:moveTo>
                  <a:lnTo>
                    <a:pt x="32004" y="3047"/>
                  </a:lnTo>
                  <a:lnTo>
                    <a:pt x="28956" y="4571"/>
                  </a:lnTo>
                  <a:lnTo>
                    <a:pt x="27432" y="6095"/>
                  </a:lnTo>
                  <a:lnTo>
                    <a:pt x="24384" y="6095"/>
                  </a:lnTo>
                  <a:lnTo>
                    <a:pt x="21336" y="7619"/>
                  </a:lnTo>
                  <a:lnTo>
                    <a:pt x="16764" y="7619"/>
                  </a:lnTo>
                  <a:lnTo>
                    <a:pt x="13716" y="9143"/>
                  </a:lnTo>
                  <a:lnTo>
                    <a:pt x="9143" y="10667"/>
                  </a:lnTo>
                  <a:lnTo>
                    <a:pt x="6096" y="12191"/>
                  </a:lnTo>
                  <a:lnTo>
                    <a:pt x="4572" y="12191"/>
                  </a:lnTo>
                  <a:lnTo>
                    <a:pt x="3048" y="15239"/>
                  </a:lnTo>
                  <a:lnTo>
                    <a:pt x="1524" y="16763"/>
                  </a:lnTo>
                  <a:lnTo>
                    <a:pt x="0" y="18287"/>
                  </a:lnTo>
                  <a:lnTo>
                    <a:pt x="0" y="19811"/>
                  </a:lnTo>
                  <a:lnTo>
                    <a:pt x="1524" y="19811"/>
                  </a:lnTo>
                  <a:lnTo>
                    <a:pt x="3048" y="18287"/>
                  </a:lnTo>
                  <a:lnTo>
                    <a:pt x="4572" y="16763"/>
                  </a:lnTo>
                  <a:lnTo>
                    <a:pt x="6096" y="15239"/>
                  </a:lnTo>
                  <a:lnTo>
                    <a:pt x="9143" y="15239"/>
                  </a:lnTo>
                  <a:lnTo>
                    <a:pt x="13716" y="13715"/>
                  </a:lnTo>
                  <a:lnTo>
                    <a:pt x="16764" y="12191"/>
                  </a:lnTo>
                  <a:lnTo>
                    <a:pt x="21336" y="12191"/>
                  </a:lnTo>
                  <a:lnTo>
                    <a:pt x="24384" y="10667"/>
                  </a:lnTo>
                  <a:lnTo>
                    <a:pt x="27432" y="9143"/>
                  </a:lnTo>
                  <a:lnTo>
                    <a:pt x="28956" y="7619"/>
                  </a:lnTo>
                  <a:lnTo>
                    <a:pt x="32004" y="6095"/>
                  </a:lnTo>
                  <a:lnTo>
                    <a:pt x="33528" y="4571"/>
                  </a:lnTo>
                  <a:lnTo>
                    <a:pt x="33528" y="3047"/>
                  </a:lnTo>
                  <a:lnTo>
                    <a:pt x="35052" y="0"/>
                  </a:lnTo>
                  <a:lnTo>
                    <a:pt x="33528" y="0"/>
                  </a:lnTo>
                  <a:lnTo>
                    <a:pt x="33528" y="1523"/>
                  </a:lnTo>
                  <a:close/>
                </a:path>
              </a:pathLst>
            </a:custGeom>
            <a:solidFill>
              <a:srgbClr val="170E39"/>
            </a:solidFill>
          </p:spPr>
          <p:txBody>
            <a:bodyPr wrap="square" lIns="0" tIns="0" rIns="0" bIns="0" rtlCol="0">
              <a:noAutofit/>
            </a:bodyPr>
            <a:lstStyle/>
            <a:p>
              <a:endParaRPr sz="700"/>
            </a:p>
          </p:txBody>
        </p:sp>
        <p:sp>
          <p:nvSpPr>
            <p:cNvPr id="1794" name="object 1835"/>
            <p:cNvSpPr/>
            <p:nvPr/>
          </p:nvSpPr>
          <p:spPr>
            <a:xfrm>
              <a:off x="6187691" y="3477081"/>
              <a:ext cx="94411" cy="56715"/>
            </a:xfrm>
            <a:custGeom>
              <a:avLst/>
              <a:gdLst/>
              <a:ahLst/>
              <a:cxnLst/>
              <a:rect l="l" t="t" r="r" b="b"/>
              <a:pathLst>
                <a:path w="35052" h="21336">
                  <a:moveTo>
                    <a:pt x="35052" y="0"/>
                  </a:moveTo>
                  <a:lnTo>
                    <a:pt x="33528" y="3047"/>
                  </a:lnTo>
                  <a:lnTo>
                    <a:pt x="33528" y="4571"/>
                  </a:lnTo>
                  <a:lnTo>
                    <a:pt x="32004" y="6095"/>
                  </a:lnTo>
                  <a:lnTo>
                    <a:pt x="28956" y="7619"/>
                  </a:lnTo>
                  <a:lnTo>
                    <a:pt x="27432" y="9143"/>
                  </a:lnTo>
                  <a:lnTo>
                    <a:pt x="24384" y="10667"/>
                  </a:lnTo>
                  <a:lnTo>
                    <a:pt x="21336" y="12191"/>
                  </a:lnTo>
                  <a:lnTo>
                    <a:pt x="16764" y="12191"/>
                  </a:lnTo>
                  <a:lnTo>
                    <a:pt x="13716" y="13715"/>
                  </a:lnTo>
                  <a:lnTo>
                    <a:pt x="9143" y="15239"/>
                  </a:lnTo>
                  <a:lnTo>
                    <a:pt x="6096" y="15239"/>
                  </a:lnTo>
                  <a:lnTo>
                    <a:pt x="3048" y="16763"/>
                  </a:lnTo>
                  <a:lnTo>
                    <a:pt x="3048" y="18287"/>
                  </a:lnTo>
                  <a:lnTo>
                    <a:pt x="1524" y="19811"/>
                  </a:lnTo>
                  <a:lnTo>
                    <a:pt x="0" y="19811"/>
                  </a:lnTo>
                  <a:lnTo>
                    <a:pt x="0" y="21335"/>
                  </a:lnTo>
                  <a:lnTo>
                    <a:pt x="0" y="18287"/>
                  </a:lnTo>
                  <a:lnTo>
                    <a:pt x="1524" y="16763"/>
                  </a:lnTo>
                  <a:lnTo>
                    <a:pt x="3048" y="15239"/>
                  </a:lnTo>
                  <a:lnTo>
                    <a:pt x="3048" y="12191"/>
                  </a:lnTo>
                  <a:lnTo>
                    <a:pt x="6096" y="12191"/>
                  </a:lnTo>
                  <a:lnTo>
                    <a:pt x="9143" y="10667"/>
                  </a:lnTo>
                  <a:lnTo>
                    <a:pt x="13716" y="9143"/>
                  </a:lnTo>
                  <a:lnTo>
                    <a:pt x="16764" y="7619"/>
                  </a:lnTo>
                  <a:lnTo>
                    <a:pt x="21336" y="7619"/>
                  </a:lnTo>
                  <a:lnTo>
                    <a:pt x="24384" y="6095"/>
                  </a:lnTo>
                  <a:lnTo>
                    <a:pt x="27432" y="6095"/>
                  </a:lnTo>
                  <a:lnTo>
                    <a:pt x="28956" y="4571"/>
                  </a:lnTo>
                  <a:lnTo>
                    <a:pt x="32004" y="3047"/>
                  </a:lnTo>
                  <a:lnTo>
                    <a:pt x="33528" y="1523"/>
                  </a:lnTo>
                  <a:lnTo>
                    <a:pt x="33528" y="0"/>
                  </a:lnTo>
                  <a:lnTo>
                    <a:pt x="35052" y="0"/>
                  </a:lnTo>
                </a:path>
              </a:pathLst>
            </a:custGeom>
            <a:ln w="1524">
              <a:solidFill>
                <a:srgbClr val="1E1A16"/>
              </a:solidFill>
            </a:ln>
          </p:spPr>
          <p:txBody>
            <a:bodyPr wrap="square" lIns="0" tIns="0" rIns="0" bIns="0" rtlCol="0">
              <a:noAutofit/>
            </a:bodyPr>
            <a:lstStyle/>
            <a:p>
              <a:endParaRPr sz="700"/>
            </a:p>
          </p:txBody>
        </p:sp>
        <p:sp>
          <p:nvSpPr>
            <p:cNvPr id="1795" name="object 1836"/>
            <p:cNvSpPr/>
            <p:nvPr/>
          </p:nvSpPr>
          <p:spPr>
            <a:xfrm>
              <a:off x="6187691" y="3529745"/>
              <a:ext cx="94411" cy="56715"/>
            </a:xfrm>
            <a:custGeom>
              <a:avLst/>
              <a:gdLst/>
              <a:ahLst/>
              <a:cxnLst/>
              <a:rect l="l" t="t" r="r" b="b"/>
              <a:pathLst>
                <a:path w="35052" h="21336">
                  <a:moveTo>
                    <a:pt x="33528" y="18287"/>
                  </a:moveTo>
                  <a:lnTo>
                    <a:pt x="33528" y="16764"/>
                  </a:lnTo>
                  <a:lnTo>
                    <a:pt x="32004" y="15240"/>
                  </a:lnTo>
                  <a:lnTo>
                    <a:pt x="28956" y="12192"/>
                  </a:lnTo>
                  <a:lnTo>
                    <a:pt x="27432" y="10668"/>
                  </a:lnTo>
                  <a:lnTo>
                    <a:pt x="24384" y="9144"/>
                  </a:lnTo>
                  <a:lnTo>
                    <a:pt x="21336" y="9144"/>
                  </a:lnTo>
                  <a:lnTo>
                    <a:pt x="16764" y="7620"/>
                  </a:lnTo>
                  <a:lnTo>
                    <a:pt x="13716" y="7620"/>
                  </a:lnTo>
                  <a:lnTo>
                    <a:pt x="9143" y="6096"/>
                  </a:lnTo>
                  <a:lnTo>
                    <a:pt x="6096" y="4572"/>
                  </a:lnTo>
                  <a:lnTo>
                    <a:pt x="4572" y="4572"/>
                  </a:lnTo>
                  <a:lnTo>
                    <a:pt x="3048" y="3048"/>
                  </a:lnTo>
                  <a:lnTo>
                    <a:pt x="1524" y="1524"/>
                  </a:lnTo>
                  <a:lnTo>
                    <a:pt x="0" y="0"/>
                  </a:lnTo>
                  <a:lnTo>
                    <a:pt x="0" y="1524"/>
                  </a:lnTo>
                  <a:lnTo>
                    <a:pt x="1524" y="4572"/>
                  </a:lnTo>
                  <a:lnTo>
                    <a:pt x="3048" y="6096"/>
                  </a:lnTo>
                  <a:lnTo>
                    <a:pt x="4572" y="7620"/>
                  </a:lnTo>
                  <a:lnTo>
                    <a:pt x="6096" y="9144"/>
                  </a:lnTo>
                  <a:lnTo>
                    <a:pt x="9143" y="10668"/>
                  </a:lnTo>
                  <a:lnTo>
                    <a:pt x="13716" y="10668"/>
                  </a:lnTo>
                  <a:lnTo>
                    <a:pt x="16764" y="12192"/>
                  </a:lnTo>
                  <a:lnTo>
                    <a:pt x="21336" y="13716"/>
                  </a:lnTo>
                  <a:lnTo>
                    <a:pt x="24384" y="13716"/>
                  </a:lnTo>
                  <a:lnTo>
                    <a:pt x="27432" y="15240"/>
                  </a:lnTo>
                  <a:lnTo>
                    <a:pt x="28956" y="16764"/>
                  </a:lnTo>
                  <a:lnTo>
                    <a:pt x="32004" y="18287"/>
                  </a:lnTo>
                  <a:lnTo>
                    <a:pt x="33528" y="19812"/>
                  </a:lnTo>
                  <a:lnTo>
                    <a:pt x="35052" y="21336"/>
                  </a:lnTo>
                  <a:lnTo>
                    <a:pt x="33528" y="18287"/>
                  </a:lnTo>
                  <a:close/>
                </a:path>
              </a:pathLst>
            </a:custGeom>
            <a:solidFill>
              <a:srgbClr val="2B0E70"/>
            </a:solidFill>
          </p:spPr>
          <p:txBody>
            <a:bodyPr wrap="square" lIns="0" tIns="0" rIns="0" bIns="0" rtlCol="0">
              <a:noAutofit/>
            </a:bodyPr>
            <a:lstStyle/>
            <a:p>
              <a:endParaRPr sz="700"/>
            </a:p>
          </p:txBody>
        </p:sp>
        <p:sp>
          <p:nvSpPr>
            <p:cNvPr id="1796" name="object 1837"/>
            <p:cNvSpPr/>
            <p:nvPr/>
          </p:nvSpPr>
          <p:spPr>
            <a:xfrm>
              <a:off x="6187691" y="3529745"/>
              <a:ext cx="94411" cy="56715"/>
            </a:xfrm>
            <a:custGeom>
              <a:avLst/>
              <a:gdLst/>
              <a:ahLst/>
              <a:cxnLst/>
              <a:rect l="l" t="t" r="r" b="b"/>
              <a:pathLst>
                <a:path w="35052" h="21336">
                  <a:moveTo>
                    <a:pt x="35052" y="21336"/>
                  </a:moveTo>
                  <a:lnTo>
                    <a:pt x="33528" y="18287"/>
                  </a:lnTo>
                  <a:lnTo>
                    <a:pt x="33528" y="16764"/>
                  </a:lnTo>
                  <a:lnTo>
                    <a:pt x="32004" y="15240"/>
                  </a:lnTo>
                  <a:lnTo>
                    <a:pt x="28956" y="12192"/>
                  </a:lnTo>
                  <a:lnTo>
                    <a:pt x="27432" y="10668"/>
                  </a:lnTo>
                  <a:lnTo>
                    <a:pt x="24384" y="9144"/>
                  </a:lnTo>
                  <a:lnTo>
                    <a:pt x="21336" y="9144"/>
                  </a:lnTo>
                  <a:lnTo>
                    <a:pt x="16764" y="7620"/>
                  </a:lnTo>
                  <a:lnTo>
                    <a:pt x="13716" y="7620"/>
                  </a:lnTo>
                  <a:lnTo>
                    <a:pt x="9143" y="6096"/>
                  </a:lnTo>
                  <a:lnTo>
                    <a:pt x="6096" y="4572"/>
                  </a:lnTo>
                  <a:lnTo>
                    <a:pt x="3048" y="4572"/>
                  </a:lnTo>
                  <a:lnTo>
                    <a:pt x="3048" y="3048"/>
                  </a:lnTo>
                  <a:lnTo>
                    <a:pt x="1524" y="1524"/>
                  </a:lnTo>
                  <a:lnTo>
                    <a:pt x="0" y="0"/>
                  </a:lnTo>
                  <a:lnTo>
                    <a:pt x="0" y="1524"/>
                  </a:lnTo>
                  <a:lnTo>
                    <a:pt x="1524" y="4572"/>
                  </a:lnTo>
                  <a:lnTo>
                    <a:pt x="3048" y="6096"/>
                  </a:lnTo>
                  <a:lnTo>
                    <a:pt x="3048" y="7620"/>
                  </a:lnTo>
                  <a:lnTo>
                    <a:pt x="6096" y="9144"/>
                  </a:lnTo>
                  <a:lnTo>
                    <a:pt x="9143" y="10668"/>
                  </a:lnTo>
                  <a:lnTo>
                    <a:pt x="13716" y="10668"/>
                  </a:lnTo>
                  <a:lnTo>
                    <a:pt x="16764" y="12192"/>
                  </a:lnTo>
                  <a:lnTo>
                    <a:pt x="21336" y="13716"/>
                  </a:lnTo>
                  <a:lnTo>
                    <a:pt x="24384" y="13716"/>
                  </a:lnTo>
                  <a:lnTo>
                    <a:pt x="27432" y="15240"/>
                  </a:lnTo>
                  <a:lnTo>
                    <a:pt x="28956" y="16764"/>
                  </a:lnTo>
                  <a:lnTo>
                    <a:pt x="32004" y="18287"/>
                  </a:lnTo>
                  <a:lnTo>
                    <a:pt x="33528" y="19812"/>
                  </a:lnTo>
                  <a:lnTo>
                    <a:pt x="35052" y="21336"/>
                  </a:lnTo>
                </a:path>
              </a:pathLst>
            </a:custGeom>
            <a:ln w="1524">
              <a:solidFill>
                <a:srgbClr val="1E1A16"/>
              </a:solidFill>
            </a:ln>
          </p:spPr>
          <p:txBody>
            <a:bodyPr wrap="square" lIns="0" tIns="0" rIns="0" bIns="0" rtlCol="0">
              <a:noAutofit/>
            </a:bodyPr>
            <a:lstStyle/>
            <a:p>
              <a:endParaRPr sz="700"/>
            </a:p>
          </p:txBody>
        </p:sp>
        <p:sp>
          <p:nvSpPr>
            <p:cNvPr id="1797" name="object 1838"/>
            <p:cNvSpPr/>
            <p:nvPr/>
          </p:nvSpPr>
          <p:spPr>
            <a:xfrm>
              <a:off x="6187691" y="3635073"/>
              <a:ext cx="94411" cy="52664"/>
            </a:xfrm>
            <a:custGeom>
              <a:avLst/>
              <a:gdLst/>
              <a:ahLst/>
              <a:cxnLst/>
              <a:rect l="l" t="t" r="r" b="b"/>
              <a:pathLst>
                <a:path w="35052" h="19812">
                  <a:moveTo>
                    <a:pt x="1524" y="4572"/>
                  </a:moveTo>
                  <a:lnTo>
                    <a:pt x="3048" y="6096"/>
                  </a:lnTo>
                  <a:lnTo>
                    <a:pt x="4572" y="7620"/>
                  </a:lnTo>
                  <a:lnTo>
                    <a:pt x="6096" y="9143"/>
                  </a:lnTo>
                  <a:lnTo>
                    <a:pt x="10668" y="10668"/>
                  </a:lnTo>
                  <a:lnTo>
                    <a:pt x="13716" y="12192"/>
                  </a:lnTo>
                  <a:lnTo>
                    <a:pt x="21336" y="12192"/>
                  </a:lnTo>
                  <a:lnTo>
                    <a:pt x="24384" y="13716"/>
                  </a:lnTo>
                  <a:lnTo>
                    <a:pt x="27432" y="15240"/>
                  </a:lnTo>
                  <a:lnTo>
                    <a:pt x="30480" y="16763"/>
                  </a:lnTo>
                  <a:lnTo>
                    <a:pt x="32004" y="16763"/>
                  </a:lnTo>
                  <a:lnTo>
                    <a:pt x="33528" y="18287"/>
                  </a:lnTo>
                  <a:lnTo>
                    <a:pt x="35052" y="19812"/>
                  </a:lnTo>
                  <a:lnTo>
                    <a:pt x="35052" y="18287"/>
                  </a:lnTo>
                  <a:lnTo>
                    <a:pt x="33528" y="16763"/>
                  </a:lnTo>
                  <a:lnTo>
                    <a:pt x="32004" y="13716"/>
                  </a:lnTo>
                  <a:lnTo>
                    <a:pt x="30480" y="12192"/>
                  </a:lnTo>
                  <a:lnTo>
                    <a:pt x="27432" y="10668"/>
                  </a:lnTo>
                  <a:lnTo>
                    <a:pt x="24384" y="9143"/>
                  </a:lnTo>
                  <a:lnTo>
                    <a:pt x="21336" y="9143"/>
                  </a:lnTo>
                  <a:lnTo>
                    <a:pt x="16764" y="7620"/>
                  </a:lnTo>
                  <a:lnTo>
                    <a:pt x="13716" y="7620"/>
                  </a:lnTo>
                  <a:lnTo>
                    <a:pt x="10668" y="6096"/>
                  </a:lnTo>
                  <a:lnTo>
                    <a:pt x="6096" y="4572"/>
                  </a:lnTo>
                  <a:lnTo>
                    <a:pt x="4572" y="3048"/>
                  </a:lnTo>
                  <a:lnTo>
                    <a:pt x="3048" y="3048"/>
                  </a:lnTo>
                  <a:lnTo>
                    <a:pt x="1524" y="1524"/>
                  </a:lnTo>
                  <a:lnTo>
                    <a:pt x="0" y="0"/>
                  </a:lnTo>
                  <a:lnTo>
                    <a:pt x="0" y="1524"/>
                  </a:lnTo>
                  <a:lnTo>
                    <a:pt x="1524" y="4572"/>
                  </a:lnTo>
                  <a:close/>
                </a:path>
              </a:pathLst>
            </a:custGeom>
            <a:solidFill>
              <a:srgbClr val="2B0E70"/>
            </a:solidFill>
          </p:spPr>
          <p:txBody>
            <a:bodyPr wrap="square" lIns="0" tIns="0" rIns="0" bIns="0" rtlCol="0">
              <a:noAutofit/>
            </a:bodyPr>
            <a:lstStyle/>
            <a:p>
              <a:endParaRPr sz="700"/>
            </a:p>
          </p:txBody>
        </p:sp>
        <p:sp>
          <p:nvSpPr>
            <p:cNvPr id="1798" name="object 1839"/>
            <p:cNvSpPr/>
            <p:nvPr/>
          </p:nvSpPr>
          <p:spPr>
            <a:xfrm>
              <a:off x="6187691" y="3635073"/>
              <a:ext cx="94411" cy="56715"/>
            </a:xfrm>
            <a:custGeom>
              <a:avLst/>
              <a:gdLst/>
              <a:ahLst/>
              <a:cxnLst/>
              <a:rect l="l" t="t" r="r" b="b"/>
              <a:pathLst>
                <a:path w="35052" h="21335">
                  <a:moveTo>
                    <a:pt x="35052" y="21336"/>
                  </a:moveTo>
                  <a:lnTo>
                    <a:pt x="35052" y="18287"/>
                  </a:lnTo>
                  <a:lnTo>
                    <a:pt x="33528" y="16763"/>
                  </a:lnTo>
                  <a:lnTo>
                    <a:pt x="32004" y="13716"/>
                  </a:lnTo>
                  <a:lnTo>
                    <a:pt x="30480" y="12192"/>
                  </a:lnTo>
                  <a:lnTo>
                    <a:pt x="27432" y="10668"/>
                  </a:lnTo>
                  <a:lnTo>
                    <a:pt x="24384" y="9143"/>
                  </a:lnTo>
                  <a:lnTo>
                    <a:pt x="21336" y="9143"/>
                  </a:lnTo>
                  <a:lnTo>
                    <a:pt x="16764" y="7620"/>
                  </a:lnTo>
                  <a:lnTo>
                    <a:pt x="13716" y="7620"/>
                  </a:lnTo>
                  <a:lnTo>
                    <a:pt x="10668" y="6096"/>
                  </a:lnTo>
                  <a:lnTo>
                    <a:pt x="6096" y="4572"/>
                  </a:lnTo>
                  <a:lnTo>
                    <a:pt x="4572" y="3048"/>
                  </a:lnTo>
                  <a:lnTo>
                    <a:pt x="3048" y="3048"/>
                  </a:lnTo>
                  <a:lnTo>
                    <a:pt x="1524" y="1524"/>
                  </a:lnTo>
                  <a:lnTo>
                    <a:pt x="0" y="0"/>
                  </a:lnTo>
                  <a:lnTo>
                    <a:pt x="0" y="1524"/>
                  </a:lnTo>
                  <a:lnTo>
                    <a:pt x="1524" y="4572"/>
                  </a:lnTo>
                  <a:lnTo>
                    <a:pt x="3048" y="6096"/>
                  </a:lnTo>
                  <a:lnTo>
                    <a:pt x="4572" y="7620"/>
                  </a:lnTo>
                  <a:lnTo>
                    <a:pt x="6096" y="9143"/>
                  </a:lnTo>
                  <a:lnTo>
                    <a:pt x="10668" y="10668"/>
                  </a:lnTo>
                  <a:lnTo>
                    <a:pt x="13716" y="12192"/>
                  </a:lnTo>
                  <a:lnTo>
                    <a:pt x="21336" y="12192"/>
                  </a:lnTo>
                  <a:lnTo>
                    <a:pt x="24384" y="13716"/>
                  </a:lnTo>
                  <a:lnTo>
                    <a:pt x="27432" y="15240"/>
                  </a:lnTo>
                  <a:lnTo>
                    <a:pt x="30480" y="16763"/>
                  </a:lnTo>
                  <a:lnTo>
                    <a:pt x="32004" y="16763"/>
                  </a:lnTo>
                  <a:lnTo>
                    <a:pt x="33528" y="18287"/>
                  </a:lnTo>
                  <a:lnTo>
                    <a:pt x="35052" y="19812"/>
                  </a:lnTo>
                  <a:lnTo>
                    <a:pt x="35052" y="21336"/>
                  </a:lnTo>
                </a:path>
              </a:pathLst>
            </a:custGeom>
            <a:ln w="1524">
              <a:solidFill>
                <a:srgbClr val="1E1A16"/>
              </a:solidFill>
            </a:ln>
          </p:spPr>
          <p:txBody>
            <a:bodyPr wrap="square" lIns="0" tIns="0" rIns="0" bIns="0" rtlCol="0">
              <a:noAutofit/>
            </a:bodyPr>
            <a:lstStyle/>
            <a:p>
              <a:endParaRPr sz="700"/>
            </a:p>
          </p:txBody>
        </p:sp>
        <p:sp>
          <p:nvSpPr>
            <p:cNvPr id="1799" name="object 1840"/>
            <p:cNvSpPr/>
            <p:nvPr/>
          </p:nvSpPr>
          <p:spPr>
            <a:xfrm>
              <a:off x="6187691" y="3428468"/>
              <a:ext cx="90306" cy="44562"/>
            </a:xfrm>
            <a:custGeom>
              <a:avLst/>
              <a:gdLst/>
              <a:ahLst/>
              <a:cxnLst/>
              <a:rect l="l" t="t" r="r" b="b"/>
              <a:pathLst>
                <a:path w="33528" h="16764">
                  <a:moveTo>
                    <a:pt x="0" y="0"/>
                  </a:moveTo>
                  <a:lnTo>
                    <a:pt x="0" y="3048"/>
                  </a:lnTo>
                  <a:lnTo>
                    <a:pt x="1524" y="4572"/>
                  </a:lnTo>
                  <a:lnTo>
                    <a:pt x="4572" y="6096"/>
                  </a:lnTo>
                  <a:lnTo>
                    <a:pt x="6096" y="7620"/>
                  </a:lnTo>
                  <a:lnTo>
                    <a:pt x="9143" y="9144"/>
                  </a:lnTo>
                  <a:lnTo>
                    <a:pt x="12192" y="10668"/>
                  </a:lnTo>
                  <a:lnTo>
                    <a:pt x="16764" y="10668"/>
                  </a:lnTo>
                  <a:lnTo>
                    <a:pt x="21336" y="12192"/>
                  </a:lnTo>
                  <a:lnTo>
                    <a:pt x="22860" y="12192"/>
                  </a:lnTo>
                  <a:lnTo>
                    <a:pt x="25908" y="13716"/>
                  </a:lnTo>
                  <a:lnTo>
                    <a:pt x="28956" y="15240"/>
                  </a:lnTo>
                  <a:lnTo>
                    <a:pt x="32004" y="16764"/>
                  </a:lnTo>
                  <a:lnTo>
                    <a:pt x="33528" y="16764"/>
                  </a:lnTo>
                  <a:lnTo>
                    <a:pt x="33528" y="15240"/>
                  </a:lnTo>
                  <a:lnTo>
                    <a:pt x="32004" y="12192"/>
                  </a:lnTo>
                  <a:lnTo>
                    <a:pt x="28956" y="10668"/>
                  </a:lnTo>
                  <a:lnTo>
                    <a:pt x="25908" y="9144"/>
                  </a:lnTo>
                  <a:lnTo>
                    <a:pt x="22860" y="7620"/>
                  </a:lnTo>
                  <a:lnTo>
                    <a:pt x="21336" y="7620"/>
                  </a:lnTo>
                  <a:lnTo>
                    <a:pt x="16764" y="6096"/>
                  </a:lnTo>
                  <a:lnTo>
                    <a:pt x="12192" y="6096"/>
                  </a:lnTo>
                  <a:lnTo>
                    <a:pt x="9143" y="4572"/>
                  </a:lnTo>
                  <a:lnTo>
                    <a:pt x="6096" y="3048"/>
                  </a:lnTo>
                  <a:lnTo>
                    <a:pt x="4572" y="3048"/>
                  </a:lnTo>
                  <a:lnTo>
                    <a:pt x="1524" y="1524"/>
                  </a:lnTo>
                  <a:lnTo>
                    <a:pt x="0" y="0"/>
                  </a:lnTo>
                  <a:close/>
                </a:path>
              </a:pathLst>
            </a:custGeom>
            <a:solidFill>
              <a:srgbClr val="2B0E70"/>
            </a:solidFill>
          </p:spPr>
          <p:txBody>
            <a:bodyPr wrap="square" lIns="0" tIns="0" rIns="0" bIns="0" rtlCol="0">
              <a:noAutofit/>
            </a:bodyPr>
            <a:lstStyle/>
            <a:p>
              <a:endParaRPr sz="700"/>
            </a:p>
          </p:txBody>
        </p:sp>
        <p:sp>
          <p:nvSpPr>
            <p:cNvPr id="1800" name="object 1841"/>
            <p:cNvSpPr/>
            <p:nvPr/>
          </p:nvSpPr>
          <p:spPr>
            <a:xfrm>
              <a:off x="6187691" y="3424417"/>
              <a:ext cx="90306" cy="56715"/>
            </a:xfrm>
            <a:custGeom>
              <a:avLst/>
              <a:gdLst/>
              <a:ahLst/>
              <a:cxnLst/>
              <a:rect l="l" t="t" r="r" b="b"/>
              <a:pathLst>
                <a:path w="33528" h="21335">
                  <a:moveTo>
                    <a:pt x="33528" y="21336"/>
                  </a:moveTo>
                  <a:lnTo>
                    <a:pt x="33528" y="16764"/>
                  </a:lnTo>
                  <a:lnTo>
                    <a:pt x="32004" y="13716"/>
                  </a:lnTo>
                  <a:lnTo>
                    <a:pt x="28956" y="12192"/>
                  </a:lnTo>
                  <a:lnTo>
                    <a:pt x="25908" y="10668"/>
                  </a:lnTo>
                  <a:lnTo>
                    <a:pt x="22860" y="9144"/>
                  </a:lnTo>
                  <a:lnTo>
                    <a:pt x="21336" y="9144"/>
                  </a:lnTo>
                  <a:lnTo>
                    <a:pt x="16764" y="7620"/>
                  </a:lnTo>
                  <a:lnTo>
                    <a:pt x="12192" y="7620"/>
                  </a:lnTo>
                  <a:lnTo>
                    <a:pt x="9143" y="6096"/>
                  </a:lnTo>
                  <a:lnTo>
                    <a:pt x="6096" y="4572"/>
                  </a:lnTo>
                  <a:lnTo>
                    <a:pt x="3048" y="4572"/>
                  </a:lnTo>
                  <a:lnTo>
                    <a:pt x="1524" y="3048"/>
                  </a:lnTo>
                  <a:lnTo>
                    <a:pt x="0" y="1524"/>
                  </a:lnTo>
                  <a:lnTo>
                    <a:pt x="0" y="0"/>
                  </a:lnTo>
                  <a:lnTo>
                    <a:pt x="0" y="4572"/>
                  </a:lnTo>
                  <a:lnTo>
                    <a:pt x="1524" y="6096"/>
                  </a:lnTo>
                  <a:lnTo>
                    <a:pt x="3048" y="7620"/>
                  </a:lnTo>
                  <a:lnTo>
                    <a:pt x="6096" y="9144"/>
                  </a:lnTo>
                  <a:lnTo>
                    <a:pt x="9143" y="10668"/>
                  </a:lnTo>
                  <a:lnTo>
                    <a:pt x="12192" y="12192"/>
                  </a:lnTo>
                  <a:lnTo>
                    <a:pt x="16764" y="12192"/>
                  </a:lnTo>
                  <a:lnTo>
                    <a:pt x="21336" y="13716"/>
                  </a:lnTo>
                  <a:lnTo>
                    <a:pt x="22860" y="13716"/>
                  </a:lnTo>
                  <a:lnTo>
                    <a:pt x="25908" y="15240"/>
                  </a:lnTo>
                  <a:lnTo>
                    <a:pt x="28956" y="16764"/>
                  </a:lnTo>
                  <a:lnTo>
                    <a:pt x="32004" y="18288"/>
                  </a:lnTo>
                  <a:lnTo>
                    <a:pt x="33528" y="18288"/>
                  </a:lnTo>
                  <a:lnTo>
                    <a:pt x="33528" y="21336"/>
                  </a:lnTo>
                </a:path>
              </a:pathLst>
            </a:custGeom>
            <a:ln w="1524">
              <a:solidFill>
                <a:srgbClr val="1E1A16"/>
              </a:solidFill>
            </a:ln>
          </p:spPr>
          <p:txBody>
            <a:bodyPr wrap="square" lIns="0" tIns="0" rIns="0" bIns="0" rtlCol="0">
              <a:noAutofit/>
            </a:bodyPr>
            <a:lstStyle/>
            <a:p>
              <a:endParaRPr sz="700"/>
            </a:p>
          </p:txBody>
        </p:sp>
        <p:sp>
          <p:nvSpPr>
            <p:cNvPr id="1801" name="object 1842"/>
            <p:cNvSpPr/>
            <p:nvPr/>
          </p:nvSpPr>
          <p:spPr>
            <a:xfrm>
              <a:off x="5957821" y="3586460"/>
              <a:ext cx="94408" cy="48610"/>
            </a:xfrm>
            <a:custGeom>
              <a:avLst/>
              <a:gdLst/>
              <a:ahLst/>
              <a:cxnLst/>
              <a:rect l="l" t="t" r="r" b="b"/>
              <a:pathLst>
                <a:path w="35051" h="18288">
                  <a:moveTo>
                    <a:pt x="0" y="16763"/>
                  </a:moveTo>
                  <a:lnTo>
                    <a:pt x="0" y="18287"/>
                  </a:lnTo>
                  <a:lnTo>
                    <a:pt x="1523" y="18287"/>
                  </a:lnTo>
                  <a:lnTo>
                    <a:pt x="3047" y="16763"/>
                  </a:lnTo>
                  <a:lnTo>
                    <a:pt x="4571" y="15239"/>
                  </a:lnTo>
                  <a:lnTo>
                    <a:pt x="7619" y="13715"/>
                  </a:lnTo>
                  <a:lnTo>
                    <a:pt x="10667" y="12191"/>
                  </a:lnTo>
                  <a:lnTo>
                    <a:pt x="18287" y="12191"/>
                  </a:lnTo>
                  <a:lnTo>
                    <a:pt x="21335" y="10667"/>
                  </a:lnTo>
                  <a:lnTo>
                    <a:pt x="24383" y="9143"/>
                  </a:lnTo>
                  <a:lnTo>
                    <a:pt x="27431" y="7619"/>
                  </a:lnTo>
                  <a:lnTo>
                    <a:pt x="30480" y="7619"/>
                  </a:lnTo>
                  <a:lnTo>
                    <a:pt x="33527" y="4571"/>
                  </a:lnTo>
                  <a:lnTo>
                    <a:pt x="35051" y="3047"/>
                  </a:lnTo>
                  <a:lnTo>
                    <a:pt x="35051" y="0"/>
                  </a:lnTo>
                  <a:lnTo>
                    <a:pt x="33527" y="1523"/>
                  </a:lnTo>
                  <a:lnTo>
                    <a:pt x="30480" y="3047"/>
                  </a:lnTo>
                  <a:lnTo>
                    <a:pt x="27431" y="3047"/>
                  </a:lnTo>
                  <a:lnTo>
                    <a:pt x="24383" y="4571"/>
                  </a:lnTo>
                  <a:lnTo>
                    <a:pt x="21335" y="6095"/>
                  </a:lnTo>
                  <a:lnTo>
                    <a:pt x="18287" y="7619"/>
                  </a:lnTo>
                  <a:lnTo>
                    <a:pt x="10667" y="7619"/>
                  </a:lnTo>
                  <a:lnTo>
                    <a:pt x="7619" y="9143"/>
                  </a:lnTo>
                  <a:lnTo>
                    <a:pt x="4571" y="12191"/>
                  </a:lnTo>
                  <a:lnTo>
                    <a:pt x="3047" y="13715"/>
                  </a:lnTo>
                  <a:lnTo>
                    <a:pt x="1523" y="15239"/>
                  </a:lnTo>
                  <a:lnTo>
                    <a:pt x="0" y="16763"/>
                  </a:lnTo>
                  <a:close/>
                </a:path>
              </a:pathLst>
            </a:custGeom>
            <a:solidFill>
              <a:srgbClr val="170E39"/>
            </a:solidFill>
          </p:spPr>
          <p:txBody>
            <a:bodyPr wrap="square" lIns="0" tIns="0" rIns="0" bIns="0" rtlCol="0">
              <a:noAutofit/>
            </a:bodyPr>
            <a:lstStyle/>
            <a:p>
              <a:endParaRPr sz="700"/>
            </a:p>
          </p:txBody>
        </p:sp>
        <p:sp>
          <p:nvSpPr>
            <p:cNvPr id="1802" name="object 1843"/>
            <p:cNvSpPr/>
            <p:nvPr/>
          </p:nvSpPr>
          <p:spPr>
            <a:xfrm>
              <a:off x="5957821" y="3582406"/>
              <a:ext cx="94408" cy="56715"/>
            </a:xfrm>
            <a:custGeom>
              <a:avLst/>
              <a:gdLst/>
              <a:ahLst/>
              <a:cxnLst/>
              <a:rect l="l" t="t" r="r" b="b"/>
              <a:pathLst>
                <a:path w="35051" h="21336">
                  <a:moveTo>
                    <a:pt x="35051" y="0"/>
                  </a:moveTo>
                  <a:lnTo>
                    <a:pt x="35051" y="4572"/>
                  </a:lnTo>
                  <a:lnTo>
                    <a:pt x="33527" y="6096"/>
                  </a:lnTo>
                  <a:lnTo>
                    <a:pt x="30480" y="9144"/>
                  </a:lnTo>
                  <a:lnTo>
                    <a:pt x="27431" y="9144"/>
                  </a:lnTo>
                  <a:lnTo>
                    <a:pt x="24383" y="10668"/>
                  </a:lnTo>
                  <a:lnTo>
                    <a:pt x="21335" y="12192"/>
                  </a:lnTo>
                  <a:lnTo>
                    <a:pt x="16763" y="13716"/>
                  </a:lnTo>
                  <a:lnTo>
                    <a:pt x="10667" y="13716"/>
                  </a:lnTo>
                  <a:lnTo>
                    <a:pt x="7619" y="15240"/>
                  </a:lnTo>
                  <a:lnTo>
                    <a:pt x="4571" y="16764"/>
                  </a:lnTo>
                  <a:lnTo>
                    <a:pt x="3047" y="18288"/>
                  </a:lnTo>
                  <a:lnTo>
                    <a:pt x="1523" y="19812"/>
                  </a:lnTo>
                  <a:lnTo>
                    <a:pt x="0" y="19812"/>
                  </a:lnTo>
                  <a:lnTo>
                    <a:pt x="0" y="21336"/>
                  </a:lnTo>
                  <a:lnTo>
                    <a:pt x="0" y="18288"/>
                  </a:lnTo>
                  <a:lnTo>
                    <a:pt x="1523" y="16764"/>
                  </a:lnTo>
                  <a:lnTo>
                    <a:pt x="3047" y="15240"/>
                  </a:lnTo>
                  <a:lnTo>
                    <a:pt x="4571" y="13716"/>
                  </a:lnTo>
                  <a:lnTo>
                    <a:pt x="7619" y="10668"/>
                  </a:lnTo>
                  <a:lnTo>
                    <a:pt x="10667" y="9144"/>
                  </a:lnTo>
                  <a:lnTo>
                    <a:pt x="16763" y="9144"/>
                  </a:lnTo>
                  <a:lnTo>
                    <a:pt x="21335" y="7620"/>
                  </a:lnTo>
                  <a:lnTo>
                    <a:pt x="24383" y="6096"/>
                  </a:lnTo>
                  <a:lnTo>
                    <a:pt x="27431" y="4572"/>
                  </a:lnTo>
                  <a:lnTo>
                    <a:pt x="30480" y="4572"/>
                  </a:lnTo>
                  <a:lnTo>
                    <a:pt x="33527" y="3048"/>
                  </a:lnTo>
                  <a:lnTo>
                    <a:pt x="35051" y="1524"/>
                  </a:lnTo>
                  <a:lnTo>
                    <a:pt x="35051" y="0"/>
                  </a:lnTo>
                </a:path>
              </a:pathLst>
            </a:custGeom>
            <a:ln w="1524">
              <a:solidFill>
                <a:srgbClr val="1E1A16"/>
              </a:solidFill>
            </a:ln>
          </p:spPr>
          <p:txBody>
            <a:bodyPr wrap="square" lIns="0" tIns="0" rIns="0" bIns="0" rtlCol="0">
              <a:noAutofit/>
            </a:bodyPr>
            <a:lstStyle/>
            <a:p>
              <a:endParaRPr sz="700"/>
            </a:p>
          </p:txBody>
        </p:sp>
        <p:sp>
          <p:nvSpPr>
            <p:cNvPr id="1803" name="object 1844"/>
            <p:cNvSpPr/>
            <p:nvPr/>
          </p:nvSpPr>
          <p:spPr>
            <a:xfrm>
              <a:off x="5957821" y="3691785"/>
              <a:ext cx="94408" cy="48610"/>
            </a:xfrm>
            <a:custGeom>
              <a:avLst/>
              <a:gdLst/>
              <a:ahLst/>
              <a:cxnLst/>
              <a:rect l="l" t="t" r="r" b="b"/>
              <a:pathLst>
                <a:path w="35051" h="18288">
                  <a:moveTo>
                    <a:pt x="0" y="18288"/>
                  </a:moveTo>
                  <a:lnTo>
                    <a:pt x="1523" y="18288"/>
                  </a:lnTo>
                  <a:lnTo>
                    <a:pt x="3047" y="16764"/>
                  </a:lnTo>
                  <a:lnTo>
                    <a:pt x="4571" y="15240"/>
                  </a:lnTo>
                  <a:lnTo>
                    <a:pt x="7619" y="13716"/>
                  </a:lnTo>
                  <a:lnTo>
                    <a:pt x="10667" y="13716"/>
                  </a:lnTo>
                  <a:lnTo>
                    <a:pt x="15239" y="12192"/>
                  </a:lnTo>
                  <a:lnTo>
                    <a:pt x="18287" y="10668"/>
                  </a:lnTo>
                  <a:lnTo>
                    <a:pt x="21335" y="10668"/>
                  </a:lnTo>
                  <a:lnTo>
                    <a:pt x="24383" y="9144"/>
                  </a:lnTo>
                  <a:lnTo>
                    <a:pt x="28956" y="9144"/>
                  </a:lnTo>
                  <a:lnTo>
                    <a:pt x="30480" y="6096"/>
                  </a:lnTo>
                  <a:lnTo>
                    <a:pt x="33527" y="4572"/>
                  </a:lnTo>
                  <a:lnTo>
                    <a:pt x="35051" y="3048"/>
                  </a:lnTo>
                  <a:lnTo>
                    <a:pt x="35051" y="0"/>
                  </a:lnTo>
                  <a:lnTo>
                    <a:pt x="33527" y="1524"/>
                  </a:lnTo>
                  <a:lnTo>
                    <a:pt x="30480" y="3048"/>
                  </a:lnTo>
                  <a:lnTo>
                    <a:pt x="28956" y="4572"/>
                  </a:lnTo>
                  <a:lnTo>
                    <a:pt x="24383" y="4572"/>
                  </a:lnTo>
                  <a:lnTo>
                    <a:pt x="21335" y="6096"/>
                  </a:lnTo>
                  <a:lnTo>
                    <a:pt x="18287" y="6096"/>
                  </a:lnTo>
                  <a:lnTo>
                    <a:pt x="15239" y="7620"/>
                  </a:lnTo>
                  <a:lnTo>
                    <a:pt x="10667" y="9144"/>
                  </a:lnTo>
                  <a:lnTo>
                    <a:pt x="7619" y="9144"/>
                  </a:lnTo>
                  <a:lnTo>
                    <a:pt x="4571" y="12192"/>
                  </a:lnTo>
                  <a:lnTo>
                    <a:pt x="3047" y="13716"/>
                  </a:lnTo>
                  <a:lnTo>
                    <a:pt x="1523" y="15240"/>
                  </a:lnTo>
                  <a:lnTo>
                    <a:pt x="0" y="18288"/>
                  </a:lnTo>
                  <a:close/>
                </a:path>
              </a:pathLst>
            </a:custGeom>
            <a:solidFill>
              <a:srgbClr val="170E39"/>
            </a:solidFill>
          </p:spPr>
          <p:txBody>
            <a:bodyPr wrap="square" lIns="0" tIns="0" rIns="0" bIns="0" rtlCol="0">
              <a:noAutofit/>
            </a:bodyPr>
            <a:lstStyle/>
            <a:p>
              <a:endParaRPr sz="700"/>
            </a:p>
          </p:txBody>
        </p:sp>
        <p:sp>
          <p:nvSpPr>
            <p:cNvPr id="1804" name="object 1845"/>
            <p:cNvSpPr/>
            <p:nvPr/>
          </p:nvSpPr>
          <p:spPr>
            <a:xfrm>
              <a:off x="5957821" y="3687737"/>
              <a:ext cx="94408" cy="56715"/>
            </a:xfrm>
            <a:custGeom>
              <a:avLst/>
              <a:gdLst/>
              <a:ahLst/>
              <a:cxnLst/>
              <a:rect l="l" t="t" r="r" b="b"/>
              <a:pathLst>
                <a:path w="35051" h="21336">
                  <a:moveTo>
                    <a:pt x="35051" y="0"/>
                  </a:moveTo>
                  <a:lnTo>
                    <a:pt x="35051" y="4571"/>
                  </a:lnTo>
                  <a:lnTo>
                    <a:pt x="33527" y="6095"/>
                  </a:lnTo>
                  <a:lnTo>
                    <a:pt x="30480" y="7619"/>
                  </a:lnTo>
                  <a:lnTo>
                    <a:pt x="28956" y="10667"/>
                  </a:lnTo>
                  <a:lnTo>
                    <a:pt x="24383" y="10667"/>
                  </a:lnTo>
                  <a:lnTo>
                    <a:pt x="21335" y="12191"/>
                  </a:lnTo>
                  <a:lnTo>
                    <a:pt x="18287" y="12191"/>
                  </a:lnTo>
                  <a:lnTo>
                    <a:pt x="15239" y="13715"/>
                  </a:lnTo>
                  <a:lnTo>
                    <a:pt x="10667" y="15239"/>
                  </a:lnTo>
                  <a:lnTo>
                    <a:pt x="7619" y="15239"/>
                  </a:lnTo>
                  <a:lnTo>
                    <a:pt x="4571" y="16763"/>
                  </a:lnTo>
                  <a:lnTo>
                    <a:pt x="3047" y="18287"/>
                  </a:lnTo>
                  <a:lnTo>
                    <a:pt x="1523" y="19811"/>
                  </a:lnTo>
                  <a:lnTo>
                    <a:pt x="0" y="19811"/>
                  </a:lnTo>
                  <a:lnTo>
                    <a:pt x="0" y="21335"/>
                  </a:lnTo>
                  <a:lnTo>
                    <a:pt x="0" y="19811"/>
                  </a:lnTo>
                  <a:lnTo>
                    <a:pt x="1523" y="16763"/>
                  </a:lnTo>
                  <a:lnTo>
                    <a:pt x="3047" y="15239"/>
                  </a:lnTo>
                  <a:lnTo>
                    <a:pt x="4571" y="13715"/>
                  </a:lnTo>
                  <a:lnTo>
                    <a:pt x="7619" y="10667"/>
                  </a:lnTo>
                  <a:lnTo>
                    <a:pt x="10667" y="10667"/>
                  </a:lnTo>
                  <a:lnTo>
                    <a:pt x="15239" y="9143"/>
                  </a:lnTo>
                  <a:lnTo>
                    <a:pt x="18287" y="7619"/>
                  </a:lnTo>
                  <a:lnTo>
                    <a:pt x="21335" y="7619"/>
                  </a:lnTo>
                  <a:lnTo>
                    <a:pt x="24383" y="6095"/>
                  </a:lnTo>
                  <a:lnTo>
                    <a:pt x="28956" y="6095"/>
                  </a:lnTo>
                  <a:lnTo>
                    <a:pt x="30480" y="4571"/>
                  </a:lnTo>
                  <a:lnTo>
                    <a:pt x="33527" y="3047"/>
                  </a:lnTo>
                  <a:lnTo>
                    <a:pt x="35051" y="1523"/>
                  </a:lnTo>
                  <a:lnTo>
                    <a:pt x="35051" y="0"/>
                  </a:lnTo>
                </a:path>
              </a:pathLst>
            </a:custGeom>
            <a:ln w="1524">
              <a:solidFill>
                <a:srgbClr val="1E1A16"/>
              </a:solidFill>
            </a:ln>
          </p:spPr>
          <p:txBody>
            <a:bodyPr wrap="square" lIns="0" tIns="0" rIns="0" bIns="0" rtlCol="0">
              <a:noAutofit/>
            </a:bodyPr>
            <a:lstStyle/>
            <a:p>
              <a:endParaRPr sz="700"/>
            </a:p>
          </p:txBody>
        </p:sp>
        <p:sp>
          <p:nvSpPr>
            <p:cNvPr id="1805" name="object 1846"/>
            <p:cNvSpPr/>
            <p:nvPr/>
          </p:nvSpPr>
          <p:spPr>
            <a:xfrm>
              <a:off x="5957821" y="3477081"/>
              <a:ext cx="94408" cy="52664"/>
            </a:xfrm>
            <a:custGeom>
              <a:avLst/>
              <a:gdLst/>
              <a:ahLst/>
              <a:cxnLst/>
              <a:rect l="l" t="t" r="r" b="b"/>
              <a:pathLst>
                <a:path w="35051" h="19811">
                  <a:moveTo>
                    <a:pt x="0" y="16763"/>
                  </a:moveTo>
                  <a:lnTo>
                    <a:pt x="0" y="19811"/>
                  </a:lnTo>
                  <a:lnTo>
                    <a:pt x="1523" y="18287"/>
                  </a:lnTo>
                  <a:lnTo>
                    <a:pt x="4571" y="16763"/>
                  </a:lnTo>
                  <a:lnTo>
                    <a:pt x="7619" y="15239"/>
                  </a:lnTo>
                  <a:lnTo>
                    <a:pt x="10667" y="15239"/>
                  </a:lnTo>
                  <a:lnTo>
                    <a:pt x="13715" y="13715"/>
                  </a:lnTo>
                  <a:lnTo>
                    <a:pt x="18287" y="12191"/>
                  </a:lnTo>
                  <a:lnTo>
                    <a:pt x="21335" y="12191"/>
                  </a:lnTo>
                  <a:lnTo>
                    <a:pt x="24383" y="10667"/>
                  </a:lnTo>
                  <a:lnTo>
                    <a:pt x="27431" y="9143"/>
                  </a:lnTo>
                  <a:lnTo>
                    <a:pt x="30480" y="7619"/>
                  </a:lnTo>
                  <a:lnTo>
                    <a:pt x="32003" y="6095"/>
                  </a:lnTo>
                  <a:lnTo>
                    <a:pt x="33527" y="4571"/>
                  </a:lnTo>
                  <a:lnTo>
                    <a:pt x="35051" y="3047"/>
                  </a:lnTo>
                  <a:lnTo>
                    <a:pt x="35051" y="0"/>
                  </a:lnTo>
                  <a:lnTo>
                    <a:pt x="33527" y="1523"/>
                  </a:lnTo>
                  <a:lnTo>
                    <a:pt x="32003" y="3047"/>
                  </a:lnTo>
                  <a:lnTo>
                    <a:pt x="30480" y="4571"/>
                  </a:lnTo>
                  <a:lnTo>
                    <a:pt x="27431" y="6095"/>
                  </a:lnTo>
                  <a:lnTo>
                    <a:pt x="24383" y="6095"/>
                  </a:lnTo>
                  <a:lnTo>
                    <a:pt x="21335" y="7619"/>
                  </a:lnTo>
                  <a:lnTo>
                    <a:pt x="18287" y="7619"/>
                  </a:lnTo>
                  <a:lnTo>
                    <a:pt x="13715" y="9143"/>
                  </a:lnTo>
                  <a:lnTo>
                    <a:pt x="10667" y="10667"/>
                  </a:lnTo>
                  <a:lnTo>
                    <a:pt x="7619" y="12191"/>
                  </a:lnTo>
                  <a:lnTo>
                    <a:pt x="4571" y="12191"/>
                  </a:lnTo>
                  <a:lnTo>
                    <a:pt x="1523" y="15239"/>
                  </a:lnTo>
                  <a:lnTo>
                    <a:pt x="0" y="16763"/>
                  </a:lnTo>
                  <a:close/>
                </a:path>
              </a:pathLst>
            </a:custGeom>
            <a:solidFill>
              <a:srgbClr val="170E39"/>
            </a:solidFill>
          </p:spPr>
          <p:txBody>
            <a:bodyPr wrap="square" lIns="0" tIns="0" rIns="0" bIns="0" rtlCol="0">
              <a:noAutofit/>
            </a:bodyPr>
            <a:lstStyle/>
            <a:p>
              <a:endParaRPr sz="700"/>
            </a:p>
          </p:txBody>
        </p:sp>
        <p:sp>
          <p:nvSpPr>
            <p:cNvPr id="1806" name="object 1847"/>
            <p:cNvSpPr/>
            <p:nvPr/>
          </p:nvSpPr>
          <p:spPr>
            <a:xfrm>
              <a:off x="5957821" y="3477081"/>
              <a:ext cx="94408" cy="56715"/>
            </a:xfrm>
            <a:custGeom>
              <a:avLst/>
              <a:gdLst/>
              <a:ahLst/>
              <a:cxnLst/>
              <a:rect l="l" t="t" r="r" b="b"/>
              <a:pathLst>
                <a:path w="35051" h="21336">
                  <a:moveTo>
                    <a:pt x="35051" y="0"/>
                  </a:moveTo>
                  <a:lnTo>
                    <a:pt x="35051" y="3047"/>
                  </a:lnTo>
                  <a:lnTo>
                    <a:pt x="33527" y="4571"/>
                  </a:lnTo>
                  <a:lnTo>
                    <a:pt x="32003" y="6095"/>
                  </a:lnTo>
                  <a:lnTo>
                    <a:pt x="30480" y="7619"/>
                  </a:lnTo>
                  <a:lnTo>
                    <a:pt x="27431" y="9143"/>
                  </a:lnTo>
                  <a:lnTo>
                    <a:pt x="24383" y="10667"/>
                  </a:lnTo>
                  <a:lnTo>
                    <a:pt x="21335" y="12191"/>
                  </a:lnTo>
                  <a:lnTo>
                    <a:pt x="16763" y="12191"/>
                  </a:lnTo>
                  <a:lnTo>
                    <a:pt x="13715" y="13715"/>
                  </a:lnTo>
                  <a:lnTo>
                    <a:pt x="10667" y="15239"/>
                  </a:lnTo>
                  <a:lnTo>
                    <a:pt x="7619" y="15239"/>
                  </a:lnTo>
                  <a:lnTo>
                    <a:pt x="4571" y="16763"/>
                  </a:lnTo>
                  <a:lnTo>
                    <a:pt x="1523" y="18287"/>
                  </a:lnTo>
                  <a:lnTo>
                    <a:pt x="0" y="19811"/>
                  </a:lnTo>
                  <a:lnTo>
                    <a:pt x="0" y="21335"/>
                  </a:lnTo>
                  <a:lnTo>
                    <a:pt x="0" y="16763"/>
                  </a:lnTo>
                  <a:lnTo>
                    <a:pt x="1523" y="15239"/>
                  </a:lnTo>
                  <a:lnTo>
                    <a:pt x="4571" y="12191"/>
                  </a:lnTo>
                  <a:lnTo>
                    <a:pt x="7619" y="12191"/>
                  </a:lnTo>
                  <a:lnTo>
                    <a:pt x="10667" y="10667"/>
                  </a:lnTo>
                  <a:lnTo>
                    <a:pt x="13715" y="9143"/>
                  </a:lnTo>
                  <a:lnTo>
                    <a:pt x="16763" y="7619"/>
                  </a:lnTo>
                  <a:lnTo>
                    <a:pt x="21335" y="7619"/>
                  </a:lnTo>
                  <a:lnTo>
                    <a:pt x="24383" y="6095"/>
                  </a:lnTo>
                  <a:lnTo>
                    <a:pt x="27431" y="6095"/>
                  </a:lnTo>
                  <a:lnTo>
                    <a:pt x="30480" y="4571"/>
                  </a:lnTo>
                  <a:lnTo>
                    <a:pt x="32003" y="3047"/>
                  </a:lnTo>
                  <a:lnTo>
                    <a:pt x="33527" y="1523"/>
                  </a:lnTo>
                  <a:lnTo>
                    <a:pt x="35051" y="0"/>
                  </a:lnTo>
                </a:path>
              </a:pathLst>
            </a:custGeom>
            <a:ln w="1524">
              <a:solidFill>
                <a:srgbClr val="1E1A16"/>
              </a:solidFill>
            </a:ln>
          </p:spPr>
          <p:txBody>
            <a:bodyPr wrap="square" lIns="0" tIns="0" rIns="0" bIns="0" rtlCol="0">
              <a:noAutofit/>
            </a:bodyPr>
            <a:lstStyle/>
            <a:p>
              <a:endParaRPr sz="700"/>
            </a:p>
          </p:txBody>
        </p:sp>
        <p:sp>
          <p:nvSpPr>
            <p:cNvPr id="1807" name="object 1848"/>
            <p:cNvSpPr/>
            <p:nvPr/>
          </p:nvSpPr>
          <p:spPr>
            <a:xfrm>
              <a:off x="5957821" y="3533796"/>
              <a:ext cx="94408" cy="48610"/>
            </a:xfrm>
            <a:custGeom>
              <a:avLst/>
              <a:gdLst/>
              <a:ahLst/>
              <a:cxnLst/>
              <a:rect l="l" t="t" r="r" b="b"/>
              <a:pathLst>
                <a:path w="35051" h="18287">
                  <a:moveTo>
                    <a:pt x="0" y="0"/>
                  </a:moveTo>
                  <a:lnTo>
                    <a:pt x="0" y="3048"/>
                  </a:lnTo>
                  <a:lnTo>
                    <a:pt x="1523" y="4572"/>
                  </a:lnTo>
                  <a:lnTo>
                    <a:pt x="4571" y="6096"/>
                  </a:lnTo>
                  <a:lnTo>
                    <a:pt x="7619" y="7620"/>
                  </a:lnTo>
                  <a:lnTo>
                    <a:pt x="10667" y="9143"/>
                  </a:lnTo>
                  <a:lnTo>
                    <a:pt x="13715" y="9143"/>
                  </a:lnTo>
                  <a:lnTo>
                    <a:pt x="18287" y="10668"/>
                  </a:lnTo>
                  <a:lnTo>
                    <a:pt x="21335" y="12192"/>
                  </a:lnTo>
                  <a:lnTo>
                    <a:pt x="24383" y="12192"/>
                  </a:lnTo>
                  <a:lnTo>
                    <a:pt x="27431" y="13716"/>
                  </a:lnTo>
                  <a:lnTo>
                    <a:pt x="30480" y="15240"/>
                  </a:lnTo>
                  <a:lnTo>
                    <a:pt x="32003" y="16763"/>
                  </a:lnTo>
                  <a:lnTo>
                    <a:pt x="33527" y="18287"/>
                  </a:lnTo>
                  <a:lnTo>
                    <a:pt x="35051" y="18287"/>
                  </a:lnTo>
                  <a:lnTo>
                    <a:pt x="35051" y="16763"/>
                  </a:lnTo>
                  <a:lnTo>
                    <a:pt x="33527" y="15240"/>
                  </a:lnTo>
                  <a:lnTo>
                    <a:pt x="32003" y="13716"/>
                  </a:lnTo>
                  <a:lnTo>
                    <a:pt x="30480" y="10668"/>
                  </a:lnTo>
                  <a:lnTo>
                    <a:pt x="27431" y="9143"/>
                  </a:lnTo>
                  <a:lnTo>
                    <a:pt x="24383" y="7620"/>
                  </a:lnTo>
                  <a:lnTo>
                    <a:pt x="21335" y="7620"/>
                  </a:lnTo>
                  <a:lnTo>
                    <a:pt x="18287" y="6096"/>
                  </a:lnTo>
                  <a:lnTo>
                    <a:pt x="13715" y="6096"/>
                  </a:lnTo>
                  <a:lnTo>
                    <a:pt x="10667" y="4572"/>
                  </a:lnTo>
                  <a:lnTo>
                    <a:pt x="7619" y="3048"/>
                  </a:lnTo>
                  <a:lnTo>
                    <a:pt x="4571" y="3048"/>
                  </a:lnTo>
                  <a:lnTo>
                    <a:pt x="1523" y="1524"/>
                  </a:lnTo>
                  <a:lnTo>
                    <a:pt x="0" y="0"/>
                  </a:lnTo>
                  <a:close/>
                </a:path>
              </a:pathLst>
            </a:custGeom>
            <a:solidFill>
              <a:srgbClr val="2B0E70"/>
            </a:solidFill>
          </p:spPr>
          <p:txBody>
            <a:bodyPr wrap="square" lIns="0" tIns="0" rIns="0" bIns="0" rtlCol="0">
              <a:noAutofit/>
            </a:bodyPr>
            <a:lstStyle/>
            <a:p>
              <a:endParaRPr sz="700"/>
            </a:p>
          </p:txBody>
        </p:sp>
        <p:sp>
          <p:nvSpPr>
            <p:cNvPr id="1808" name="object 1849"/>
            <p:cNvSpPr/>
            <p:nvPr/>
          </p:nvSpPr>
          <p:spPr>
            <a:xfrm>
              <a:off x="5957821" y="3529745"/>
              <a:ext cx="94408" cy="56715"/>
            </a:xfrm>
            <a:custGeom>
              <a:avLst/>
              <a:gdLst/>
              <a:ahLst/>
              <a:cxnLst/>
              <a:rect l="l" t="t" r="r" b="b"/>
              <a:pathLst>
                <a:path w="35051" h="21336">
                  <a:moveTo>
                    <a:pt x="35051" y="21336"/>
                  </a:moveTo>
                  <a:lnTo>
                    <a:pt x="35051" y="18287"/>
                  </a:lnTo>
                  <a:lnTo>
                    <a:pt x="33527" y="16764"/>
                  </a:lnTo>
                  <a:lnTo>
                    <a:pt x="32003" y="15240"/>
                  </a:lnTo>
                  <a:lnTo>
                    <a:pt x="30480" y="12192"/>
                  </a:lnTo>
                  <a:lnTo>
                    <a:pt x="27431" y="10668"/>
                  </a:lnTo>
                  <a:lnTo>
                    <a:pt x="24383" y="9144"/>
                  </a:lnTo>
                  <a:lnTo>
                    <a:pt x="21335" y="9144"/>
                  </a:lnTo>
                  <a:lnTo>
                    <a:pt x="16763" y="7620"/>
                  </a:lnTo>
                  <a:lnTo>
                    <a:pt x="13715" y="7620"/>
                  </a:lnTo>
                  <a:lnTo>
                    <a:pt x="10667" y="6096"/>
                  </a:lnTo>
                  <a:lnTo>
                    <a:pt x="7619" y="4572"/>
                  </a:lnTo>
                  <a:lnTo>
                    <a:pt x="4571" y="4572"/>
                  </a:lnTo>
                  <a:lnTo>
                    <a:pt x="1523" y="3048"/>
                  </a:lnTo>
                  <a:lnTo>
                    <a:pt x="0" y="1524"/>
                  </a:lnTo>
                  <a:lnTo>
                    <a:pt x="0" y="0"/>
                  </a:lnTo>
                  <a:lnTo>
                    <a:pt x="0" y="4572"/>
                  </a:lnTo>
                  <a:lnTo>
                    <a:pt x="1523" y="6096"/>
                  </a:lnTo>
                  <a:lnTo>
                    <a:pt x="4571" y="7620"/>
                  </a:lnTo>
                  <a:lnTo>
                    <a:pt x="7619" y="9144"/>
                  </a:lnTo>
                  <a:lnTo>
                    <a:pt x="10667" y="10668"/>
                  </a:lnTo>
                  <a:lnTo>
                    <a:pt x="13715" y="10668"/>
                  </a:lnTo>
                  <a:lnTo>
                    <a:pt x="16763" y="12192"/>
                  </a:lnTo>
                  <a:lnTo>
                    <a:pt x="21335" y="13716"/>
                  </a:lnTo>
                  <a:lnTo>
                    <a:pt x="24383" y="13716"/>
                  </a:lnTo>
                  <a:lnTo>
                    <a:pt x="27431" y="15240"/>
                  </a:lnTo>
                  <a:lnTo>
                    <a:pt x="30480" y="16764"/>
                  </a:lnTo>
                  <a:lnTo>
                    <a:pt x="32003" y="18287"/>
                  </a:lnTo>
                  <a:lnTo>
                    <a:pt x="33527" y="19812"/>
                  </a:lnTo>
                  <a:lnTo>
                    <a:pt x="35051" y="19812"/>
                  </a:lnTo>
                  <a:lnTo>
                    <a:pt x="35051" y="21336"/>
                  </a:lnTo>
                </a:path>
              </a:pathLst>
            </a:custGeom>
            <a:ln w="1524">
              <a:solidFill>
                <a:srgbClr val="1E1A16"/>
              </a:solidFill>
            </a:ln>
          </p:spPr>
          <p:txBody>
            <a:bodyPr wrap="square" lIns="0" tIns="0" rIns="0" bIns="0" rtlCol="0">
              <a:noAutofit/>
            </a:bodyPr>
            <a:lstStyle/>
            <a:p>
              <a:endParaRPr sz="700"/>
            </a:p>
          </p:txBody>
        </p:sp>
        <p:sp>
          <p:nvSpPr>
            <p:cNvPr id="1809" name="object 1850"/>
            <p:cNvSpPr/>
            <p:nvPr/>
          </p:nvSpPr>
          <p:spPr>
            <a:xfrm>
              <a:off x="5957821" y="3635073"/>
              <a:ext cx="94408" cy="48610"/>
            </a:xfrm>
            <a:custGeom>
              <a:avLst/>
              <a:gdLst/>
              <a:ahLst/>
              <a:cxnLst/>
              <a:rect l="l" t="t" r="r" b="b"/>
              <a:pathLst>
                <a:path w="35051" h="18287">
                  <a:moveTo>
                    <a:pt x="1523" y="4572"/>
                  </a:moveTo>
                  <a:lnTo>
                    <a:pt x="3047" y="6096"/>
                  </a:lnTo>
                  <a:lnTo>
                    <a:pt x="4571" y="7620"/>
                  </a:lnTo>
                  <a:lnTo>
                    <a:pt x="7619" y="9143"/>
                  </a:lnTo>
                  <a:lnTo>
                    <a:pt x="10667" y="10668"/>
                  </a:lnTo>
                  <a:lnTo>
                    <a:pt x="13715" y="12192"/>
                  </a:lnTo>
                  <a:lnTo>
                    <a:pt x="21335" y="12192"/>
                  </a:lnTo>
                  <a:lnTo>
                    <a:pt x="24383" y="13716"/>
                  </a:lnTo>
                  <a:lnTo>
                    <a:pt x="27431" y="15240"/>
                  </a:lnTo>
                  <a:lnTo>
                    <a:pt x="30480" y="16763"/>
                  </a:lnTo>
                  <a:lnTo>
                    <a:pt x="33527" y="16763"/>
                  </a:lnTo>
                  <a:lnTo>
                    <a:pt x="35051" y="18287"/>
                  </a:lnTo>
                  <a:lnTo>
                    <a:pt x="35051" y="16763"/>
                  </a:lnTo>
                  <a:lnTo>
                    <a:pt x="33527" y="13716"/>
                  </a:lnTo>
                  <a:lnTo>
                    <a:pt x="30480" y="12192"/>
                  </a:lnTo>
                  <a:lnTo>
                    <a:pt x="27431" y="10668"/>
                  </a:lnTo>
                  <a:lnTo>
                    <a:pt x="24383" y="9143"/>
                  </a:lnTo>
                  <a:lnTo>
                    <a:pt x="21335" y="9143"/>
                  </a:lnTo>
                  <a:lnTo>
                    <a:pt x="18287" y="7620"/>
                  </a:lnTo>
                  <a:lnTo>
                    <a:pt x="13715" y="7620"/>
                  </a:lnTo>
                  <a:lnTo>
                    <a:pt x="10667" y="6096"/>
                  </a:lnTo>
                  <a:lnTo>
                    <a:pt x="7619" y="4572"/>
                  </a:lnTo>
                  <a:lnTo>
                    <a:pt x="4571" y="3048"/>
                  </a:lnTo>
                  <a:lnTo>
                    <a:pt x="3047" y="3048"/>
                  </a:lnTo>
                  <a:lnTo>
                    <a:pt x="1523" y="1524"/>
                  </a:lnTo>
                  <a:lnTo>
                    <a:pt x="0" y="0"/>
                  </a:lnTo>
                  <a:lnTo>
                    <a:pt x="0" y="1524"/>
                  </a:lnTo>
                  <a:lnTo>
                    <a:pt x="1523" y="4572"/>
                  </a:lnTo>
                  <a:close/>
                </a:path>
              </a:pathLst>
            </a:custGeom>
            <a:solidFill>
              <a:srgbClr val="2B0E70"/>
            </a:solidFill>
          </p:spPr>
          <p:txBody>
            <a:bodyPr wrap="square" lIns="0" tIns="0" rIns="0" bIns="0" rtlCol="0">
              <a:noAutofit/>
            </a:bodyPr>
            <a:lstStyle/>
            <a:p>
              <a:endParaRPr sz="700"/>
            </a:p>
          </p:txBody>
        </p:sp>
        <p:sp>
          <p:nvSpPr>
            <p:cNvPr id="1810" name="object 1851"/>
            <p:cNvSpPr/>
            <p:nvPr/>
          </p:nvSpPr>
          <p:spPr>
            <a:xfrm>
              <a:off x="5957821" y="3635073"/>
              <a:ext cx="94408" cy="56715"/>
            </a:xfrm>
            <a:custGeom>
              <a:avLst/>
              <a:gdLst/>
              <a:ahLst/>
              <a:cxnLst/>
              <a:rect l="l" t="t" r="r" b="b"/>
              <a:pathLst>
                <a:path w="35051" h="21335">
                  <a:moveTo>
                    <a:pt x="35051" y="21336"/>
                  </a:moveTo>
                  <a:lnTo>
                    <a:pt x="35051" y="16763"/>
                  </a:lnTo>
                  <a:lnTo>
                    <a:pt x="33527" y="13716"/>
                  </a:lnTo>
                  <a:lnTo>
                    <a:pt x="30480" y="12192"/>
                  </a:lnTo>
                  <a:lnTo>
                    <a:pt x="27431" y="10668"/>
                  </a:lnTo>
                  <a:lnTo>
                    <a:pt x="24383" y="9143"/>
                  </a:lnTo>
                  <a:lnTo>
                    <a:pt x="21335" y="9143"/>
                  </a:lnTo>
                  <a:lnTo>
                    <a:pt x="16763" y="7620"/>
                  </a:lnTo>
                  <a:lnTo>
                    <a:pt x="13715" y="7620"/>
                  </a:lnTo>
                  <a:lnTo>
                    <a:pt x="10667" y="6096"/>
                  </a:lnTo>
                  <a:lnTo>
                    <a:pt x="7619" y="4572"/>
                  </a:lnTo>
                  <a:lnTo>
                    <a:pt x="4571" y="3048"/>
                  </a:lnTo>
                  <a:lnTo>
                    <a:pt x="3047" y="3048"/>
                  </a:lnTo>
                  <a:lnTo>
                    <a:pt x="1523" y="1524"/>
                  </a:lnTo>
                  <a:lnTo>
                    <a:pt x="0" y="0"/>
                  </a:lnTo>
                  <a:lnTo>
                    <a:pt x="0" y="1524"/>
                  </a:lnTo>
                  <a:lnTo>
                    <a:pt x="1523" y="4572"/>
                  </a:lnTo>
                  <a:lnTo>
                    <a:pt x="3047" y="6096"/>
                  </a:lnTo>
                  <a:lnTo>
                    <a:pt x="4571" y="7620"/>
                  </a:lnTo>
                  <a:lnTo>
                    <a:pt x="7619" y="9143"/>
                  </a:lnTo>
                  <a:lnTo>
                    <a:pt x="10667" y="10668"/>
                  </a:lnTo>
                  <a:lnTo>
                    <a:pt x="13715" y="12192"/>
                  </a:lnTo>
                  <a:lnTo>
                    <a:pt x="21335" y="12192"/>
                  </a:lnTo>
                  <a:lnTo>
                    <a:pt x="24383" y="13716"/>
                  </a:lnTo>
                  <a:lnTo>
                    <a:pt x="27431" y="15240"/>
                  </a:lnTo>
                  <a:lnTo>
                    <a:pt x="30480" y="16763"/>
                  </a:lnTo>
                  <a:lnTo>
                    <a:pt x="33527" y="16763"/>
                  </a:lnTo>
                  <a:lnTo>
                    <a:pt x="35051" y="18287"/>
                  </a:lnTo>
                  <a:lnTo>
                    <a:pt x="35051" y="21336"/>
                  </a:lnTo>
                </a:path>
              </a:pathLst>
            </a:custGeom>
            <a:ln w="1524">
              <a:solidFill>
                <a:srgbClr val="1E1A16"/>
              </a:solidFill>
            </a:ln>
          </p:spPr>
          <p:txBody>
            <a:bodyPr wrap="square" lIns="0" tIns="0" rIns="0" bIns="0" rtlCol="0">
              <a:noAutofit/>
            </a:bodyPr>
            <a:lstStyle/>
            <a:p>
              <a:endParaRPr sz="700"/>
            </a:p>
          </p:txBody>
        </p:sp>
        <p:sp>
          <p:nvSpPr>
            <p:cNvPr id="1811" name="object 1852"/>
            <p:cNvSpPr/>
            <p:nvPr/>
          </p:nvSpPr>
          <p:spPr>
            <a:xfrm>
              <a:off x="5957821" y="3428468"/>
              <a:ext cx="94408" cy="48610"/>
            </a:xfrm>
            <a:custGeom>
              <a:avLst/>
              <a:gdLst/>
              <a:ahLst/>
              <a:cxnLst/>
              <a:rect l="l" t="t" r="r" b="b"/>
              <a:pathLst>
                <a:path w="35051" h="18288">
                  <a:moveTo>
                    <a:pt x="0" y="0"/>
                  </a:moveTo>
                  <a:lnTo>
                    <a:pt x="0" y="3048"/>
                  </a:lnTo>
                  <a:lnTo>
                    <a:pt x="1523" y="4572"/>
                  </a:lnTo>
                  <a:lnTo>
                    <a:pt x="4571" y="6096"/>
                  </a:lnTo>
                  <a:lnTo>
                    <a:pt x="6095" y="7620"/>
                  </a:lnTo>
                  <a:lnTo>
                    <a:pt x="10667" y="9144"/>
                  </a:lnTo>
                  <a:lnTo>
                    <a:pt x="13715" y="10668"/>
                  </a:lnTo>
                  <a:lnTo>
                    <a:pt x="16763" y="10668"/>
                  </a:lnTo>
                  <a:lnTo>
                    <a:pt x="19811" y="12192"/>
                  </a:lnTo>
                  <a:lnTo>
                    <a:pt x="24383" y="12192"/>
                  </a:lnTo>
                  <a:lnTo>
                    <a:pt x="27431" y="13716"/>
                  </a:lnTo>
                  <a:lnTo>
                    <a:pt x="30480" y="15240"/>
                  </a:lnTo>
                  <a:lnTo>
                    <a:pt x="32003" y="16764"/>
                  </a:lnTo>
                  <a:lnTo>
                    <a:pt x="33527" y="16764"/>
                  </a:lnTo>
                  <a:lnTo>
                    <a:pt x="35051" y="18287"/>
                  </a:lnTo>
                  <a:lnTo>
                    <a:pt x="35051" y="16764"/>
                  </a:lnTo>
                  <a:lnTo>
                    <a:pt x="33527" y="15240"/>
                  </a:lnTo>
                  <a:lnTo>
                    <a:pt x="32003" y="12192"/>
                  </a:lnTo>
                  <a:lnTo>
                    <a:pt x="30480" y="10668"/>
                  </a:lnTo>
                  <a:lnTo>
                    <a:pt x="27431" y="9144"/>
                  </a:lnTo>
                  <a:lnTo>
                    <a:pt x="24383" y="7620"/>
                  </a:lnTo>
                  <a:lnTo>
                    <a:pt x="19811" y="7620"/>
                  </a:lnTo>
                  <a:lnTo>
                    <a:pt x="16763" y="6096"/>
                  </a:lnTo>
                  <a:lnTo>
                    <a:pt x="13715" y="6096"/>
                  </a:lnTo>
                  <a:lnTo>
                    <a:pt x="10667" y="4572"/>
                  </a:lnTo>
                  <a:lnTo>
                    <a:pt x="6095" y="3048"/>
                  </a:lnTo>
                  <a:lnTo>
                    <a:pt x="4571" y="3048"/>
                  </a:lnTo>
                  <a:lnTo>
                    <a:pt x="1523" y="1524"/>
                  </a:lnTo>
                  <a:lnTo>
                    <a:pt x="0" y="0"/>
                  </a:lnTo>
                  <a:close/>
                </a:path>
              </a:pathLst>
            </a:custGeom>
            <a:solidFill>
              <a:srgbClr val="2B0E70"/>
            </a:solidFill>
          </p:spPr>
          <p:txBody>
            <a:bodyPr wrap="square" lIns="0" tIns="0" rIns="0" bIns="0" rtlCol="0">
              <a:noAutofit/>
            </a:bodyPr>
            <a:lstStyle/>
            <a:p>
              <a:endParaRPr sz="700"/>
            </a:p>
          </p:txBody>
        </p:sp>
        <p:sp>
          <p:nvSpPr>
            <p:cNvPr id="1812" name="object 1853"/>
            <p:cNvSpPr/>
            <p:nvPr/>
          </p:nvSpPr>
          <p:spPr>
            <a:xfrm>
              <a:off x="5957821" y="3424417"/>
              <a:ext cx="94408" cy="56715"/>
            </a:xfrm>
            <a:custGeom>
              <a:avLst/>
              <a:gdLst/>
              <a:ahLst/>
              <a:cxnLst/>
              <a:rect l="l" t="t" r="r" b="b"/>
              <a:pathLst>
                <a:path w="35051" h="21335">
                  <a:moveTo>
                    <a:pt x="35051" y="21336"/>
                  </a:moveTo>
                  <a:lnTo>
                    <a:pt x="35051" y="18288"/>
                  </a:lnTo>
                  <a:lnTo>
                    <a:pt x="33527" y="16764"/>
                  </a:lnTo>
                  <a:lnTo>
                    <a:pt x="32003" y="13716"/>
                  </a:lnTo>
                  <a:lnTo>
                    <a:pt x="30480" y="12192"/>
                  </a:lnTo>
                  <a:lnTo>
                    <a:pt x="27431" y="10668"/>
                  </a:lnTo>
                  <a:lnTo>
                    <a:pt x="24383" y="9144"/>
                  </a:lnTo>
                  <a:lnTo>
                    <a:pt x="19811" y="9144"/>
                  </a:lnTo>
                  <a:lnTo>
                    <a:pt x="16763" y="7620"/>
                  </a:lnTo>
                  <a:lnTo>
                    <a:pt x="13715" y="7620"/>
                  </a:lnTo>
                  <a:lnTo>
                    <a:pt x="10667" y="6096"/>
                  </a:lnTo>
                  <a:lnTo>
                    <a:pt x="6095" y="4572"/>
                  </a:lnTo>
                  <a:lnTo>
                    <a:pt x="4571" y="4572"/>
                  </a:lnTo>
                  <a:lnTo>
                    <a:pt x="1523" y="3048"/>
                  </a:lnTo>
                  <a:lnTo>
                    <a:pt x="0" y="1524"/>
                  </a:lnTo>
                  <a:lnTo>
                    <a:pt x="0" y="0"/>
                  </a:lnTo>
                  <a:lnTo>
                    <a:pt x="0" y="4572"/>
                  </a:lnTo>
                  <a:lnTo>
                    <a:pt x="1523" y="6096"/>
                  </a:lnTo>
                  <a:lnTo>
                    <a:pt x="4571" y="7620"/>
                  </a:lnTo>
                  <a:lnTo>
                    <a:pt x="6095" y="9144"/>
                  </a:lnTo>
                  <a:lnTo>
                    <a:pt x="10667" y="10668"/>
                  </a:lnTo>
                  <a:lnTo>
                    <a:pt x="13715" y="12192"/>
                  </a:lnTo>
                  <a:lnTo>
                    <a:pt x="16763" y="12192"/>
                  </a:lnTo>
                  <a:lnTo>
                    <a:pt x="19811" y="13716"/>
                  </a:lnTo>
                  <a:lnTo>
                    <a:pt x="24383" y="13716"/>
                  </a:lnTo>
                  <a:lnTo>
                    <a:pt x="27431" y="15240"/>
                  </a:lnTo>
                  <a:lnTo>
                    <a:pt x="30480" y="16764"/>
                  </a:lnTo>
                  <a:lnTo>
                    <a:pt x="32003" y="18288"/>
                  </a:lnTo>
                  <a:lnTo>
                    <a:pt x="33527" y="18288"/>
                  </a:lnTo>
                  <a:lnTo>
                    <a:pt x="35051" y="19812"/>
                  </a:lnTo>
                  <a:lnTo>
                    <a:pt x="35051" y="21336"/>
                  </a:lnTo>
                </a:path>
              </a:pathLst>
            </a:custGeom>
            <a:ln w="1524">
              <a:solidFill>
                <a:srgbClr val="1E1A16"/>
              </a:solidFill>
            </a:ln>
          </p:spPr>
          <p:txBody>
            <a:bodyPr wrap="square" lIns="0" tIns="0" rIns="0" bIns="0" rtlCol="0">
              <a:noAutofit/>
            </a:bodyPr>
            <a:lstStyle/>
            <a:p>
              <a:endParaRPr sz="700"/>
            </a:p>
          </p:txBody>
        </p:sp>
        <p:sp>
          <p:nvSpPr>
            <p:cNvPr id="1813" name="object 1854"/>
            <p:cNvSpPr/>
            <p:nvPr/>
          </p:nvSpPr>
          <p:spPr>
            <a:xfrm>
              <a:off x="7152322" y="1163921"/>
              <a:ext cx="689606" cy="664373"/>
            </a:xfrm>
            <a:custGeom>
              <a:avLst/>
              <a:gdLst/>
              <a:ahLst/>
              <a:cxnLst/>
              <a:rect l="l" t="t" r="r" b="b"/>
              <a:pathLst>
                <a:path w="256031" h="249935">
                  <a:moveTo>
                    <a:pt x="0" y="91439"/>
                  </a:moveTo>
                  <a:lnTo>
                    <a:pt x="0" y="167639"/>
                  </a:lnTo>
                  <a:lnTo>
                    <a:pt x="1524" y="172211"/>
                  </a:lnTo>
                  <a:lnTo>
                    <a:pt x="4572" y="178307"/>
                  </a:lnTo>
                  <a:lnTo>
                    <a:pt x="6095" y="184403"/>
                  </a:lnTo>
                  <a:lnTo>
                    <a:pt x="10667" y="187451"/>
                  </a:lnTo>
                  <a:lnTo>
                    <a:pt x="15240" y="192023"/>
                  </a:lnTo>
                  <a:lnTo>
                    <a:pt x="19812" y="195071"/>
                  </a:lnTo>
                  <a:lnTo>
                    <a:pt x="24383" y="198119"/>
                  </a:lnTo>
                  <a:lnTo>
                    <a:pt x="30480" y="201167"/>
                  </a:lnTo>
                  <a:lnTo>
                    <a:pt x="35051" y="204215"/>
                  </a:lnTo>
                  <a:lnTo>
                    <a:pt x="39624" y="207263"/>
                  </a:lnTo>
                  <a:lnTo>
                    <a:pt x="45720" y="211835"/>
                  </a:lnTo>
                  <a:lnTo>
                    <a:pt x="51815" y="216407"/>
                  </a:lnTo>
                  <a:lnTo>
                    <a:pt x="57912" y="217931"/>
                  </a:lnTo>
                  <a:lnTo>
                    <a:pt x="65531" y="220979"/>
                  </a:lnTo>
                  <a:lnTo>
                    <a:pt x="73151" y="222503"/>
                  </a:lnTo>
                  <a:lnTo>
                    <a:pt x="77724" y="225551"/>
                  </a:lnTo>
                  <a:lnTo>
                    <a:pt x="83820" y="225551"/>
                  </a:lnTo>
                  <a:lnTo>
                    <a:pt x="86867" y="227075"/>
                  </a:lnTo>
                  <a:lnTo>
                    <a:pt x="92963" y="230123"/>
                  </a:lnTo>
                  <a:lnTo>
                    <a:pt x="97535" y="233171"/>
                  </a:lnTo>
                  <a:lnTo>
                    <a:pt x="103631" y="236219"/>
                  </a:lnTo>
                  <a:lnTo>
                    <a:pt x="109727" y="239267"/>
                  </a:lnTo>
                  <a:lnTo>
                    <a:pt x="114300" y="240791"/>
                  </a:lnTo>
                  <a:lnTo>
                    <a:pt x="120395" y="243839"/>
                  </a:lnTo>
                  <a:lnTo>
                    <a:pt x="126492" y="245363"/>
                  </a:lnTo>
                  <a:lnTo>
                    <a:pt x="138683" y="245363"/>
                  </a:lnTo>
                  <a:lnTo>
                    <a:pt x="144780" y="246887"/>
                  </a:lnTo>
                  <a:lnTo>
                    <a:pt x="149351" y="248411"/>
                  </a:lnTo>
                  <a:lnTo>
                    <a:pt x="160020" y="248411"/>
                  </a:lnTo>
                  <a:lnTo>
                    <a:pt x="164592" y="249935"/>
                  </a:lnTo>
                  <a:lnTo>
                    <a:pt x="170687" y="248411"/>
                  </a:lnTo>
                  <a:lnTo>
                    <a:pt x="175260" y="246887"/>
                  </a:lnTo>
                  <a:lnTo>
                    <a:pt x="181355" y="243839"/>
                  </a:lnTo>
                  <a:lnTo>
                    <a:pt x="187451" y="240791"/>
                  </a:lnTo>
                  <a:lnTo>
                    <a:pt x="193547" y="239267"/>
                  </a:lnTo>
                  <a:lnTo>
                    <a:pt x="198120" y="234695"/>
                  </a:lnTo>
                  <a:lnTo>
                    <a:pt x="202692" y="231647"/>
                  </a:lnTo>
                  <a:lnTo>
                    <a:pt x="208787" y="227075"/>
                  </a:lnTo>
                  <a:lnTo>
                    <a:pt x="213360" y="224027"/>
                  </a:lnTo>
                  <a:lnTo>
                    <a:pt x="217931" y="219455"/>
                  </a:lnTo>
                  <a:lnTo>
                    <a:pt x="220980" y="214883"/>
                  </a:lnTo>
                  <a:lnTo>
                    <a:pt x="224027" y="210311"/>
                  </a:lnTo>
                  <a:lnTo>
                    <a:pt x="225551" y="205739"/>
                  </a:lnTo>
                  <a:lnTo>
                    <a:pt x="227075" y="201167"/>
                  </a:lnTo>
                  <a:lnTo>
                    <a:pt x="228600" y="196595"/>
                  </a:lnTo>
                  <a:lnTo>
                    <a:pt x="230124" y="192023"/>
                  </a:lnTo>
                  <a:lnTo>
                    <a:pt x="231647" y="185927"/>
                  </a:lnTo>
                  <a:lnTo>
                    <a:pt x="234695" y="179831"/>
                  </a:lnTo>
                  <a:lnTo>
                    <a:pt x="237744" y="175259"/>
                  </a:lnTo>
                  <a:lnTo>
                    <a:pt x="240792" y="169163"/>
                  </a:lnTo>
                  <a:lnTo>
                    <a:pt x="243840" y="161543"/>
                  </a:lnTo>
                  <a:lnTo>
                    <a:pt x="248412" y="155447"/>
                  </a:lnTo>
                  <a:lnTo>
                    <a:pt x="251460" y="147827"/>
                  </a:lnTo>
                  <a:lnTo>
                    <a:pt x="254507" y="141731"/>
                  </a:lnTo>
                  <a:lnTo>
                    <a:pt x="254507" y="134111"/>
                  </a:lnTo>
                  <a:lnTo>
                    <a:pt x="256031" y="128015"/>
                  </a:lnTo>
                  <a:lnTo>
                    <a:pt x="254507" y="121919"/>
                  </a:lnTo>
                  <a:lnTo>
                    <a:pt x="254507" y="115823"/>
                  </a:lnTo>
                  <a:lnTo>
                    <a:pt x="252983" y="108203"/>
                  </a:lnTo>
                  <a:lnTo>
                    <a:pt x="249935" y="102107"/>
                  </a:lnTo>
                  <a:lnTo>
                    <a:pt x="245363" y="97535"/>
                  </a:lnTo>
                  <a:lnTo>
                    <a:pt x="242315" y="91439"/>
                  </a:lnTo>
                  <a:lnTo>
                    <a:pt x="237744" y="85343"/>
                  </a:lnTo>
                  <a:lnTo>
                    <a:pt x="234695" y="80771"/>
                  </a:lnTo>
                  <a:lnTo>
                    <a:pt x="231647" y="77723"/>
                  </a:lnTo>
                  <a:lnTo>
                    <a:pt x="230124" y="73151"/>
                  </a:lnTo>
                  <a:lnTo>
                    <a:pt x="228600" y="70103"/>
                  </a:lnTo>
                  <a:lnTo>
                    <a:pt x="227075" y="67055"/>
                  </a:lnTo>
                  <a:lnTo>
                    <a:pt x="225551" y="60959"/>
                  </a:lnTo>
                  <a:lnTo>
                    <a:pt x="225551" y="50291"/>
                  </a:lnTo>
                  <a:lnTo>
                    <a:pt x="224027" y="45719"/>
                  </a:lnTo>
                  <a:lnTo>
                    <a:pt x="224027" y="44195"/>
                  </a:lnTo>
                  <a:lnTo>
                    <a:pt x="222503" y="41147"/>
                  </a:lnTo>
                  <a:lnTo>
                    <a:pt x="219455" y="39623"/>
                  </a:lnTo>
                  <a:lnTo>
                    <a:pt x="217931" y="38099"/>
                  </a:lnTo>
                  <a:lnTo>
                    <a:pt x="211835" y="33527"/>
                  </a:lnTo>
                  <a:lnTo>
                    <a:pt x="207263" y="30479"/>
                  </a:lnTo>
                  <a:lnTo>
                    <a:pt x="202692" y="25907"/>
                  </a:lnTo>
                  <a:lnTo>
                    <a:pt x="198120" y="22859"/>
                  </a:lnTo>
                  <a:lnTo>
                    <a:pt x="192024" y="18287"/>
                  </a:lnTo>
                  <a:lnTo>
                    <a:pt x="187451" y="15239"/>
                  </a:lnTo>
                  <a:lnTo>
                    <a:pt x="181355" y="12191"/>
                  </a:lnTo>
                  <a:lnTo>
                    <a:pt x="175260" y="9143"/>
                  </a:lnTo>
                  <a:lnTo>
                    <a:pt x="169163" y="7619"/>
                  </a:lnTo>
                  <a:lnTo>
                    <a:pt x="164592" y="6095"/>
                  </a:lnTo>
                  <a:lnTo>
                    <a:pt x="156972" y="3047"/>
                  </a:lnTo>
                  <a:lnTo>
                    <a:pt x="150875" y="3047"/>
                  </a:lnTo>
                  <a:lnTo>
                    <a:pt x="144780" y="1523"/>
                  </a:lnTo>
                  <a:lnTo>
                    <a:pt x="138683" y="0"/>
                  </a:lnTo>
                  <a:lnTo>
                    <a:pt x="118872" y="0"/>
                  </a:lnTo>
                  <a:lnTo>
                    <a:pt x="115824" y="1523"/>
                  </a:lnTo>
                  <a:lnTo>
                    <a:pt x="112775" y="3047"/>
                  </a:lnTo>
                  <a:lnTo>
                    <a:pt x="106680" y="6095"/>
                  </a:lnTo>
                  <a:lnTo>
                    <a:pt x="102107" y="9143"/>
                  </a:lnTo>
                  <a:lnTo>
                    <a:pt x="96012" y="13715"/>
                  </a:lnTo>
                  <a:lnTo>
                    <a:pt x="91440" y="16763"/>
                  </a:lnTo>
                  <a:lnTo>
                    <a:pt x="85343" y="21335"/>
                  </a:lnTo>
                  <a:lnTo>
                    <a:pt x="80772" y="24383"/>
                  </a:lnTo>
                  <a:lnTo>
                    <a:pt x="74675" y="25907"/>
                  </a:lnTo>
                  <a:lnTo>
                    <a:pt x="67055" y="27431"/>
                  </a:lnTo>
                  <a:lnTo>
                    <a:pt x="60960" y="27431"/>
                  </a:lnTo>
                  <a:lnTo>
                    <a:pt x="54863" y="28955"/>
                  </a:lnTo>
                  <a:lnTo>
                    <a:pt x="48767" y="30479"/>
                  </a:lnTo>
                  <a:lnTo>
                    <a:pt x="42672" y="30479"/>
                  </a:lnTo>
                  <a:lnTo>
                    <a:pt x="39624" y="32003"/>
                  </a:lnTo>
                  <a:lnTo>
                    <a:pt x="36575" y="33527"/>
                  </a:lnTo>
                  <a:lnTo>
                    <a:pt x="35051" y="35051"/>
                  </a:lnTo>
                  <a:lnTo>
                    <a:pt x="32003" y="38099"/>
                  </a:lnTo>
                  <a:lnTo>
                    <a:pt x="27431" y="42671"/>
                  </a:lnTo>
                  <a:lnTo>
                    <a:pt x="22860" y="47243"/>
                  </a:lnTo>
                  <a:lnTo>
                    <a:pt x="19812" y="51815"/>
                  </a:lnTo>
                  <a:lnTo>
                    <a:pt x="16763" y="56387"/>
                  </a:lnTo>
                  <a:lnTo>
                    <a:pt x="12192" y="62483"/>
                  </a:lnTo>
                  <a:lnTo>
                    <a:pt x="9143" y="67055"/>
                  </a:lnTo>
                  <a:lnTo>
                    <a:pt x="6095" y="73151"/>
                  </a:lnTo>
                  <a:lnTo>
                    <a:pt x="4572" y="77723"/>
                  </a:lnTo>
                  <a:lnTo>
                    <a:pt x="1524" y="83819"/>
                  </a:lnTo>
                  <a:lnTo>
                    <a:pt x="0" y="91439"/>
                  </a:lnTo>
                  <a:close/>
                </a:path>
              </a:pathLst>
            </a:custGeom>
            <a:solidFill>
              <a:srgbClr val="EE9C67"/>
            </a:solidFill>
          </p:spPr>
          <p:txBody>
            <a:bodyPr wrap="square" lIns="0" tIns="0" rIns="0" bIns="0" rtlCol="0">
              <a:noAutofit/>
            </a:bodyPr>
            <a:lstStyle/>
            <a:p>
              <a:endParaRPr sz="700"/>
            </a:p>
          </p:txBody>
        </p:sp>
        <p:sp>
          <p:nvSpPr>
            <p:cNvPr id="1814" name="object 1855"/>
            <p:cNvSpPr/>
            <p:nvPr/>
          </p:nvSpPr>
          <p:spPr>
            <a:xfrm>
              <a:off x="7152322" y="1163921"/>
              <a:ext cx="689606" cy="664373"/>
            </a:xfrm>
            <a:custGeom>
              <a:avLst/>
              <a:gdLst/>
              <a:ahLst/>
              <a:cxnLst/>
              <a:rect l="l" t="t" r="r" b="b"/>
              <a:pathLst>
                <a:path w="256031" h="249935">
                  <a:moveTo>
                    <a:pt x="124967" y="0"/>
                  </a:moveTo>
                  <a:lnTo>
                    <a:pt x="138683" y="0"/>
                  </a:lnTo>
                  <a:lnTo>
                    <a:pt x="144780" y="1523"/>
                  </a:lnTo>
                  <a:lnTo>
                    <a:pt x="150875" y="3047"/>
                  </a:lnTo>
                  <a:lnTo>
                    <a:pt x="156972" y="3047"/>
                  </a:lnTo>
                  <a:lnTo>
                    <a:pt x="164592" y="6095"/>
                  </a:lnTo>
                  <a:lnTo>
                    <a:pt x="169163" y="7619"/>
                  </a:lnTo>
                  <a:lnTo>
                    <a:pt x="175260" y="9143"/>
                  </a:lnTo>
                  <a:lnTo>
                    <a:pt x="181355" y="12191"/>
                  </a:lnTo>
                  <a:lnTo>
                    <a:pt x="187451" y="15239"/>
                  </a:lnTo>
                  <a:lnTo>
                    <a:pt x="192024" y="18287"/>
                  </a:lnTo>
                  <a:lnTo>
                    <a:pt x="198120" y="22859"/>
                  </a:lnTo>
                  <a:lnTo>
                    <a:pt x="202692" y="25907"/>
                  </a:lnTo>
                  <a:lnTo>
                    <a:pt x="207263" y="30479"/>
                  </a:lnTo>
                  <a:lnTo>
                    <a:pt x="211835" y="33527"/>
                  </a:lnTo>
                  <a:lnTo>
                    <a:pt x="217931" y="38099"/>
                  </a:lnTo>
                  <a:lnTo>
                    <a:pt x="219455" y="39623"/>
                  </a:lnTo>
                  <a:lnTo>
                    <a:pt x="222503" y="41147"/>
                  </a:lnTo>
                  <a:lnTo>
                    <a:pt x="224027" y="44195"/>
                  </a:lnTo>
                  <a:lnTo>
                    <a:pt x="224027" y="45719"/>
                  </a:lnTo>
                  <a:lnTo>
                    <a:pt x="225551" y="50291"/>
                  </a:lnTo>
                  <a:lnTo>
                    <a:pt x="225551" y="60959"/>
                  </a:lnTo>
                  <a:lnTo>
                    <a:pt x="227075" y="67055"/>
                  </a:lnTo>
                  <a:lnTo>
                    <a:pt x="228600" y="70103"/>
                  </a:lnTo>
                  <a:lnTo>
                    <a:pt x="230124" y="73151"/>
                  </a:lnTo>
                  <a:lnTo>
                    <a:pt x="231647" y="77723"/>
                  </a:lnTo>
                  <a:lnTo>
                    <a:pt x="234695" y="80771"/>
                  </a:lnTo>
                  <a:lnTo>
                    <a:pt x="237744" y="85343"/>
                  </a:lnTo>
                  <a:lnTo>
                    <a:pt x="242315" y="91439"/>
                  </a:lnTo>
                  <a:lnTo>
                    <a:pt x="245363" y="97535"/>
                  </a:lnTo>
                  <a:lnTo>
                    <a:pt x="249935" y="102107"/>
                  </a:lnTo>
                  <a:lnTo>
                    <a:pt x="252983" y="108203"/>
                  </a:lnTo>
                  <a:lnTo>
                    <a:pt x="254507" y="115823"/>
                  </a:lnTo>
                  <a:lnTo>
                    <a:pt x="254507" y="121919"/>
                  </a:lnTo>
                  <a:lnTo>
                    <a:pt x="256031" y="128015"/>
                  </a:lnTo>
                  <a:lnTo>
                    <a:pt x="254507" y="134111"/>
                  </a:lnTo>
                  <a:lnTo>
                    <a:pt x="254507" y="141731"/>
                  </a:lnTo>
                  <a:lnTo>
                    <a:pt x="251460" y="147827"/>
                  </a:lnTo>
                  <a:lnTo>
                    <a:pt x="248412" y="155447"/>
                  </a:lnTo>
                  <a:lnTo>
                    <a:pt x="243840" y="161543"/>
                  </a:lnTo>
                  <a:lnTo>
                    <a:pt x="240792" y="169163"/>
                  </a:lnTo>
                  <a:lnTo>
                    <a:pt x="236220" y="175259"/>
                  </a:lnTo>
                  <a:lnTo>
                    <a:pt x="234695" y="179831"/>
                  </a:lnTo>
                  <a:lnTo>
                    <a:pt x="231647" y="185927"/>
                  </a:lnTo>
                  <a:lnTo>
                    <a:pt x="230124" y="192023"/>
                  </a:lnTo>
                  <a:lnTo>
                    <a:pt x="228600" y="196595"/>
                  </a:lnTo>
                  <a:lnTo>
                    <a:pt x="227075" y="201167"/>
                  </a:lnTo>
                  <a:lnTo>
                    <a:pt x="225551" y="205739"/>
                  </a:lnTo>
                  <a:lnTo>
                    <a:pt x="224027" y="210311"/>
                  </a:lnTo>
                  <a:lnTo>
                    <a:pt x="220980" y="214883"/>
                  </a:lnTo>
                  <a:lnTo>
                    <a:pt x="217931" y="219455"/>
                  </a:lnTo>
                  <a:lnTo>
                    <a:pt x="213360" y="224027"/>
                  </a:lnTo>
                  <a:lnTo>
                    <a:pt x="208787" y="227075"/>
                  </a:lnTo>
                  <a:lnTo>
                    <a:pt x="202692" y="231647"/>
                  </a:lnTo>
                  <a:lnTo>
                    <a:pt x="198120" y="234695"/>
                  </a:lnTo>
                  <a:lnTo>
                    <a:pt x="193547" y="237743"/>
                  </a:lnTo>
                  <a:lnTo>
                    <a:pt x="187451" y="240791"/>
                  </a:lnTo>
                  <a:lnTo>
                    <a:pt x="181355" y="243839"/>
                  </a:lnTo>
                  <a:lnTo>
                    <a:pt x="175260" y="246887"/>
                  </a:lnTo>
                  <a:lnTo>
                    <a:pt x="170687" y="248411"/>
                  </a:lnTo>
                  <a:lnTo>
                    <a:pt x="164592" y="249935"/>
                  </a:lnTo>
                  <a:lnTo>
                    <a:pt x="160020" y="248411"/>
                  </a:lnTo>
                  <a:lnTo>
                    <a:pt x="155447" y="248411"/>
                  </a:lnTo>
                  <a:lnTo>
                    <a:pt x="149351" y="246887"/>
                  </a:lnTo>
                  <a:lnTo>
                    <a:pt x="144780" y="246887"/>
                  </a:lnTo>
                  <a:lnTo>
                    <a:pt x="138683" y="245363"/>
                  </a:lnTo>
                  <a:lnTo>
                    <a:pt x="126492" y="245363"/>
                  </a:lnTo>
                  <a:lnTo>
                    <a:pt x="120395" y="243839"/>
                  </a:lnTo>
                  <a:lnTo>
                    <a:pt x="114300" y="240791"/>
                  </a:lnTo>
                  <a:lnTo>
                    <a:pt x="109727" y="237743"/>
                  </a:lnTo>
                  <a:lnTo>
                    <a:pt x="103631" y="236219"/>
                  </a:lnTo>
                  <a:lnTo>
                    <a:pt x="97535" y="233171"/>
                  </a:lnTo>
                  <a:lnTo>
                    <a:pt x="92963" y="230123"/>
                  </a:lnTo>
                  <a:lnTo>
                    <a:pt x="86867" y="227075"/>
                  </a:lnTo>
                  <a:lnTo>
                    <a:pt x="83820" y="225551"/>
                  </a:lnTo>
                  <a:lnTo>
                    <a:pt x="77724" y="225551"/>
                  </a:lnTo>
                  <a:lnTo>
                    <a:pt x="73151" y="222503"/>
                  </a:lnTo>
                  <a:lnTo>
                    <a:pt x="65531" y="220979"/>
                  </a:lnTo>
                  <a:lnTo>
                    <a:pt x="57912" y="217931"/>
                  </a:lnTo>
                  <a:lnTo>
                    <a:pt x="51815" y="216407"/>
                  </a:lnTo>
                  <a:lnTo>
                    <a:pt x="45720" y="211835"/>
                  </a:lnTo>
                  <a:lnTo>
                    <a:pt x="39624" y="207263"/>
                  </a:lnTo>
                  <a:lnTo>
                    <a:pt x="35051" y="204215"/>
                  </a:lnTo>
                  <a:lnTo>
                    <a:pt x="30480" y="201167"/>
                  </a:lnTo>
                  <a:lnTo>
                    <a:pt x="24383" y="198119"/>
                  </a:lnTo>
                  <a:lnTo>
                    <a:pt x="19812" y="195071"/>
                  </a:lnTo>
                  <a:lnTo>
                    <a:pt x="15240" y="192023"/>
                  </a:lnTo>
                  <a:lnTo>
                    <a:pt x="10667" y="187451"/>
                  </a:lnTo>
                  <a:lnTo>
                    <a:pt x="6095" y="184403"/>
                  </a:lnTo>
                  <a:lnTo>
                    <a:pt x="3047" y="178307"/>
                  </a:lnTo>
                  <a:lnTo>
                    <a:pt x="1524" y="172211"/>
                  </a:lnTo>
                  <a:lnTo>
                    <a:pt x="0" y="167639"/>
                  </a:lnTo>
                  <a:lnTo>
                    <a:pt x="0" y="91439"/>
                  </a:lnTo>
                  <a:lnTo>
                    <a:pt x="1524" y="83819"/>
                  </a:lnTo>
                  <a:lnTo>
                    <a:pt x="3047" y="77723"/>
                  </a:lnTo>
                  <a:lnTo>
                    <a:pt x="6095" y="73151"/>
                  </a:lnTo>
                  <a:lnTo>
                    <a:pt x="9143" y="67055"/>
                  </a:lnTo>
                  <a:lnTo>
                    <a:pt x="12192" y="60959"/>
                  </a:lnTo>
                  <a:lnTo>
                    <a:pt x="16763" y="56387"/>
                  </a:lnTo>
                  <a:lnTo>
                    <a:pt x="19812" y="51815"/>
                  </a:lnTo>
                  <a:lnTo>
                    <a:pt x="22860" y="47243"/>
                  </a:lnTo>
                  <a:lnTo>
                    <a:pt x="27431" y="42671"/>
                  </a:lnTo>
                  <a:lnTo>
                    <a:pt x="32003" y="38099"/>
                  </a:lnTo>
                  <a:lnTo>
                    <a:pt x="35051" y="35051"/>
                  </a:lnTo>
                  <a:lnTo>
                    <a:pt x="36575" y="33527"/>
                  </a:lnTo>
                  <a:lnTo>
                    <a:pt x="39624" y="32003"/>
                  </a:lnTo>
                  <a:lnTo>
                    <a:pt x="42672" y="30479"/>
                  </a:lnTo>
                  <a:lnTo>
                    <a:pt x="48767" y="30479"/>
                  </a:lnTo>
                  <a:lnTo>
                    <a:pt x="54863" y="28955"/>
                  </a:lnTo>
                  <a:lnTo>
                    <a:pt x="60960" y="27431"/>
                  </a:lnTo>
                  <a:lnTo>
                    <a:pt x="67055" y="27431"/>
                  </a:lnTo>
                  <a:lnTo>
                    <a:pt x="74675" y="25907"/>
                  </a:lnTo>
                  <a:lnTo>
                    <a:pt x="80772" y="24383"/>
                  </a:lnTo>
                  <a:lnTo>
                    <a:pt x="85343" y="21335"/>
                  </a:lnTo>
                  <a:lnTo>
                    <a:pt x="91440" y="16763"/>
                  </a:lnTo>
                  <a:lnTo>
                    <a:pt x="96012" y="13715"/>
                  </a:lnTo>
                  <a:lnTo>
                    <a:pt x="102107" y="9143"/>
                  </a:lnTo>
                  <a:lnTo>
                    <a:pt x="106680" y="6095"/>
                  </a:lnTo>
                  <a:lnTo>
                    <a:pt x="112775" y="3047"/>
                  </a:lnTo>
                  <a:lnTo>
                    <a:pt x="115824" y="1523"/>
                  </a:lnTo>
                  <a:lnTo>
                    <a:pt x="118872" y="0"/>
                  </a:lnTo>
                  <a:lnTo>
                    <a:pt x="124967" y="0"/>
                  </a:lnTo>
                </a:path>
              </a:pathLst>
            </a:custGeom>
            <a:ln w="1524">
              <a:solidFill>
                <a:srgbClr val="1E1A16"/>
              </a:solidFill>
            </a:ln>
          </p:spPr>
          <p:txBody>
            <a:bodyPr wrap="square" lIns="0" tIns="0" rIns="0" bIns="0" rtlCol="0">
              <a:noAutofit/>
            </a:bodyPr>
            <a:lstStyle/>
            <a:p>
              <a:endParaRPr sz="700"/>
            </a:p>
          </p:txBody>
        </p:sp>
        <p:sp>
          <p:nvSpPr>
            <p:cNvPr id="1815" name="object 1856"/>
            <p:cNvSpPr/>
            <p:nvPr/>
          </p:nvSpPr>
          <p:spPr>
            <a:xfrm>
              <a:off x="7160532" y="1172023"/>
              <a:ext cx="673190" cy="644117"/>
            </a:xfrm>
            <a:custGeom>
              <a:avLst/>
              <a:gdLst/>
              <a:ahLst/>
              <a:cxnLst/>
              <a:rect l="l" t="t" r="r" b="b"/>
              <a:pathLst>
                <a:path w="249936" h="242315">
                  <a:moveTo>
                    <a:pt x="1524" y="82295"/>
                  </a:moveTo>
                  <a:lnTo>
                    <a:pt x="1524" y="96011"/>
                  </a:lnTo>
                  <a:lnTo>
                    <a:pt x="0" y="103631"/>
                  </a:lnTo>
                  <a:lnTo>
                    <a:pt x="0" y="117347"/>
                  </a:lnTo>
                  <a:lnTo>
                    <a:pt x="1524" y="123443"/>
                  </a:lnTo>
                  <a:lnTo>
                    <a:pt x="1524" y="137159"/>
                  </a:lnTo>
                  <a:lnTo>
                    <a:pt x="0" y="143255"/>
                  </a:lnTo>
                  <a:lnTo>
                    <a:pt x="0" y="153923"/>
                  </a:lnTo>
                  <a:lnTo>
                    <a:pt x="1524" y="158495"/>
                  </a:lnTo>
                  <a:lnTo>
                    <a:pt x="1524" y="167639"/>
                  </a:lnTo>
                  <a:lnTo>
                    <a:pt x="4572" y="173735"/>
                  </a:lnTo>
                  <a:lnTo>
                    <a:pt x="7619" y="178307"/>
                  </a:lnTo>
                  <a:lnTo>
                    <a:pt x="10668" y="182879"/>
                  </a:lnTo>
                  <a:lnTo>
                    <a:pt x="15239" y="185927"/>
                  </a:lnTo>
                  <a:lnTo>
                    <a:pt x="19812" y="188975"/>
                  </a:lnTo>
                  <a:lnTo>
                    <a:pt x="24384" y="192023"/>
                  </a:lnTo>
                  <a:lnTo>
                    <a:pt x="30480" y="195071"/>
                  </a:lnTo>
                  <a:lnTo>
                    <a:pt x="35052" y="198119"/>
                  </a:lnTo>
                  <a:lnTo>
                    <a:pt x="39624" y="202691"/>
                  </a:lnTo>
                  <a:lnTo>
                    <a:pt x="44196" y="205739"/>
                  </a:lnTo>
                  <a:lnTo>
                    <a:pt x="51816" y="210311"/>
                  </a:lnTo>
                  <a:lnTo>
                    <a:pt x="57912" y="213359"/>
                  </a:lnTo>
                  <a:lnTo>
                    <a:pt x="64007" y="214883"/>
                  </a:lnTo>
                  <a:lnTo>
                    <a:pt x="71628" y="217931"/>
                  </a:lnTo>
                  <a:lnTo>
                    <a:pt x="76200" y="219455"/>
                  </a:lnTo>
                  <a:lnTo>
                    <a:pt x="80772" y="220979"/>
                  </a:lnTo>
                  <a:lnTo>
                    <a:pt x="85344" y="220979"/>
                  </a:lnTo>
                  <a:lnTo>
                    <a:pt x="91439" y="224027"/>
                  </a:lnTo>
                  <a:lnTo>
                    <a:pt x="96012" y="227075"/>
                  </a:lnTo>
                  <a:lnTo>
                    <a:pt x="100584" y="230123"/>
                  </a:lnTo>
                  <a:lnTo>
                    <a:pt x="106680" y="231647"/>
                  </a:lnTo>
                  <a:lnTo>
                    <a:pt x="111252" y="234695"/>
                  </a:lnTo>
                  <a:lnTo>
                    <a:pt x="117348" y="236219"/>
                  </a:lnTo>
                  <a:lnTo>
                    <a:pt x="123444" y="237743"/>
                  </a:lnTo>
                  <a:lnTo>
                    <a:pt x="129539" y="239267"/>
                  </a:lnTo>
                  <a:lnTo>
                    <a:pt x="135636" y="239267"/>
                  </a:lnTo>
                  <a:lnTo>
                    <a:pt x="141732" y="240791"/>
                  </a:lnTo>
                  <a:lnTo>
                    <a:pt x="146304" y="240791"/>
                  </a:lnTo>
                  <a:lnTo>
                    <a:pt x="150876" y="242315"/>
                  </a:lnTo>
                  <a:lnTo>
                    <a:pt x="166116" y="242315"/>
                  </a:lnTo>
                  <a:lnTo>
                    <a:pt x="170687" y="240791"/>
                  </a:lnTo>
                  <a:lnTo>
                    <a:pt x="176784" y="237743"/>
                  </a:lnTo>
                  <a:lnTo>
                    <a:pt x="182880" y="234695"/>
                  </a:lnTo>
                  <a:lnTo>
                    <a:pt x="187452" y="231647"/>
                  </a:lnTo>
                  <a:lnTo>
                    <a:pt x="193548" y="228599"/>
                  </a:lnTo>
                  <a:lnTo>
                    <a:pt x="198119" y="225551"/>
                  </a:lnTo>
                  <a:lnTo>
                    <a:pt x="202692" y="220979"/>
                  </a:lnTo>
                  <a:lnTo>
                    <a:pt x="207264" y="217931"/>
                  </a:lnTo>
                  <a:lnTo>
                    <a:pt x="211836" y="213359"/>
                  </a:lnTo>
                  <a:lnTo>
                    <a:pt x="216407" y="208787"/>
                  </a:lnTo>
                  <a:lnTo>
                    <a:pt x="217932" y="204215"/>
                  </a:lnTo>
                  <a:lnTo>
                    <a:pt x="219456" y="199643"/>
                  </a:lnTo>
                  <a:lnTo>
                    <a:pt x="220980" y="195071"/>
                  </a:lnTo>
                  <a:lnTo>
                    <a:pt x="222504" y="190499"/>
                  </a:lnTo>
                  <a:lnTo>
                    <a:pt x="224028" y="185927"/>
                  </a:lnTo>
                  <a:lnTo>
                    <a:pt x="225552" y="181355"/>
                  </a:lnTo>
                  <a:lnTo>
                    <a:pt x="228600" y="176783"/>
                  </a:lnTo>
                  <a:lnTo>
                    <a:pt x="230124" y="170687"/>
                  </a:lnTo>
                  <a:lnTo>
                    <a:pt x="234696" y="164591"/>
                  </a:lnTo>
                  <a:lnTo>
                    <a:pt x="237744" y="158495"/>
                  </a:lnTo>
                  <a:lnTo>
                    <a:pt x="240792" y="150875"/>
                  </a:lnTo>
                  <a:lnTo>
                    <a:pt x="243839" y="144779"/>
                  </a:lnTo>
                  <a:lnTo>
                    <a:pt x="246887" y="138683"/>
                  </a:lnTo>
                  <a:lnTo>
                    <a:pt x="248412" y="131063"/>
                  </a:lnTo>
                  <a:lnTo>
                    <a:pt x="249936" y="124967"/>
                  </a:lnTo>
                  <a:lnTo>
                    <a:pt x="248412" y="118871"/>
                  </a:lnTo>
                  <a:lnTo>
                    <a:pt x="246887" y="112775"/>
                  </a:lnTo>
                  <a:lnTo>
                    <a:pt x="245364" y="106679"/>
                  </a:lnTo>
                  <a:lnTo>
                    <a:pt x="242316" y="100583"/>
                  </a:lnTo>
                  <a:lnTo>
                    <a:pt x="239268" y="94487"/>
                  </a:lnTo>
                  <a:lnTo>
                    <a:pt x="234696" y="89915"/>
                  </a:lnTo>
                  <a:lnTo>
                    <a:pt x="231648" y="83819"/>
                  </a:lnTo>
                  <a:lnTo>
                    <a:pt x="228600" y="79247"/>
                  </a:lnTo>
                  <a:lnTo>
                    <a:pt x="225552" y="76199"/>
                  </a:lnTo>
                  <a:lnTo>
                    <a:pt x="224028" y="73151"/>
                  </a:lnTo>
                  <a:lnTo>
                    <a:pt x="222504" y="68579"/>
                  </a:lnTo>
                  <a:lnTo>
                    <a:pt x="220980" y="65531"/>
                  </a:lnTo>
                  <a:lnTo>
                    <a:pt x="219456" y="59435"/>
                  </a:lnTo>
                  <a:lnTo>
                    <a:pt x="219456" y="50291"/>
                  </a:lnTo>
                  <a:lnTo>
                    <a:pt x="217932" y="45719"/>
                  </a:lnTo>
                  <a:lnTo>
                    <a:pt x="217932" y="42671"/>
                  </a:lnTo>
                  <a:lnTo>
                    <a:pt x="216407" y="41147"/>
                  </a:lnTo>
                  <a:lnTo>
                    <a:pt x="214884" y="39623"/>
                  </a:lnTo>
                  <a:lnTo>
                    <a:pt x="211836" y="36575"/>
                  </a:lnTo>
                  <a:lnTo>
                    <a:pt x="207264" y="33527"/>
                  </a:lnTo>
                  <a:lnTo>
                    <a:pt x="201168" y="30479"/>
                  </a:lnTo>
                  <a:lnTo>
                    <a:pt x="196596" y="25907"/>
                  </a:lnTo>
                  <a:lnTo>
                    <a:pt x="192024" y="22859"/>
                  </a:lnTo>
                  <a:lnTo>
                    <a:pt x="187452" y="18287"/>
                  </a:lnTo>
                  <a:lnTo>
                    <a:pt x="181356" y="15239"/>
                  </a:lnTo>
                  <a:lnTo>
                    <a:pt x="176784" y="13715"/>
                  </a:lnTo>
                  <a:lnTo>
                    <a:pt x="170687" y="10667"/>
                  </a:lnTo>
                  <a:lnTo>
                    <a:pt x="164592" y="7619"/>
                  </a:lnTo>
                  <a:lnTo>
                    <a:pt x="160019" y="6095"/>
                  </a:lnTo>
                  <a:lnTo>
                    <a:pt x="153924" y="4571"/>
                  </a:lnTo>
                  <a:lnTo>
                    <a:pt x="147828" y="3047"/>
                  </a:lnTo>
                  <a:lnTo>
                    <a:pt x="141732" y="1523"/>
                  </a:lnTo>
                  <a:lnTo>
                    <a:pt x="134112" y="1523"/>
                  </a:lnTo>
                  <a:lnTo>
                    <a:pt x="128016" y="0"/>
                  </a:lnTo>
                  <a:lnTo>
                    <a:pt x="118872" y="0"/>
                  </a:lnTo>
                  <a:lnTo>
                    <a:pt x="115824" y="1523"/>
                  </a:lnTo>
                  <a:lnTo>
                    <a:pt x="112776" y="1523"/>
                  </a:lnTo>
                  <a:lnTo>
                    <a:pt x="109728" y="3047"/>
                  </a:lnTo>
                  <a:lnTo>
                    <a:pt x="105156" y="6095"/>
                  </a:lnTo>
                  <a:lnTo>
                    <a:pt x="99059" y="9143"/>
                  </a:lnTo>
                  <a:lnTo>
                    <a:pt x="94487" y="13715"/>
                  </a:lnTo>
                  <a:lnTo>
                    <a:pt x="89916" y="18287"/>
                  </a:lnTo>
                  <a:lnTo>
                    <a:pt x="83819" y="21335"/>
                  </a:lnTo>
                  <a:lnTo>
                    <a:pt x="77724" y="22859"/>
                  </a:lnTo>
                  <a:lnTo>
                    <a:pt x="73152" y="25907"/>
                  </a:lnTo>
                  <a:lnTo>
                    <a:pt x="67056" y="27431"/>
                  </a:lnTo>
                  <a:lnTo>
                    <a:pt x="59436" y="27431"/>
                  </a:lnTo>
                  <a:lnTo>
                    <a:pt x="54864" y="28955"/>
                  </a:lnTo>
                  <a:lnTo>
                    <a:pt x="47244" y="28955"/>
                  </a:lnTo>
                  <a:lnTo>
                    <a:pt x="41148" y="32003"/>
                  </a:lnTo>
                  <a:lnTo>
                    <a:pt x="36576" y="33527"/>
                  </a:lnTo>
                  <a:lnTo>
                    <a:pt x="32004" y="36575"/>
                  </a:lnTo>
                  <a:lnTo>
                    <a:pt x="27432" y="41147"/>
                  </a:lnTo>
                  <a:lnTo>
                    <a:pt x="22859" y="45719"/>
                  </a:lnTo>
                  <a:lnTo>
                    <a:pt x="19812" y="50291"/>
                  </a:lnTo>
                  <a:lnTo>
                    <a:pt x="16764" y="54863"/>
                  </a:lnTo>
                  <a:lnTo>
                    <a:pt x="13716" y="60959"/>
                  </a:lnTo>
                  <a:lnTo>
                    <a:pt x="9144" y="65531"/>
                  </a:lnTo>
                  <a:lnTo>
                    <a:pt x="7619" y="71627"/>
                  </a:lnTo>
                  <a:lnTo>
                    <a:pt x="4572" y="76199"/>
                  </a:lnTo>
                  <a:lnTo>
                    <a:pt x="1524" y="82295"/>
                  </a:lnTo>
                  <a:close/>
                </a:path>
              </a:pathLst>
            </a:custGeom>
            <a:solidFill>
              <a:srgbClr val="F6C590"/>
            </a:solidFill>
          </p:spPr>
          <p:txBody>
            <a:bodyPr wrap="square" lIns="0" tIns="0" rIns="0" bIns="0" rtlCol="0">
              <a:noAutofit/>
            </a:bodyPr>
            <a:lstStyle/>
            <a:p>
              <a:endParaRPr sz="700"/>
            </a:p>
          </p:txBody>
        </p:sp>
        <p:sp>
          <p:nvSpPr>
            <p:cNvPr id="1816" name="object 1857"/>
            <p:cNvSpPr/>
            <p:nvPr/>
          </p:nvSpPr>
          <p:spPr>
            <a:xfrm>
              <a:off x="7160532" y="1172023"/>
              <a:ext cx="673190" cy="644117"/>
            </a:xfrm>
            <a:custGeom>
              <a:avLst/>
              <a:gdLst/>
              <a:ahLst/>
              <a:cxnLst/>
              <a:rect l="l" t="t" r="r" b="b"/>
              <a:pathLst>
                <a:path w="249936" h="242315">
                  <a:moveTo>
                    <a:pt x="121919" y="0"/>
                  </a:moveTo>
                  <a:lnTo>
                    <a:pt x="128016" y="0"/>
                  </a:lnTo>
                  <a:lnTo>
                    <a:pt x="134112" y="1523"/>
                  </a:lnTo>
                  <a:lnTo>
                    <a:pt x="141732" y="1523"/>
                  </a:lnTo>
                  <a:lnTo>
                    <a:pt x="147828" y="3047"/>
                  </a:lnTo>
                  <a:lnTo>
                    <a:pt x="153924" y="4571"/>
                  </a:lnTo>
                  <a:lnTo>
                    <a:pt x="160019" y="6095"/>
                  </a:lnTo>
                  <a:lnTo>
                    <a:pt x="164592" y="7619"/>
                  </a:lnTo>
                  <a:lnTo>
                    <a:pt x="170687" y="10667"/>
                  </a:lnTo>
                  <a:lnTo>
                    <a:pt x="176784" y="13715"/>
                  </a:lnTo>
                  <a:lnTo>
                    <a:pt x="181356" y="15239"/>
                  </a:lnTo>
                  <a:lnTo>
                    <a:pt x="187452" y="18287"/>
                  </a:lnTo>
                  <a:lnTo>
                    <a:pt x="192024" y="22859"/>
                  </a:lnTo>
                  <a:lnTo>
                    <a:pt x="196596" y="25907"/>
                  </a:lnTo>
                  <a:lnTo>
                    <a:pt x="201168" y="30479"/>
                  </a:lnTo>
                  <a:lnTo>
                    <a:pt x="207264" y="33527"/>
                  </a:lnTo>
                  <a:lnTo>
                    <a:pt x="211836" y="36575"/>
                  </a:lnTo>
                  <a:lnTo>
                    <a:pt x="214884" y="39623"/>
                  </a:lnTo>
                  <a:lnTo>
                    <a:pt x="216407" y="41147"/>
                  </a:lnTo>
                  <a:lnTo>
                    <a:pt x="217932" y="42671"/>
                  </a:lnTo>
                  <a:lnTo>
                    <a:pt x="217932" y="45719"/>
                  </a:lnTo>
                  <a:lnTo>
                    <a:pt x="219456" y="50291"/>
                  </a:lnTo>
                  <a:lnTo>
                    <a:pt x="219456" y="59435"/>
                  </a:lnTo>
                  <a:lnTo>
                    <a:pt x="220980" y="65531"/>
                  </a:lnTo>
                  <a:lnTo>
                    <a:pt x="222504" y="68579"/>
                  </a:lnTo>
                  <a:lnTo>
                    <a:pt x="224028" y="71627"/>
                  </a:lnTo>
                  <a:lnTo>
                    <a:pt x="225552" y="76199"/>
                  </a:lnTo>
                  <a:lnTo>
                    <a:pt x="228600" y="79247"/>
                  </a:lnTo>
                  <a:lnTo>
                    <a:pt x="231648" y="83819"/>
                  </a:lnTo>
                  <a:lnTo>
                    <a:pt x="234696" y="89915"/>
                  </a:lnTo>
                  <a:lnTo>
                    <a:pt x="239268" y="94487"/>
                  </a:lnTo>
                  <a:lnTo>
                    <a:pt x="242316" y="100583"/>
                  </a:lnTo>
                  <a:lnTo>
                    <a:pt x="245364" y="106679"/>
                  </a:lnTo>
                  <a:lnTo>
                    <a:pt x="246887" y="112775"/>
                  </a:lnTo>
                  <a:lnTo>
                    <a:pt x="248412" y="118871"/>
                  </a:lnTo>
                  <a:lnTo>
                    <a:pt x="249936" y="124967"/>
                  </a:lnTo>
                  <a:lnTo>
                    <a:pt x="248412" y="131063"/>
                  </a:lnTo>
                  <a:lnTo>
                    <a:pt x="246887" y="138683"/>
                  </a:lnTo>
                  <a:lnTo>
                    <a:pt x="243839" y="144779"/>
                  </a:lnTo>
                  <a:lnTo>
                    <a:pt x="240792" y="150875"/>
                  </a:lnTo>
                  <a:lnTo>
                    <a:pt x="237744" y="158495"/>
                  </a:lnTo>
                  <a:lnTo>
                    <a:pt x="233172" y="164591"/>
                  </a:lnTo>
                  <a:lnTo>
                    <a:pt x="230124" y="170687"/>
                  </a:lnTo>
                  <a:lnTo>
                    <a:pt x="228600" y="176783"/>
                  </a:lnTo>
                  <a:lnTo>
                    <a:pt x="225552" y="181355"/>
                  </a:lnTo>
                  <a:lnTo>
                    <a:pt x="224028" y="185927"/>
                  </a:lnTo>
                  <a:lnTo>
                    <a:pt x="222504" y="190499"/>
                  </a:lnTo>
                  <a:lnTo>
                    <a:pt x="220980" y="195071"/>
                  </a:lnTo>
                  <a:lnTo>
                    <a:pt x="219456" y="199643"/>
                  </a:lnTo>
                  <a:lnTo>
                    <a:pt x="217932" y="204215"/>
                  </a:lnTo>
                  <a:lnTo>
                    <a:pt x="214884" y="208787"/>
                  </a:lnTo>
                  <a:lnTo>
                    <a:pt x="211836" y="213359"/>
                  </a:lnTo>
                  <a:lnTo>
                    <a:pt x="207264" y="217931"/>
                  </a:lnTo>
                  <a:lnTo>
                    <a:pt x="202692" y="220979"/>
                  </a:lnTo>
                  <a:lnTo>
                    <a:pt x="198119" y="225551"/>
                  </a:lnTo>
                  <a:lnTo>
                    <a:pt x="193548" y="228599"/>
                  </a:lnTo>
                  <a:lnTo>
                    <a:pt x="187452" y="231647"/>
                  </a:lnTo>
                  <a:lnTo>
                    <a:pt x="182880" y="234695"/>
                  </a:lnTo>
                  <a:lnTo>
                    <a:pt x="176784" y="237743"/>
                  </a:lnTo>
                  <a:lnTo>
                    <a:pt x="170687" y="239267"/>
                  </a:lnTo>
                  <a:lnTo>
                    <a:pt x="166116" y="242315"/>
                  </a:lnTo>
                  <a:lnTo>
                    <a:pt x="150876" y="242315"/>
                  </a:lnTo>
                  <a:lnTo>
                    <a:pt x="146304" y="240791"/>
                  </a:lnTo>
                  <a:lnTo>
                    <a:pt x="141732" y="239267"/>
                  </a:lnTo>
                  <a:lnTo>
                    <a:pt x="129539" y="239267"/>
                  </a:lnTo>
                  <a:lnTo>
                    <a:pt x="123444" y="237743"/>
                  </a:lnTo>
                  <a:lnTo>
                    <a:pt x="117348" y="236219"/>
                  </a:lnTo>
                  <a:lnTo>
                    <a:pt x="111252" y="234695"/>
                  </a:lnTo>
                  <a:lnTo>
                    <a:pt x="106680" y="231647"/>
                  </a:lnTo>
                  <a:lnTo>
                    <a:pt x="100584" y="230123"/>
                  </a:lnTo>
                  <a:lnTo>
                    <a:pt x="96012" y="225551"/>
                  </a:lnTo>
                  <a:lnTo>
                    <a:pt x="89916" y="224027"/>
                  </a:lnTo>
                  <a:lnTo>
                    <a:pt x="85344" y="220979"/>
                  </a:lnTo>
                  <a:lnTo>
                    <a:pt x="80772" y="220979"/>
                  </a:lnTo>
                  <a:lnTo>
                    <a:pt x="76200" y="219455"/>
                  </a:lnTo>
                  <a:lnTo>
                    <a:pt x="71628" y="217931"/>
                  </a:lnTo>
                  <a:lnTo>
                    <a:pt x="64007" y="214883"/>
                  </a:lnTo>
                  <a:lnTo>
                    <a:pt x="57912" y="213359"/>
                  </a:lnTo>
                  <a:lnTo>
                    <a:pt x="51816" y="210311"/>
                  </a:lnTo>
                  <a:lnTo>
                    <a:pt x="44196" y="205739"/>
                  </a:lnTo>
                  <a:lnTo>
                    <a:pt x="39624" y="202691"/>
                  </a:lnTo>
                  <a:lnTo>
                    <a:pt x="35052" y="198119"/>
                  </a:lnTo>
                  <a:lnTo>
                    <a:pt x="30480" y="195071"/>
                  </a:lnTo>
                  <a:lnTo>
                    <a:pt x="24384" y="192023"/>
                  </a:lnTo>
                  <a:lnTo>
                    <a:pt x="19812" y="188975"/>
                  </a:lnTo>
                  <a:lnTo>
                    <a:pt x="15239" y="185927"/>
                  </a:lnTo>
                  <a:lnTo>
                    <a:pt x="10668" y="182879"/>
                  </a:lnTo>
                  <a:lnTo>
                    <a:pt x="7619" y="178307"/>
                  </a:lnTo>
                  <a:lnTo>
                    <a:pt x="4572" y="173735"/>
                  </a:lnTo>
                  <a:lnTo>
                    <a:pt x="1524" y="167639"/>
                  </a:lnTo>
                  <a:lnTo>
                    <a:pt x="1524" y="163067"/>
                  </a:lnTo>
                  <a:lnTo>
                    <a:pt x="0" y="158495"/>
                  </a:lnTo>
                  <a:lnTo>
                    <a:pt x="0" y="96011"/>
                  </a:lnTo>
                  <a:lnTo>
                    <a:pt x="1524" y="89915"/>
                  </a:lnTo>
                  <a:lnTo>
                    <a:pt x="1524" y="82295"/>
                  </a:lnTo>
                  <a:lnTo>
                    <a:pt x="4572" y="76199"/>
                  </a:lnTo>
                  <a:lnTo>
                    <a:pt x="7619" y="71627"/>
                  </a:lnTo>
                  <a:lnTo>
                    <a:pt x="9144" y="65531"/>
                  </a:lnTo>
                  <a:lnTo>
                    <a:pt x="13716" y="60959"/>
                  </a:lnTo>
                  <a:lnTo>
                    <a:pt x="16764" y="54863"/>
                  </a:lnTo>
                  <a:lnTo>
                    <a:pt x="19812" y="50291"/>
                  </a:lnTo>
                  <a:lnTo>
                    <a:pt x="22859" y="45719"/>
                  </a:lnTo>
                  <a:lnTo>
                    <a:pt x="27432" y="41147"/>
                  </a:lnTo>
                  <a:lnTo>
                    <a:pt x="32004" y="36575"/>
                  </a:lnTo>
                  <a:lnTo>
                    <a:pt x="36576" y="33527"/>
                  </a:lnTo>
                  <a:lnTo>
                    <a:pt x="41148" y="32003"/>
                  </a:lnTo>
                  <a:lnTo>
                    <a:pt x="47244" y="28955"/>
                  </a:lnTo>
                  <a:lnTo>
                    <a:pt x="53339" y="28955"/>
                  </a:lnTo>
                  <a:lnTo>
                    <a:pt x="59436" y="27431"/>
                  </a:lnTo>
                  <a:lnTo>
                    <a:pt x="67056" y="27431"/>
                  </a:lnTo>
                  <a:lnTo>
                    <a:pt x="71628" y="25907"/>
                  </a:lnTo>
                  <a:lnTo>
                    <a:pt x="77724" y="22859"/>
                  </a:lnTo>
                  <a:lnTo>
                    <a:pt x="83819" y="21335"/>
                  </a:lnTo>
                  <a:lnTo>
                    <a:pt x="89916" y="18287"/>
                  </a:lnTo>
                  <a:lnTo>
                    <a:pt x="94487" y="13715"/>
                  </a:lnTo>
                  <a:lnTo>
                    <a:pt x="99059" y="9143"/>
                  </a:lnTo>
                  <a:lnTo>
                    <a:pt x="105156" y="6095"/>
                  </a:lnTo>
                  <a:lnTo>
                    <a:pt x="109728" y="3047"/>
                  </a:lnTo>
                  <a:lnTo>
                    <a:pt x="112776" y="1523"/>
                  </a:lnTo>
                  <a:lnTo>
                    <a:pt x="115824" y="1523"/>
                  </a:lnTo>
                  <a:lnTo>
                    <a:pt x="118872" y="0"/>
                  </a:lnTo>
                  <a:lnTo>
                    <a:pt x="121919" y="0"/>
                  </a:lnTo>
                </a:path>
              </a:pathLst>
            </a:custGeom>
            <a:ln w="1524">
              <a:solidFill>
                <a:srgbClr val="1E1A16"/>
              </a:solidFill>
            </a:ln>
          </p:spPr>
          <p:txBody>
            <a:bodyPr wrap="square" lIns="0" tIns="0" rIns="0" bIns="0" rtlCol="0">
              <a:noAutofit/>
            </a:bodyPr>
            <a:lstStyle/>
            <a:p>
              <a:endParaRPr sz="700"/>
            </a:p>
          </p:txBody>
        </p:sp>
        <p:sp>
          <p:nvSpPr>
            <p:cNvPr id="1817" name="object 1858"/>
            <p:cNvSpPr/>
            <p:nvPr/>
          </p:nvSpPr>
          <p:spPr>
            <a:xfrm>
              <a:off x="7234419" y="1309759"/>
              <a:ext cx="28731" cy="48610"/>
            </a:xfrm>
            <a:custGeom>
              <a:avLst/>
              <a:gdLst/>
              <a:ahLst/>
              <a:cxnLst/>
              <a:rect l="l" t="t" r="r" b="b"/>
              <a:pathLst>
                <a:path w="10667" h="18288">
                  <a:moveTo>
                    <a:pt x="4571" y="18287"/>
                  </a:moveTo>
                  <a:lnTo>
                    <a:pt x="4571" y="12191"/>
                  </a:lnTo>
                  <a:lnTo>
                    <a:pt x="6095" y="9144"/>
                  </a:lnTo>
                  <a:lnTo>
                    <a:pt x="7619" y="7619"/>
                  </a:lnTo>
                  <a:lnTo>
                    <a:pt x="9143" y="6096"/>
                  </a:lnTo>
                  <a:lnTo>
                    <a:pt x="9143" y="4571"/>
                  </a:lnTo>
                  <a:lnTo>
                    <a:pt x="10667" y="3048"/>
                  </a:lnTo>
                  <a:lnTo>
                    <a:pt x="9143" y="0"/>
                  </a:lnTo>
                  <a:lnTo>
                    <a:pt x="7619" y="1524"/>
                  </a:lnTo>
                  <a:lnTo>
                    <a:pt x="4571" y="3048"/>
                  </a:lnTo>
                  <a:lnTo>
                    <a:pt x="3047" y="6096"/>
                  </a:lnTo>
                  <a:lnTo>
                    <a:pt x="3047" y="7619"/>
                  </a:lnTo>
                  <a:lnTo>
                    <a:pt x="1523" y="10668"/>
                  </a:lnTo>
                  <a:lnTo>
                    <a:pt x="0" y="13716"/>
                  </a:lnTo>
                  <a:lnTo>
                    <a:pt x="0" y="18287"/>
                  </a:lnTo>
                  <a:lnTo>
                    <a:pt x="4571" y="18287"/>
                  </a:lnTo>
                  <a:close/>
                </a:path>
              </a:pathLst>
            </a:custGeom>
            <a:solidFill>
              <a:srgbClr val="796F97"/>
            </a:solidFill>
          </p:spPr>
          <p:txBody>
            <a:bodyPr wrap="square" lIns="0" tIns="0" rIns="0" bIns="0" rtlCol="0">
              <a:noAutofit/>
            </a:bodyPr>
            <a:lstStyle/>
            <a:p>
              <a:endParaRPr sz="700"/>
            </a:p>
          </p:txBody>
        </p:sp>
        <p:sp>
          <p:nvSpPr>
            <p:cNvPr id="1818" name="object 1859"/>
            <p:cNvSpPr/>
            <p:nvPr/>
          </p:nvSpPr>
          <p:spPr>
            <a:xfrm>
              <a:off x="7234419" y="1309759"/>
              <a:ext cx="28731" cy="48610"/>
            </a:xfrm>
            <a:custGeom>
              <a:avLst/>
              <a:gdLst/>
              <a:ahLst/>
              <a:cxnLst/>
              <a:rect l="l" t="t" r="r" b="b"/>
              <a:pathLst>
                <a:path w="10667" h="18288">
                  <a:moveTo>
                    <a:pt x="4571" y="18287"/>
                  </a:moveTo>
                  <a:lnTo>
                    <a:pt x="0" y="18287"/>
                  </a:lnTo>
                  <a:lnTo>
                    <a:pt x="0" y="13716"/>
                  </a:lnTo>
                  <a:lnTo>
                    <a:pt x="1523" y="10668"/>
                  </a:lnTo>
                  <a:lnTo>
                    <a:pt x="3047" y="7619"/>
                  </a:lnTo>
                  <a:lnTo>
                    <a:pt x="3047" y="6096"/>
                  </a:lnTo>
                  <a:lnTo>
                    <a:pt x="4571" y="3048"/>
                  </a:lnTo>
                  <a:lnTo>
                    <a:pt x="7619" y="1524"/>
                  </a:lnTo>
                  <a:lnTo>
                    <a:pt x="9143" y="0"/>
                  </a:lnTo>
                  <a:lnTo>
                    <a:pt x="10667" y="1524"/>
                  </a:lnTo>
                  <a:lnTo>
                    <a:pt x="9143" y="4571"/>
                  </a:lnTo>
                  <a:lnTo>
                    <a:pt x="9143" y="6096"/>
                  </a:lnTo>
                  <a:lnTo>
                    <a:pt x="7619" y="7619"/>
                  </a:lnTo>
                  <a:lnTo>
                    <a:pt x="6095" y="9144"/>
                  </a:lnTo>
                  <a:lnTo>
                    <a:pt x="4571" y="10668"/>
                  </a:lnTo>
                  <a:lnTo>
                    <a:pt x="4571" y="18287"/>
                  </a:lnTo>
                </a:path>
              </a:pathLst>
            </a:custGeom>
            <a:ln w="1524">
              <a:solidFill>
                <a:srgbClr val="796F97"/>
              </a:solidFill>
            </a:ln>
          </p:spPr>
          <p:txBody>
            <a:bodyPr wrap="square" lIns="0" tIns="0" rIns="0" bIns="0" rtlCol="0">
              <a:noAutofit/>
            </a:bodyPr>
            <a:lstStyle/>
            <a:p>
              <a:endParaRPr sz="700"/>
            </a:p>
          </p:txBody>
        </p:sp>
        <p:sp>
          <p:nvSpPr>
            <p:cNvPr id="1819" name="object 1860"/>
            <p:cNvSpPr/>
            <p:nvPr/>
          </p:nvSpPr>
          <p:spPr>
            <a:xfrm>
              <a:off x="7234419" y="1362421"/>
              <a:ext cx="28731" cy="48613"/>
            </a:xfrm>
            <a:custGeom>
              <a:avLst/>
              <a:gdLst/>
              <a:ahLst/>
              <a:cxnLst/>
              <a:rect l="l" t="t" r="r" b="b"/>
              <a:pathLst>
                <a:path w="10667" h="18288">
                  <a:moveTo>
                    <a:pt x="7619" y="10668"/>
                  </a:moveTo>
                  <a:lnTo>
                    <a:pt x="6095" y="9144"/>
                  </a:lnTo>
                  <a:lnTo>
                    <a:pt x="6095" y="6096"/>
                  </a:lnTo>
                  <a:lnTo>
                    <a:pt x="4571" y="4572"/>
                  </a:lnTo>
                  <a:lnTo>
                    <a:pt x="4571" y="0"/>
                  </a:lnTo>
                  <a:lnTo>
                    <a:pt x="0" y="0"/>
                  </a:lnTo>
                  <a:lnTo>
                    <a:pt x="0" y="4572"/>
                  </a:lnTo>
                  <a:lnTo>
                    <a:pt x="1523" y="7620"/>
                  </a:lnTo>
                  <a:lnTo>
                    <a:pt x="3047" y="10668"/>
                  </a:lnTo>
                  <a:lnTo>
                    <a:pt x="3047" y="12192"/>
                  </a:lnTo>
                  <a:lnTo>
                    <a:pt x="4571" y="15240"/>
                  </a:lnTo>
                  <a:lnTo>
                    <a:pt x="7619" y="16764"/>
                  </a:lnTo>
                  <a:lnTo>
                    <a:pt x="9143" y="18288"/>
                  </a:lnTo>
                  <a:lnTo>
                    <a:pt x="10667" y="16764"/>
                  </a:lnTo>
                  <a:lnTo>
                    <a:pt x="9143" y="13716"/>
                  </a:lnTo>
                  <a:lnTo>
                    <a:pt x="7619" y="10668"/>
                  </a:lnTo>
                  <a:close/>
                </a:path>
              </a:pathLst>
            </a:custGeom>
            <a:solidFill>
              <a:srgbClr val="796F97"/>
            </a:solidFill>
          </p:spPr>
          <p:txBody>
            <a:bodyPr wrap="square" lIns="0" tIns="0" rIns="0" bIns="0" rtlCol="0">
              <a:noAutofit/>
            </a:bodyPr>
            <a:lstStyle/>
            <a:p>
              <a:endParaRPr sz="700"/>
            </a:p>
          </p:txBody>
        </p:sp>
        <p:sp>
          <p:nvSpPr>
            <p:cNvPr id="1820" name="object 1861"/>
            <p:cNvSpPr/>
            <p:nvPr/>
          </p:nvSpPr>
          <p:spPr>
            <a:xfrm>
              <a:off x="7234419" y="1362421"/>
              <a:ext cx="28731" cy="48613"/>
            </a:xfrm>
            <a:custGeom>
              <a:avLst/>
              <a:gdLst/>
              <a:ahLst/>
              <a:cxnLst/>
              <a:rect l="l" t="t" r="r" b="b"/>
              <a:pathLst>
                <a:path w="10667" h="18288">
                  <a:moveTo>
                    <a:pt x="10667" y="16764"/>
                  </a:moveTo>
                  <a:lnTo>
                    <a:pt x="9143" y="18288"/>
                  </a:lnTo>
                  <a:lnTo>
                    <a:pt x="7619" y="16764"/>
                  </a:lnTo>
                  <a:lnTo>
                    <a:pt x="4571" y="15240"/>
                  </a:lnTo>
                  <a:lnTo>
                    <a:pt x="3047" y="12192"/>
                  </a:lnTo>
                  <a:lnTo>
                    <a:pt x="3047" y="10668"/>
                  </a:lnTo>
                  <a:lnTo>
                    <a:pt x="1523" y="7620"/>
                  </a:lnTo>
                  <a:lnTo>
                    <a:pt x="0" y="4572"/>
                  </a:lnTo>
                  <a:lnTo>
                    <a:pt x="0" y="0"/>
                  </a:lnTo>
                  <a:lnTo>
                    <a:pt x="4571" y="0"/>
                  </a:lnTo>
                  <a:lnTo>
                    <a:pt x="4571" y="4572"/>
                  </a:lnTo>
                  <a:lnTo>
                    <a:pt x="6095" y="6096"/>
                  </a:lnTo>
                  <a:lnTo>
                    <a:pt x="6095" y="9144"/>
                  </a:lnTo>
                  <a:lnTo>
                    <a:pt x="7619" y="10668"/>
                  </a:lnTo>
                  <a:lnTo>
                    <a:pt x="9143" y="13716"/>
                  </a:lnTo>
                  <a:lnTo>
                    <a:pt x="10667" y="16764"/>
                  </a:lnTo>
                </a:path>
              </a:pathLst>
            </a:custGeom>
            <a:ln w="1524">
              <a:solidFill>
                <a:srgbClr val="796F97"/>
              </a:solidFill>
            </a:ln>
          </p:spPr>
          <p:txBody>
            <a:bodyPr wrap="square" lIns="0" tIns="0" rIns="0" bIns="0" rtlCol="0">
              <a:noAutofit/>
            </a:bodyPr>
            <a:lstStyle/>
            <a:p>
              <a:endParaRPr sz="700"/>
            </a:p>
          </p:txBody>
        </p:sp>
        <p:sp>
          <p:nvSpPr>
            <p:cNvPr id="1821" name="object 1862"/>
            <p:cNvSpPr/>
            <p:nvPr/>
          </p:nvSpPr>
          <p:spPr>
            <a:xfrm>
              <a:off x="7259048" y="1406985"/>
              <a:ext cx="53360" cy="28357"/>
            </a:xfrm>
            <a:custGeom>
              <a:avLst/>
              <a:gdLst/>
              <a:ahLst/>
              <a:cxnLst/>
              <a:rect l="l" t="t" r="r" b="b"/>
              <a:pathLst>
                <a:path w="19811" h="10668">
                  <a:moveTo>
                    <a:pt x="18287" y="6095"/>
                  </a:moveTo>
                  <a:lnTo>
                    <a:pt x="10668" y="6095"/>
                  </a:lnTo>
                  <a:lnTo>
                    <a:pt x="9143" y="4572"/>
                  </a:lnTo>
                  <a:lnTo>
                    <a:pt x="7619" y="3048"/>
                  </a:lnTo>
                  <a:lnTo>
                    <a:pt x="4571" y="1524"/>
                  </a:lnTo>
                  <a:lnTo>
                    <a:pt x="3048" y="0"/>
                  </a:lnTo>
                  <a:lnTo>
                    <a:pt x="0" y="3048"/>
                  </a:lnTo>
                  <a:lnTo>
                    <a:pt x="3048" y="4572"/>
                  </a:lnTo>
                  <a:lnTo>
                    <a:pt x="4571" y="6095"/>
                  </a:lnTo>
                  <a:lnTo>
                    <a:pt x="7619" y="7620"/>
                  </a:lnTo>
                  <a:lnTo>
                    <a:pt x="9143" y="9143"/>
                  </a:lnTo>
                  <a:lnTo>
                    <a:pt x="12191" y="9143"/>
                  </a:lnTo>
                  <a:lnTo>
                    <a:pt x="15239" y="10668"/>
                  </a:lnTo>
                  <a:lnTo>
                    <a:pt x="19811" y="10668"/>
                  </a:lnTo>
                  <a:lnTo>
                    <a:pt x="19811" y="7620"/>
                  </a:lnTo>
                  <a:lnTo>
                    <a:pt x="18287" y="6095"/>
                  </a:lnTo>
                  <a:close/>
                </a:path>
              </a:pathLst>
            </a:custGeom>
            <a:solidFill>
              <a:srgbClr val="796F97"/>
            </a:solidFill>
          </p:spPr>
          <p:txBody>
            <a:bodyPr wrap="square" lIns="0" tIns="0" rIns="0" bIns="0" rtlCol="0">
              <a:noAutofit/>
            </a:bodyPr>
            <a:lstStyle/>
            <a:p>
              <a:endParaRPr sz="700"/>
            </a:p>
          </p:txBody>
        </p:sp>
        <p:sp>
          <p:nvSpPr>
            <p:cNvPr id="1822" name="object 1863"/>
            <p:cNvSpPr/>
            <p:nvPr/>
          </p:nvSpPr>
          <p:spPr>
            <a:xfrm>
              <a:off x="7259048" y="1406985"/>
              <a:ext cx="53360" cy="28357"/>
            </a:xfrm>
            <a:custGeom>
              <a:avLst/>
              <a:gdLst/>
              <a:ahLst/>
              <a:cxnLst/>
              <a:rect l="l" t="t" r="r" b="b"/>
              <a:pathLst>
                <a:path w="19811" h="10668">
                  <a:moveTo>
                    <a:pt x="19811" y="7620"/>
                  </a:moveTo>
                  <a:lnTo>
                    <a:pt x="19811" y="10668"/>
                  </a:lnTo>
                  <a:lnTo>
                    <a:pt x="15239" y="10668"/>
                  </a:lnTo>
                  <a:lnTo>
                    <a:pt x="12191" y="9143"/>
                  </a:lnTo>
                  <a:lnTo>
                    <a:pt x="9143" y="9143"/>
                  </a:lnTo>
                  <a:lnTo>
                    <a:pt x="7619" y="7620"/>
                  </a:lnTo>
                  <a:lnTo>
                    <a:pt x="4571" y="6095"/>
                  </a:lnTo>
                  <a:lnTo>
                    <a:pt x="3048" y="4572"/>
                  </a:lnTo>
                  <a:lnTo>
                    <a:pt x="0" y="3048"/>
                  </a:lnTo>
                  <a:lnTo>
                    <a:pt x="3048" y="0"/>
                  </a:lnTo>
                  <a:lnTo>
                    <a:pt x="4571" y="1524"/>
                  </a:lnTo>
                  <a:lnTo>
                    <a:pt x="7619" y="3048"/>
                  </a:lnTo>
                  <a:lnTo>
                    <a:pt x="9143" y="4572"/>
                  </a:lnTo>
                  <a:lnTo>
                    <a:pt x="10668" y="6095"/>
                  </a:lnTo>
                  <a:lnTo>
                    <a:pt x="18287" y="6095"/>
                  </a:lnTo>
                  <a:lnTo>
                    <a:pt x="19811" y="7620"/>
                  </a:lnTo>
                </a:path>
              </a:pathLst>
            </a:custGeom>
            <a:ln w="1524">
              <a:solidFill>
                <a:srgbClr val="796F97"/>
              </a:solidFill>
            </a:ln>
          </p:spPr>
          <p:txBody>
            <a:bodyPr wrap="square" lIns="0" tIns="0" rIns="0" bIns="0" rtlCol="0">
              <a:noAutofit/>
            </a:bodyPr>
            <a:lstStyle/>
            <a:p>
              <a:endParaRPr sz="700"/>
            </a:p>
          </p:txBody>
        </p:sp>
        <p:sp>
          <p:nvSpPr>
            <p:cNvPr id="1823" name="object 1864"/>
            <p:cNvSpPr/>
            <p:nvPr/>
          </p:nvSpPr>
          <p:spPr>
            <a:xfrm>
              <a:off x="7316515" y="1406985"/>
              <a:ext cx="57465" cy="28357"/>
            </a:xfrm>
            <a:custGeom>
              <a:avLst/>
              <a:gdLst/>
              <a:ahLst/>
              <a:cxnLst/>
              <a:rect l="l" t="t" r="r" b="b"/>
              <a:pathLst>
                <a:path w="21335" h="10668">
                  <a:moveTo>
                    <a:pt x="21335" y="3048"/>
                  </a:moveTo>
                  <a:lnTo>
                    <a:pt x="18287" y="0"/>
                  </a:lnTo>
                  <a:lnTo>
                    <a:pt x="16763" y="1524"/>
                  </a:lnTo>
                  <a:lnTo>
                    <a:pt x="15239" y="3048"/>
                  </a:lnTo>
                  <a:lnTo>
                    <a:pt x="13715" y="4572"/>
                  </a:lnTo>
                  <a:lnTo>
                    <a:pt x="10667" y="4572"/>
                  </a:lnTo>
                  <a:lnTo>
                    <a:pt x="7619" y="6095"/>
                  </a:lnTo>
                  <a:lnTo>
                    <a:pt x="0" y="6095"/>
                  </a:lnTo>
                  <a:lnTo>
                    <a:pt x="0" y="10668"/>
                  </a:lnTo>
                  <a:lnTo>
                    <a:pt x="6095" y="10668"/>
                  </a:lnTo>
                  <a:lnTo>
                    <a:pt x="9143" y="9143"/>
                  </a:lnTo>
                  <a:lnTo>
                    <a:pt x="12191" y="7620"/>
                  </a:lnTo>
                  <a:lnTo>
                    <a:pt x="15239" y="7620"/>
                  </a:lnTo>
                  <a:lnTo>
                    <a:pt x="16763" y="6095"/>
                  </a:lnTo>
                  <a:lnTo>
                    <a:pt x="19812" y="4572"/>
                  </a:lnTo>
                  <a:lnTo>
                    <a:pt x="21335" y="3048"/>
                  </a:lnTo>
                  <a:close/>
                </a:path>
              </a:pathLst>
            </a:custGeom>
            <a:solidFill>
              <a:srgbClr val="796F97"/>
            </a:solidFill>
          </p:spPr>
          <p:txBody>
            <a:bodyPr wrap="square" lIns="0" tIns="0" rIns="0" bIns="0" rtlCol="0">
              <a:noAutofit/>
            </a:bodyPr>
            <a:lstStyle/>
            <a:p>
              <a:endParaRPr sz="700"/>
            </a:p>
          </p:txBody>
        </p:sp>
        <p:sp>
          <p:nvSpPr>
            <p:cNvPr id="1824" name="object 1865"/>
            <p:cNvSpPr/>
            <p:nvPr/>
          </p:nvSpPr>
          <p:spPr>
            <a:xfrm>
              <a:off x="7316515" y="1406985"/>
              <a:ext cx="57465" cy="28357"/>
            </a:xfrm>
            <a:custGeom>
              <a:avLst/>
              <a:gdLst/>
              <a:ahLst/>
              <a:cxnLst/>
              <a:rect l="l" t="t" r="r" b="b"/>
              <a:pathLst>
                <a:path w="21335" h="10668">
                  <a:moveTo>
                    <a:pt x="0" y="6095"/>
                  </a:moveTo>
                  <a:lnTo>
                    <a:pt x="0" y="10668"/>
                  </a:lnTo>
                  <a:lnTo>
                    <a:pt x="6095" y="10668"/>
                  </a:lnTo>
                  <a:lnTo>
                    <a:pt x="9143" y="9143"/>
                  </a:lnTo>
                  <a:lnTo>
                    <a:pt x="12191" y="7620"/>
                  </a:lnTo>
                  <a:lnTo>
                    <a:pt x="13715" y="7620"/>
                  </a:lnTo>
                  <a:lnTo>
                    <a:pt x="16763" y="6095"/>
                  </a:lnTo>
                  <a:lnTo>
                    <a:pt x="19812" y="4572"/>
                  </a:lnTo>
                  <a:lnTo>
                    <a:pt x="21335" y="3048"/>
                  </a:lnTo>
                  <a:lnTo>
                    <a:pt x="18287" y="0"/>
                  </a:lnTo>
                  <a:lnTo>
                    <a:pt x="16763" y="1524"/>
                  </a:lnTo>
                  <a:lnTo>
                    <a:pt x="15239" y="3048"/>
                  </a:lnTo>
                  <a:lnTo>
                    <a:pt x="13715" y="4572"/>
                  </a:lnTo>
                  <a:lnTo>
                    <a:pt x="10667" y="4572"/>
                  </a:lnTo>
                  <a:lnTo>
                    <a:pt x="7619" y="6095"/>
                  </a:lnTo>
                  <a:lnTo>
                    <a:pt x="0" y="6095"/>
                  </a:lnTo>
                </a:path>
              </a:pathLst>
            </a:custGeom>
            <a:ln w="1524">
              <a:solidFill>
                <a:srgbClr val="796F97"/>
              </a:solidFill>
            </a:ln>
          </p:spPr>
          <p:txBody>
            <a:bodyPr wrap="square" lIns="0" tIns="0" rIns="0" bIns="0" rtlCol="0">
              <a:noAutofit/>
            </a:bodyPr>
            <a:lstStyle/>
            <a:p>
              <a:endParaRPr sz="700"/>
            </a:p>
          </p:txBody>
        </p:sp>
        <p:sp>
          <p:nvSpPr>
            <p:cNvPr id="1825" name="object 1866"/>
            <p:cNvSpPr/>
            <p:nvPr/>
          </p:nvSpPr>
          <p:spPr>
            <a:xfrm>
              <a:off x="7369878" y="1362421"/>
              <a:ext cx="28734" cy="48613"/>
            </a:xfrm>
            <a:custGeom>
              <a:avLst/>
              <a:gdLst/>
              <a:ahLst/>
              <a:cxnLst/>
              <a:rect l="l" t="t" r="r" b="b"/>
              <a:pathLst>
                <a:path w="10668" h="18288">
                  <a:moveTo>
                    <a:pt x="6095" y="13716"/>
                  </a:moveTo>
                  <a:lnTo>
                    <a:pt x="7619" y="12192"/>
                  </a:lnTo>
                  <a:lnTo>
                    <a:pt x="9143" y="9144"/>
                  </a:lnTo>
                  <a:lnTo>
                    <a:pt x="10668" y="7620"/>
                  </a:lnTo>
                  <a:lnTo>
                    <a:pt x="10668" y="0"/>
                  </a:lnTo>
                  <a:lnTo>
                    <a:pt x="7619" y="0"/>
                  </a:lnTo>
                  <a:lnTo>
                    <a:pt x="7619" y="1524"/>
                  </a:lnTo>
                  <a:lnTo>
                    <a:pt x="6095" y="4572"/>
                  </a:lnTo>
                  <a:lnTo>
                    <a:pt x="6095" y="6096"/>
                  </a:lnTo>
                  <a:lnTo>
                    <a:pt x="4571" y="7620"/>
                  </a:lnTo>
                  <a:lnTo>
                    <a:pt x="4571" y="9144"/>
                  </a:lnTo>
                  <a:lnTo>
                    <a:pt x="3048" y="12192"/>
                  </a:lnTo>
                  <a:lnTo>
                    <a:pt x="1523" y="13716"/>
                  </a:lnTo>
                  <a:lnTo>
                    <a:pt x="0" y="15240"/>
                  </a:lnTo>
                  <a:lnTo>
                    <a:pt x="3048" y="18288"/>
                  </a:lnTo>
                  <a:lnTo>
                    <a:pt x="4571" y="16764"/>
                  </a:lnTo>
                  <a:lnTo>
                    <a:pt x="6095" y="13716"/>
                  </a:lnTo>
                  <a:close/>
                </a:path>
              </a:pathLst>
            </a:custGeom>
            <a:solidFill>
              <a:srgbClr val="796F97"/>
            </a:solidFill>
          </p:spPr>
          <p:txBody>
            <a:bodyPr wrap="square" lIns="0" tIns="0" rIns="0" bIns="0" rtlCol="0">
              <a:noAutofit/>
            </a:bodyPr>
            <a:lstStyle/>
            <a:p>
              <a:endParaRPr sz="700"/>
            </a:p>
          </p:txBody>
        </p:sp>
        <p:sp>
          <p:nvSpPr>
            <p:cNvPr id="1826" name="object 1867"/>
            <p:cNvSpPr/>
            <p:nvPr/>
          </p:nvSpPr>
          <p:spPr>
            <a:xfrm>
              <a:off x="7369878" y="1362421"/>
              <a:ext cx="28734" cy="48613"/>
            </a:xfrm>
            <a:custGeom>
              <a:avLst/>
              <a:gdLst/>
              <a:ahLst/>
              <a:cxnLst/>
              <a:rect l="l" t="t" r="r" b="b"/>
              <a:pathLst>
                <a:path w="10668" h="18288">
                  <a:moveTo>
                    <a:pt x="0" y="15240"/>
                  </a:moveTo>
                  <a:lnTo>
                    <a:pt x="3048" y="18288"/>
                  </a:lnTo>
                  <a:lnTo>
                    <a:pt x="4571" y="16764"/>
                  </a:lnTo>
                  <a:lnTo>
                    <a:pt x="6095" y="13716"/>
                  </a:lnTo>
                  <a:lnTo>
                    <a:pt x="7619" y="12192"/>
                  </a:lnTo>
                  <a:lnTo>
                    <a:pt x="9143" y="9144"/>
                  </a:lnTo>
                  <a:lnTo>
                    <a:pt x="10668" y="7620"/>
                  </a:lnTo>
                  <a:lnTo>
                    <a:pt x="10668" y="0"/>
                  </a:lnTo>
                  <a:lnTo>
                    <a:pt x="7619" y="0"/>
                  </a:lnTo>
                  <a:lnTo>
                    <a:pt x="7619" y="1524"/>
                  </a:lnTo>
                  <a:lnTo>
                    <a:pt x="6095" y="4572"/>
                  </a:lnTo>
                  <a:lnTo>
                    <a:pt x="6095" y="6096"/>
                  </a:lnTo>
                  <a:lnTo>
                    <a:pt x="4571" y="7620"/>
                  </a:lnTo>
                  <a:lnTo>
                    <a:pt x="4571" y="9144"/>
                  </a:lnTo>
                  <a:lnTo>
                    <a:pt x="3048" y="12192"/>
                  </a:lnTo>
                  <a:lnTo>
                    <a:pt x="1523" y="13716"/>
                  </a:lnTo>
                  <a:lnTo>
                    <a:pt x="0" y="15240"/>
                  </a:lnTo>
                </a:path>
              </a:pathLst>
            </a:custGeom>
            <a:ln w="1524">
              <a:solidFill>
                <a:srgbClr val="796F97"/>
              </a:solidFill>
            </a:ln>
          </p:spPr>
          <p:txBody>
            <a:bodyPr wrap="square" lIns="0" tIns="0" rIns="0" bIns="0" rtlCol="0">
              <a:noAutofit/>
            </a:bodyPr>
            <a:lstStyle/>
            <a:p>
              <a:endParaRPr sz="700"/>
            </a:p>
          </p:txBody>
        </p:sp>
        <p:sp>
          <p:nvSpPr>
            <p:cNvPr id="1827" name="object 1868"/>
            <p:cNvSpPr/>
            <p:nvPr/>
          </p:nvSpPr>
          <p:spPr>
            <a:xfrm>
              <a:off x="7365773" y="1305708"/>
              <a:ext cx="32839" cy="52664"/>
            </a:xfrm>
            <a:custGeom>
              <a:avLst/>
              <a:gdLst/>
              <a:ahLst/>
              <a:cxnLst/>
              <a:rect l="l" t="t" r="r" b="b"/>
              <a:pathLst>
                <a:path w="12192" h="19812">
                  <a:moveTo>
                    <a:pt x="9144" y="19812"/>
                  </a:moveTo>
                  <a:lnTo>
                    <a:pt x="12192" y="19812"/>
                  </a:lnTo>
                  <a:lnTo>
                    <a:pt x="12192" y="13715"/>
                  </a:lnTo>
                  <a:lnTo>
                    <a:pt x="10668" y="12192"/>
                  </a:lnTo>
                  <a:lnTo>
                    <a:pt x="10668" y="9143"/>
                  </a:lnTo>
                  <a:lnTo>
                    <a:pt x="9144" y="7620"/>
                  </a:lnTo>
                  <a:lnTo>
                    <a:pt x="7619" y="4572"/>
                  </a:lnTo>
                  <a:lnTo>
                    <a:pt x="6096" y="3048"/>
                  </a:lnTo>
                  <a:lnTo>
                    <a:pt x="3048" y="0"/>
                  </a:lnTo>
                  <a:lnTo>
                    <a:pt x="0" y="3048"/>
                  </a:lnTo>
                  <a:lnTo>
                    <a:pt x="3048" y="4572"/>
                  </a:lnTo>
                  <a:lnTo>
                    <a:pt x="4572" y="7620"/>
                  </a:lnTo>
                  <a:lnTo>
                    <a:pt x="4572" y="9143"/>
                  </a:lnTo>
                  <a:lnTo>
                    <a:pt x="6096" y="10668"/>
                  </a:lnTo>
                  <a:lnTo>
                    <a:pt x="7619" y="13715"/>
                  </a:lnTo>
                  <a:lnTo>
                    <a:pt x="7619" y="18288"/>
                  </a:lnTo>
                  <a:lnTo>
                    <a:pt x="9144" y="19812"/>
                  </a:lnTo>
                  <a:close/>
                </a:path>
              </a:pathLst>
            </a:custGeom>
            <a:solidFill>
              <a:srgbClr val="796F97"/>
            </a:solidFill>
          </p:spPr>
          <p:txBody>
            <a:bodyPr wrap="square" lIns="0" tIns="0" rIns="0" bIns="0" rtlCol="0">
              <a:noAutofit/>
            </a:bodyPr>
            <a:lstStyle/>
            <a:p>
              <a:endParaRPr sz="700"/>
            </a:p>
          </p:txBody>
        </p:sp>
        <p:sp>
          <p:nvSpPr>
            <p:cNvPr id="1828" name="object 1869"/>
            <p:cNvSpPr/>
            <p:nvPr/>
          </p:nvSpPr>
          <p:spPr>
            <a:xfrm>
              <a:off x="7365773" y="1305708"/>
              <a:ext cx="32839" cy="52664"/>
            </a:xfrm>
            <a:custGeom>
              <a:avLst/>
              <a:gdLst/>
              <a:ahLst/>
              <a:cxnLst/>
              <a:rect l="l" t="t" r="r" b="b"/>
              <a:pathLst>
                <a:path w="12192" h="19812">
                  <a:moveTo>
                    <a:pt x="9144" y="19812"/>
                  </a:moveTo>
                  <a:lnTo>
                    <a:pt x="12192" y="19812"/>
                  </a:lnTo>
                  <a:lnTo>
                    <a:pt x="12192" y="13715"/>
                  </a:lnTo>
                  <a:lnTo>
                    <a:pt x="10668" y="12192"/>
                  </a:lnTo>
                  <a:lnTo>
                    <a:pt x="10668" y="9143"/>
                  </a:lnTo>
                  <a:lnTo>
                    <a:pt x="9144" y="7620"/>
                  </a:lnTo>
                  <a:lnTo>
                    <a:pt x="7619" y="4572"/>
                  </a:lnTo>
                  <a:lnTo>
                    <a:pt x="6096" y="3048"/>
                  </a:lnTo>
                  <a:lnTo>
                    <a:pt x="3048" y="0"/>
                  </a:lnTo>
                  <a:lnTo>
                    <a:pt x="0" y="3048"/>
                  </a:lnTo>
                  <a:lnTo>
                    <a:pt x="3048" y="4572"/>
                  </a:lnTo>
                  <a:lnTo>
                    <a:pt x="4572" y="7620"/>
                  </a:lnTo>
                  <a:lnTo>
                    <a:pt x="6096" y="10668"/>
                  </a:lnTo>
                  <a:lnTo>
                    <a:pt x="7619" y="12192"/>
                  </a:lnTo>
                  <a:lnTo>
                    <a:pt x="7619" y="16763"/>
                  </a:lnTo>
                  <a:lnTo>
                    <a:pt x="9144" y="19812"/>
                  </a:lnTo>
                </a:path>
              </a:pathLst>
            </a:custGeom>
            <a:ln w="1523">
              <a:solidFill>
                <a:srgbClr val="796F97"/>
              </a:solidFill>
            </a:ln>
          </p:spPr>
          <p:txBody>
            <a:bodyPr wrap="square" lIns="0" tIns="0" rIns="0" bIns="0" rtlCol="0">
              <a:noAutofit/>
            </a:bodyPr>
            <a:lstStyle/>
            <a:p>
              <a:endParaRPr sz="700"/>
            </a:p>
          </p:txBody>
        </p:sp>
        <p:sp>
          <p:nvSpPr>
            <p:cNvPr id="1829" name="object 1870"/>
            <p:cNvSpPr/>
            <p:nvPr/>
          </p:nvSpPr>
          <p:spPr>
            <a:xfrm>
              <a:off x="7320620" y="1285453"/>
              <a:ext cx="53363" cy="24304"/>
            </a:xfrm>
            <a:custGeom>
              <a:avLst/>
              <a:gdLst/>
              <a:ahLst/>
              <a:cxnLst/>
              <a:rect l="l" t="t" r="r" b="b"/>
              <a:pathLst>
                <a:path w="19812" h="9144">
                  <a:moveTo>
                    <a:pt x="6096" y="0"/>
                  </a:moveTo>
                  <a:lnTo>
                    <a:pt x="0" y="0"/>
                  </a:lnTo>
                  <a:lnTo>
                    <a:pt x="0" y="3048"/>
                  </a:lnTo>
                  <a:lnTo>
                    <a:pt x="4571" y="3048"/>
                  </a:lnTo>
                  <a:lnTo>
                    <a:pt x="7619" y="4572"/>
                  </a:lnTo>
                  <a:lnTo>
                    <a:pt x="9143" y="4572"/>
                  </a:lnTo>
                  <a:lnTo>
                    <a:pt x="12192" y="6096"/>
                  </a:lnTo>
                  <a:lnTo>
                    <a:pt x="13716" y="7620"/>
                  </a:lnTo>
                  <a:lnTo>
                    <a:pt x="15240" y="7620"/>
                  </a:lnTo>
                  <a:lnTo>
                    <a:pt x="16763" y="9144"/>
                  </a:lnTo>
                  <a:lnTo>
                    <a:pt x="19812" y="7620"/>
                  </a:lnTo>
                  <a:lnTo>
                    <a:pt x="18288" y="6096"/>
                  </a:lnTo>
                  <a:lnTo>
                    <a:pt x="15240" y="4572"/>
                  </a:lnTo>
                  <a:lnTo>
                    <a:pt x="13716" y="3048"/>
                  </a:lnTo>
                  <a:lnTo>
                    <a:pt x="10668" y="1524"/>
                  </a:lnTo>
                  <a:lnTo>
                    <a:pt x="9143" y="1524"/>
                  </a:lnTo>
                  <a:lnTo>
                    <a:pt x="6096" y="0"/>
                  </a:lnTo>
                  <a:close/>
                </a:path>
              </a:pathLst>
            </a:custGeom>
            <a:solidFill>
              <a:srgbClr val="796F97"/>
            </a:solidFill>
          </p:spPr>
          <p:txBody>
            <a:bodyPr wrap="square" lIns="0" tIns="0" rIns="0" bIns="0" rtlCol="0">
              <a:noAutofit/>
            </a:bodyPr>
            <a:lstStyle/>
            <a:p>
              <a:endParaRPr sz="700"/>
            </a:p>
          </p:txBody>
        </p:sp>
        <p:sp>
          <p:nvSpPr>
            <p:cNvPr id="1830" name="object 1871"/>
            <p:cNvSpPr/>
            <p:nvPr/>
          </p:nvSpPr>
          <p:spPr>
            <a:xfrm>
              <a:off x="7320620" y="1285453"/>
              <a:ext cx="53363" cy="24304"/>
            </a:xfrm>
            <a:custGeom>
              <a:avLst/>
              <a:gdLst/>
              <a:ahLst/>
              <a:cxnLst/>
              <a:rect l="l" t="t" r="r" b="b"/>
              <a:pathLst>
                <a:path w="19812" h="9144">
                  <a:moveTo>
                    <a:pt x="16763" y="9144"/>
                  </a:moveTo>
                  <a:lnTo>
                    <a:pt x="19812" y="7620"/>
                  </a:lnTo>
                  <a:lnTo>
                    <a:pt x="18288" y="6096"/>
                  </a:lnTo>
                  <a:lnTo>
                    <a:pt x="15240" y="4572"/>
                  </a:lnTo>
                  <a:lnTo>
                    <a:pt x="13716" y="3048"/>
                  </a:lnTo>
                  <a:lnTo>
                    <a:pt x="10668" y="1524"/>
                  </a:lnTo>
                  <a:lnTo>
                    <a:pt x="9143" y="1524"/>
                  </a:lnTo>
                  <a:lnTo>
                    <a:pt x="6096" y="0"/>
                  </a:lnTo>
                  <a:lnTo>
                    <a:pt x="0" y="0"/>
                  </a:lnTo>
                  <a:lnTo>
                    <a:pt x="0" y="3048"/>
                  </a:lnTo>
                  <a:lnTo>
                    <a:pt x="4571" y="3048"/>
                  </a:lnTo>
                  <a:lnTo>
                    <a:pt x="7619" y="4572"/>
                  </a:lnTo>
                  <a:lnTo>
                    <a:pt x="9143" y="4572"/>
                  </a:lnTo>
                  <a:lnTo>
                    <a:pt x="12192" y="6096"/>
                  </a:lnTo>
                  <a:lnTo>
                    <a:pt x="13716" y="6096"/>
                  </a:lnTo>
                  <a:lnTo>
                    <a:pt x="15240" y="7620"/>
                  </a:lnTo>
                  <a:lnTo>
                    <a:pt x="16763" y="9144"/>
                  </a:lnTo>
                </a:path>
              </a:pathLst>
            </a:custGeom>
            <a:ln w="1524">
              <a:solidFill>
                <a:srgbClr val="796F97"/>
              </a:solidFill>
            </a:ln>
          </p:spPr>
          <p:txBody>
            <a:bodyPr wrap="square" lIns="0" tIns="0" rIns="0" bIns="0" rtlCol="0">
              <a:noAutofit/>
            </a:bodyPr>
            <a:lstStyle/>
            <a:p>
              <a:endParaRPr sz="700"/>
            </a:p>
          </p:txBody>
        </p:sp>
        <p:sp>
          <p:nvSpPr>
            <p:cNvPr id="1831" name="object 1872"/>
            <p:cNvSpPr/>
            <p:nvPr/>
          </p:nvSpPr>
          <p:spPr>
            <a:xfrm>
              <a:off x="7259048" y="1285453"/>
              <a:ext cx="57467" cy="28357"/>
            </a:xfrm>
            <a:custGeom>
              <a:avLst/>
              <a:gdLst/>
              <a:ahLst/>
              <a:cxnLst/>
              <a:rect l="l" t="t" r="r" b="b"/>
              <a:pathLst>
                <a:path w="21336" h="10668">
                  <a:moveTo>
                    <a:pt x="0" y="7620"/>
                  </a:moveTo>
                  <a:lnTo>
                    <a:pt x="3048" y="10668"/>
                  </a:lnTo>
                  <a:lnTo>
                    <a:pt x="6096" y="9144"/>
                  </a:lnTo>
                  <a:lnTo>
                    <a:pt x="7619" y="7620"/>
                  </a:lnTo>
                  <a:lnTo>
                    <a:pt x="9143" y="6096"/>
                  </a:lnTo>
                  <a:lnTo>
                    <a:pt x="12191" y="6096"/>
                  </a:lnTo>
                  <a:lnTo>
                    <a:pt x="13716" y="4572"/>
                  </a:lnTo>
                  <a:lnTo>
                    <a:pt x="16763" y="4572"/>
                  </a:lnTo>
                  <a:lnTo>
                    <a:pt x="18287" y="3048"/>
                  </a:lnTo>
                  <a:lnTo>
                    <a:pt x="21336" y="3048"/>
                  </a:lnTo>
                  <a:lnTo>
                    <a:pt x="21336" y="0"/>
                  </a:lnTo>
                  <a:lnTo>
                    <a:pt x="16763" y="0"/>
                  </a:lnTo>
                  <a:lnTo>
                    <a:pt x="13716" y="1524"/>
                  </a:lnTo>
                  <a:lnTo>
                    <a:pt x="10668" y="3048"/>
                  </a:lnTo>
                  <a:lnTo>
                    <a:pt x="7619" y="3048"/>
                  </a:lnTo>
                  <a:lnTo>
                    <a:pt x="4571" y="4572"/>
                  </a:lnTo>
                  <a:lnTo>
                    <a:pt x="3048" y="6096"/>
                  </a:lnTo>
                  <a:lnTo>
                    <a:pt x="0" y="7620"/>
                  </a:lnTo>
                  <a:close/>
                </a:path>
              </a:pathLst>
            </a:custGeom>
            <a:solidFill>
              <a:srgbClr val="796F97"/>
            </a:solidFill>
          </p:spPr>
          <p:txBody>
            <a:bodyPr wrap="square" lIns="0" tIns="0" rIns="0" bIns="0" rtlCol="0">
              <a:noAutofit/>
            </a:bodyPr>
            <a:lstStyle/>
            <a:p>
              <a:endParaRPr sz="700"/>
            </a:p>
          </p:txBody>
        </p:sp>
        <p:sp>
          <p:nvSpPr>
            <p:cNvPr id="1832" name="object 1873"/>
            <p:cNvSpPr/>
            <p:nvPr/>
          </p:nvSpPr>
          <p:spPr>
            <a:xfrm>
              <a:off x="7259048" y="1285453"/>
              <a:ext cx="57467" cy="28357"/>
            </a:xfrm>
            <a:custGeom>
              <a:avLst/>
              <a:gdLst/>
              <a:ahLst/>
              <a:cxnLst/>
              <a:rect l="l" t="t" r="r" b="b"/>
              <a:pathLst>
                <a:path w="21336" h="10668">
                  <a:moveTo>
                    <a:pt x="21336" y="3048"/>
                  </a:moveTo>
                  <a:lnTo>
                    <a:pt x="21336" y="0"/>
                  </a:lnTo>
                  <a:lnTo>
                    <a:pt x="16763" y="0"/>
                  </a:lnTo>
                  <a:lnTo>
                    <a:pt x="13716" y="1524"/>
                  </a:lnTo>
                  <a:lnTo>
                    <a:pt x="10668" y="1524"/>
                  </a:lnTo>
                  <a:lnTo>
                    <a:pt x="7619" y="3048"/>
                  </a:lnTo>
                  <a:lnTo>
                    <a:pt x="4571" y="4572"/>
                  </a:lnTo>
                  <a:lnTo>
                    <a:pt x="3048" y="6096"/>
                  </a:lnTo>
                  <a:lnTo>
                    <a:pt x="0" y="7620"/>
                  </a:lnTo>
                  <a:lnTo>
                    <a:pt x="3048" y="10668"/>
                  </a:lnTo>
                  <a:lnTo>
                    <a:pt x="6096" y="9144"/>
                  </a:lnTo>
                  <a:lnTo>
                    <a:pt x="7619" y="7620"/>
                  </a:lnTo>
                  <a:lnTo>
                    <a:pt x="9143" y="6096"/>
                  </a:lnTo>
                  <a:lnTo>
                    <a:pt x="12191" y="6096"/>
                  </a:lnTo>
                  <a:lnTo>
                    <a:pt x="13716" y="4572"/>
                  </a:lnTo>
                  <a:lnTo>
                    <a:pt x="16763" y="4572"/>
                  </a:lnTo>
                  <a:lnTo>
                    <a:pt x="18287" y="3048"/>
                  </a:lnTo>
                  <a:lnTo>
                    <a:pt x="21336" y="3048"/>
                  </a:lnTo>
                </a:path>
              </a:pathLst>
            </a:custGeom>
            <a:ln w="1524">
              <a:solidFill>
                <a:srgbClr val="796F97"/>
              </a:solidFill>
            </a:ln>
          </p:spPr>
          <p:txBody>
            <a:bodyPr wrap="square" lIns="0" tIns="0" rIns="0" bIns="0" rtlCol="0">
              <a:noAutofit/>
            </a:bodyPr>
            <a:lstStyle/>
            <a:p>
              <a:endParaRPr sz="700"/>
            </a:p>
          </p:txBody>
        </p:sp>
        <p:sp>
          <p:nvSpPr>
            <p:cNvPr id="1833" name="object 1874"/>
            <p:cNvSpPr/>
            <p:nvPr/>
          </p:nvSpPr>
          <p:spPr>
            <a:xfrm>
              <a:off x="7242628" y="1293555"/>
              <a:ext cx="147773" cy="133685"/>
            </a:xfrm>
            <a:custGeom>
              <a:avLst/>
              <a:gdLst/>
              <a:ahLst/>
              <a:cxnLst/>
              <a:rect l="l" t="t" r="r" b="b"/>
              <a:pathLst>
                <a:path w="54864" h="50292">
                  <a:moveTo>
                    <a:pt x="27432" y="0"/>
                  </a:moveTo>
                  <a:lnTo>
                    <a:pt x="22859" y="0"/>
                  </a:lnTo>
                  <a:lnTo>
                    <a:pt x="16764" y="1524"/>
                  </a:lnTo>
                  <a:lnTo>
                    <a:pt x="12192" y="4572"/>
                  </a:lnTo>
                  <a:lnTo>
                    <a:pt x="7619" y="7620"/>
                  </a:lnTo>
                  <a:lnTo>
                    <a:pt x="4572" y="10668"/>
                  </a:lnTo>
                  <a:lnTo>
                    <a:pt x="1524" y="15240"/>
                  </a:lnTo>
                  <a:lnTo>
                    <a:pt x="0" y="19812"/>
                  </a:lnTo>
                  <a:lnTo>
                    <a:pt x="0" y="30480"/>
                  </a:lnTo>
                  <a:lnTo>
                    <a:pt x="1524" y="35052"/>
                  </a:lnTo>
                  <a:lnTo>
                    <a:pt x="4572" y="39624"/>
                  </a:lnTo>
                  <a:lnTo>
                    <a:pt x="7619" y="42672"/>
                  </a:lnTo>
                  <a:lnTo>
                    <a:pt x="12192" y="45720"/>
                  </a:lnTo>
                  <a:lnTo>
                    <a:pt x="16764" y="48768"/>
                  </a:lnTo>
                  <a:lnTo>
                    <a:pt x="22859" y="50292"/>
                  </a:lnTo>
                  <a:lnTo>
                    <a:pt x="33527" y="50292"/>
                  </a:lnTo>
                  <a:lnTo>
                    <a:pt x="38100" y="48768"/>
                  </a:lnTo>
                  <a:lnTo>
                    <a:pt x="42672" y="45720"/>
                  </a:lnTo>
                  <a:lnTo>
                    <a:pt x="47244" y="42672"/>
                  </a:lnTo>
                  <a:lnTo>
                    <a:pt x="50292" y="39624"/>
                  </a:lnTo>
                  <a:lnTo>
                    <a:pt x="53339" y="35052"/>
                  </a:lnTo>
                  <a:lnTo>
                    <a:pt x="54864" y="30480"/>
                  </a:lnTo>
                  <a:lnTo>
                    <a:pt x="54864" y="19812"/>
                  </a:lnTo>
                  <a:lnTo>
                    <a:pt x="53339" y="15240"/>
                  </a:lnTo>
                  <a:lnTo>
                    <a:pt x="50292" y="10668"/>
                  </a:lnTo>
                  <a:lnTo>
                    <a:pt x="47244" y="7620"/>
                  </a:lnTo>
                  <a:lnTo>
                    <a:pt x="42672" y="4572"/>
                  </a:lnTo>
                  <a:lnTo>
                    <a:pt x="38100" y="1524"/>
                  </a:lnTo>
                  <a:lnTo>
                    <a:pt x="33527" y="0"/>
                  </a:lnTo>
                  <a:lnTo>
                    <a:pt x="27432" y="0"/>
                  </a:lnTo>
                  <a:close/>
                </a:path>
              </a:pathLst>
            </a:custGeom>
            <a:solidFill>
              <a:srgbClr val="A88EBB"/>
            </a:solidFill>
          </p:spPr>
          <p:txBody>
            <a:bodyPr wrap="square" lIns="0" tIns="0" rIns="0" bIns="0" rtlCol="0">
              <a:noAutofit/>
            </a:bodyPr>
            <a:lstStyle/>
            <a:p>
              <a:endParaRPr sz="700"/>
            </a:p>
          </p:txBody>
        </p:sp>
        <p:sp>
          <p:nvSpPr>
            <p:cNvPr id="1834" name="object 1875"/>
            <p:cNvSpPr/>
            <p:nvPr/>
          </p:nvSpPr>
          <p:spPr>
            <a:xfrm>
              <a:off x="7312410" y="1313810"/>
              <a:ext cx="49258" cy="40511"/>
            </a:xfrm>
            <a:custGeom>
              <a:avLst/>
              <a:gdLst/>
              <a:ahLst/>
              <a:cxnLst/>
              <a:rect l="l" t="t" r="r" b="b"/>
              <a:pathLst>
                <a:path w="18288" h="15240">
                  <a:moveTo>
                    <a:pt x="1524" y="12192"/>
                  </a:moveTo>
                  <a:lnTo>
                    <a:pt x="3048" y="13715"/>
                  </a:lnTo>
                  <a:lnTo>
                    <a:pt x="4571" y="13715"/>
                  </a:lnTo>
                  <a:lnTo>
                    <a:pt x="6096" y="15240"/>
                  </a:lnTo>
                  <a:lnTo>
                    <a:pt x="13716" y="15240"/>
                  </a:lnTo>
                  <a:lnTo>
                    <a:pt x="15240" y="13715"/>
                  </a:lnTo>
                  <a:lnTo>
                    <a:pt x="16764" y="13715"/>
                  </a:lnTo>
                  <a:lnTo>
                    <a:pt x="16764" y="10667"/>
                  </a:lnTo>
                  <a:lnTo>
                    <a:pt x="18288" y="9143"/>
                  </a:lnTo>
                  <a:lnTo>
                    <a:pt x="18288" y="6095"/>
                  </a:lnTo>
                  <a:lnTo>
                    <a:pt x="16764" y="4572"/>
                  </a:lnTo>
                  <a:lnTo>
                    <a:pt x="16764" y="1524"/>
                  </a:lnTo>
                  <a:lnTo>
                    <a:pt x="15240" y="1524"/>
                  </a:lnTo>
                  <a:lnTo>
                    <a:pt x="13716" y="0"/>
                  </a:lnTo>
                  <a:lnTo>
                    <a:pt x="6096" y="0"/>
                  </a:lnTo>
                  <a:lnTo>
                    <a:pt x="4571" y="1524"/>
                  </a:lnTo>
                  <a:lnTo>
                    <a:pt x="3048" y="1524"/>
                  </a:lnTo>
                  <a:lnTo>
                    <a:pt x="1524" y="3047"/>
                  </a:lnTo>
                  <a:lnTo>
                    <a:pt x="0" y="4572"/>
                  </a:lnTo>
                  <a:lnTo>
                    <a:pt x="0" y="10667"/>
                  </a:lnTo>
                  <a:lnTo>
                    <a:pt x="1524" y="12192"/>
                  </a:lnTo>
                  <a:close/>
                </a:path>
              </a:pathLst>
            </a:custGeom>
            <a:solidFill>
              <a:srgbClr val="796F97"/>
            </a:solidFill>
          </p:spPr>
          <p:txBody>
            <a:bodyPr wrap="square" lIns="0" tIns="0" rIns="0" bIns="0" rtlCol="0">
              <a:noAutofit/>
            </a:bodyPr>
            <a:lstStyle/>
            <a:p>
              <a:endParaRPr sz="700"/>
            </a:p>
          </p:txBody>
        </p:sp>
        <p:sp>
          <p:nvSpPr>
            <p:cNvPr id="1835" name="object 1876"/>
            <p:cNvSpPr/>
            <p:nvPr/>
          </p:nvSpPr>
          <p:spPr>
            <a:xfrm>
              <a:off x="7312410" y="1313810"/>
              <a:ext cx="49258" cy="40511"/>
            </a:xfrm>
            <a:custGeom>
              <a:avLst/>
              <a:gdLst/>
              <a:ahLst/>
              <a:cxnLst/>
              <a:rect l="l" t="t" r="r" b="b"/>
              <a:pathLst>
                <a:path w="18288" h="15240">
                  <a:moveTo>
                    <a:pt x="9144" y="0"/>
                  </a:moveTo>
                  <a:lnTo>
                    <a:pt x="15240" y="0"/>
                  </a:lnTo>
                  <a:lnTo>
                    <a:pt x="15240" y="1524"/>
                  </a:lnTo>
                  <a:lnTo>
                    <a:pt x="16764" y="3047"/>
                  </a:lnTo>
                  <a:lnTo>
                    <a:pt x="16764" y="4572"/>
                  </a:lnTo>
                  <a:lnTo>
                    <a:pt x="18288" y="4572"/>
                  </a:lnTo>
                  <a:lnTo>
                    <a:pt x="18288" y="9143"/>
                  </a:lnTo>
                  <a:lnTo>
                    <a:pt x="16764" y="10667"/>
                  </a:lnTo>
                  <a:lnTo>
                    <a:pt x="16764" y="12192"/>
                  </a:lnTo>
                  <a:lnTo>
                    <a:pt x="15240" y="13715"/>
                  </a:lnTo>
                  <a:lnTo>
                    <a:pt x="13716" y="13715"/>
                  </a:lnTo>
                  <a:lnTo>
                    <a:pt x="10668" y="15240"/>
                  </a:lnTo>
                  <a:lnTo>
                    <a:pt x="7619" y="15240"/>
                  </a:lnTo>
                  <a:lnTo>
                    <a:pt x="6096" y="13715"/>
                  </a:lnTo>
                  <a:lnTo>
                    <a:pt x="3048" y="13715"/>
                  </a:lnTo>
                  <a:lnTo>
                    <a:pt x="1524" y="12192"/>
                  </a:lnTo>
                  <a:lnTo>
                    <a:pt x="0" y="10667"/>
                  </a:lnTo>
                  <a:lnTo>
                    <a:pt x="0" y="4572"/>
                  </a:lnTo>
                  <a:lnTo>
                    <a:pt x="1524" y="3047"/>
                  </a:lnTo>
                  <a:lnTo>
                    <a:pt x="3048" y="1524"/>
                  </a:lnTo>
                  <a:lnTo>
                    <a:pt x="4571" y="0"/>
                  </a:lnTo>
                  <a:lnTo>
                    <a:pt x="9144" y="0"/>
                  </a:lnTo>
                </a:path>
              </a:pathLst>
            </a:custGeom>
            <a:ln w="1524">
              <a:solidFill>
                <a:srgbClr val="796F97"/>
              </a:solidFill>
            </a:ln>
          </p:spPr>
          <p:txBody>
            <a:bodyPr wrap="square" lIns="0" tIns="0" rIns="0" bIns="0" rtlCol="0">
              <a:noAutofit/>
            </a:bodyPr>
            <a:lstStyle/>
            <a:p>
              <a:endParaRPr sz="700"/>
            </a:p>
          </p:txBody>
        </p:sp>
        <p:sp>
          <p:nvSpPr>
            <p:cNvPr id="1836" name="object 1877"/>
            <p:cNvSpPr/>
            <p:nvPr/>
          </p:nvSpPr>
          <p:spPr>
            <a:xfrm>
              <a:off x="7341144" y="1354321"/>
              <a:ext cx="176504" cy="222806"/>
            </a:xfrm>
            <a:custGeom>
              <a:avLst/>
              <a:gdLst/>
              <a:ahLst/>
              <a:cxnLst/>
              <a:rect l="l" t="t" r="r" b="b"/>
              <a:pathLst>
                <a:path w="65531" h="83820">
                  <a:moveTo>
                    <a:pt x="45720" y="50291"/>
                  </a:moveTo>
                  <a:lnTo>
                    <a:pt x="51816" y="41147"/>
                  </a:lnTo>
                  <a:lnTo>
                    <a:pt x="56388" y="32003"/>
                  </a:lnTo>
                  <a:lnTo>
                    <a:pt x="59436" y="24383"/>
                  </a:lnTo>
                  <a:lnTo>
                    <a:pt x="62483" y="16763"/>
                  </a:lnTo>
                  <a:lnTo>
                    <a:pt x="65531" y="10667"/>
                  </a:lnTo>
                  <a:lnTo>
                    <a:pt x="65531" y="0"/>
                  </a:lnTo>
                  <a:lnTo>
                    <a:pt x="64008" y="1523"/>
                  </a:lnTo>
                  <a:lnTo>
                    <a:pt x="64008" y="3047"/>
                  </a:lnTo>
                  <a:lnTo>
                    <a:pt x="60960" y="7619"/>
                  </a:lnTo>
                  <a:lnTo>
                    <a:pt x="59436" y="13715"/>
                  </a:lnTo>
                  <a:lnTo>
                    <a:pt x="56388" y="21335"/>
                  </a:lnTo>
                  <a:lnTo>
                    <a:pt x="51816" y="28955"/>
                  </a:lnTo>
                  <a:lnTo>
                    <a:pt x="47243" y="36575"/>
                  </a:lnTo>
                  <a:lnTo>
                    <a:pt x="41148" y="45719"/>
                  </a:lnTo>
                  <a:lnTo>
                    <a:pt x="33528" y="53339"/>
                  </a:lnTo>
                  <a:lnTo>
                    <a:pt x="25908" y="60959"/>
                  </a:lnTo>
                  <a:lnTo>
                    <a:pt x="19812" y="67055"/>
                  </a:lnTo>
                  <a:lnTo>
                    <a:pt x="12192" y="73151"/>
                  </a:lnTo>
                  <a:lnTo>
                    <a:pt x="6096" y="77723"/>
                  </a:lnTo>
                  <a:lnTo>
                    <a:pt x="3048" y="80771"/>
                  </a:lnTo>
                  <a:lnTo>
                    <a:pt x="0" y="82295"/>
                  </a:lnTo>
                  <a:lnTo>
                    <a:pt x="0" y="83819"/>
                  </a:lnTo>
                  <a:lnTo>
                    <a:pt x="1524" y="83819"/>
                  </a:lnTo>
                  <a:lnTo>
                    <a:pt x="4572" y="82295"/>
                  </a:lnTo>
                  <a:lnTo>
                    <a:pt x="10668" y="80771"/>
                  </a:lnTo>
                  <a:lnTo>
                    <a:pt x="16763" y="76199"/>
                  </a:lnTo>
                  <a:lnTo>
                    <a:pt x="22860" y="71627"/>
                  </a:lnTo>
                  <a:lnTo>
                    <a:pt x="30480" y="65531"/>
                  </a:lnTo>
                  <a:lnTo>
                    <a:pt x="38100" y="57911"/>
                  </a:lnTo>
                  <a:lnTo>
                    <a:pt x="45720" y="50291"/>
                  </a:lnTo>
                </a:path>
              </a:pathLst>
            </a:custGeom>
            <a:ln w="1524">
              <a:solidFill>
                <a:srgbClr val="1E1A16"/>
              </a:solidFill>
            </a:ln>
          </p:spPr>
          <p:txBody>
            <a:bodyPr wrap="square" lIns="0" tIns="0" rIns="0" bIns="0" rtlCol="0">
              <a:noAutofit/>
            </a:bodyPr>
            <a:lstStyle/>
            <a:p>
              <a:endParaRPr sz="700"/>
            </a:p>
          </p:txBody>
        </p:sp>
        <p:sp>
          <p:nvSpPr>
            <p:cNvPr id="1837" name="object 1878"/>
            <p:cNvSpPr/>
            <p:nvPr/>
          </p:nvSpPr>
          <p:spPr>
            <a:xfrm>
              <a:off x="7337039" y="1370523"/>
              <a:ext cx="98513" cy="113427"/>
            </a:xfrm>
            <a:custGeom>
              <a:avLst/>
              <a:gdLst/>
              <a:ahLst/>
              <a:cxnLst/>
              <a:rect l="l" t="t" r="r" b="b"/>
              <a:pathLst>
                <a:path w="36575" h="42672">
                  <a:moveTo>
                    <a:pt x="27431" y="27432"/>
                  </a:moveTo>
                  <a:lnTo>
                    <a:pt x="24383" y="32004"/>
                  </a:lnTo>
                  <a:lnTo>
                    <a:pt x="19812" y="35052"/>
                  </a:lnTo>
                  <a:lnTo>
                    <a:pt x="15240" y="38100"/>
                  </a:lnTo>
                  <a:lnTo>
                    <a:pt x="10667" y="39624"/>
                  </a:lnTo>
                  <a:lnTo>
                    <a:pt x="6095" y="42672"/>
                  </a:lnTo>
                  <a:lnTo>
                    <a:pt x="0" y="42672"/>
                  </a:lnTo>
                  <a:lnTo>
                    <a:pt x="1523" y="41148"/>
                  </a:lnTo>
                  <a:lnTo>
                    <a:pt x="3047" y="39624"/>
                  </a:lnTo>
                  <a:lnTo>
                    <a:pt x="6095" y="38100"/>
                  </a:lnTo>
                  <a:lnTo>
                    <a:pt x="9143" y="35052"/>
                  </a:lnTo>
                  <a:lnTo>
                    <a:pt x="13715" y="32004"/>
                  </a:lnTo>
                  <a:lnTo>
                    <a:pt x="18287" y="27432"/>
                  </a:lnTo>
                  <a:lnTo>
                    <a:pt x="21335" y="24384"/>
                  </a:lnTo>
                  <a:lnTo>
                    <a:pt x="24383" y="19812"/>
                  </a:lnTo>
                  <a:lnTo>
                    <a:pt x="27431" y="15240"/>
                  </a:lnTo>
                  <a:lnTo>
                    <a:pt x="30480" y="10668"/>
                  </a:lnTo>
                  <a:lnTo>
                    <a:pt x="32003" y="6096"/>
                  </a:lnTo>
                  <a:lnTo>
                    <a:pt x="33527" y="3048"/>
                  </a:lnTo>
                  <a:lnTo>
                    <a:pt x="35051" y="1524"/>
                  </a:lnTo>
                  <a:lnTo>
                    <a:pt x="35051" y="0"/>
                  </a:lnTo>
                  <a:lnTo>
                    <a:pt x="36575" y="0"/>
                  </a:lnTo>
                  <a:lnTo>
                    <a:pt x="36575" y="9144"/>
                  </a:lnTo>
                  <a:lnTo>
                    <a:pt x="35051" y="13716"/>
                  </a:lnTo>
                  <a:lnTo>
                    <a:pt x="33527" y="18288"/>
                  </a:lnTo>
                  <a:lnTo>
                    <a:pt x="30480" y="22860"/>
                  </a:lnTo>
                  <a:lnTo>
                    <a:pt x="27431" y="27432"/>
                  </a:lnTo>
                </a:path>
              </a:pathLst>
            </a:custGeom>
            <a:ln w="1523">
              <a:solidFill>
                <a:srgbClr val="1E1A16"/>
              </a:solidFill>
            </a:ln>
          </p:spPr>
          <p:txBody>
            <a:bodyPr wrap="square" lIns="0" tIns="0" rIns="0" bIns="0" rtlCol="0">
              <a:noAutofit/>
            </a:bodyPr>
            <a:lstStyle/>
            <a:p>
              <a:endParaRPr sz="700"/>
            </a:p>
          </p:txBody>
        </p:sp>
        <p:sp>
          <p:nvSpPr>
            <p:cNvPr id="1838" name="object 1879"/>
            <p:cNvSpPr/>
            <p:nvPr/>
          </p:nvSpPr>
          <p:spPr>
            <a:xfrm>
              <a:off x="7353458" y="1374576"/>
              <a:ext cx="119040" cy="145836"/>
            </a:xfrm>
            <a:custGeom>
              <a:avLst/>
              <a:gdLst/>
              <a:ahLst/>
              <a:cxnLst/>
              <a:rect l="l" t="t" r="r" b="b"/>
              <a:pathLst>
                <a:path w="44196" h="54863">
                  <a:moveTo>
                    <a:pt x="30479" y="33527"/>
                  </a:moveTo>
                  <a:lnTo>
                    <a:pt x="25907" y="39623"/>
                  </a:lnTo>
                  <a:lnTo>
                    <a:pt x="21336" y="44195"/>
                  </a:lnTo>
                  <a:lnTo>
                    <a:pt x="16764" y="47243"/>
                  </a:lnTo>
                  <a:lnTo>
                    <a:pt x="10668" y="50291"/>
                  </a:lnTo>
                  <a:lnTo>
                    <a:pt x="6096" y="53339"/>
                  </a:lnTo>
                  <a:lnTo>
                    <a:pt x="3048" y="54863"/>
                  </a:lnTo>
                  <a:lnTo>
                    <a:pt x="0" y="54863"/>
                  </a:lnTo>
                  <a:lnTo>
                    <a:pt x="0" y="53339"/>
                  </a:lnTo>
                  <a:lnTo>
                    <a:pt x="3048" y="50291"/>
                  </a:lnTo>
                  <a:lnTo>
                    <a:pt x="6096" y="47243"/>
                  </a:lnTo>
                  <a:lnTo>
                    <a:pt x="10668" y="44195"/>
                  </a:lnTo>
                  <a:lnTo>
                    <a:pt x="15239" y="39623"/>
                  </a:lnTo>
                  <a:lnTo>
                    <a:pt x="19811" y="35051"/>
                  </a:lnTo>
                  <a:lnTo>
                    <a:pt x="24384" y="30479"/>
                  </a:lnTo>
                  <a:lnTo>
                    <a:pt x="28956" y="24383"/>
                  </a:lnTo>
                  <a:lnTo>
                    <a:pt x="33527" y="18287"/>
                  </a:lnTo>
                  <a:lnTo>
                    <a:pt x="36575" y="13715"/>
                  </a:lnTo>
                  <a:lnTo>
                    <a:pt x="38100" y="9143"/>
                  </a:lnTo>
                  <a:lnTo>
                    <a:pt x="41148" y="4571"/>
                  </a:lnTo>
                  <a:lnTo>
                    <a:pt x="42671" y="3047"/>
                  </a:lnTo>
                  <a:lnTo>
                    <a:pt x="44196" y="0"/>
                  </a:lnTo>
                  <a:lnTo>
                    <a:pt x="44196" y="7619"/>
                  </a:lnTo>
                  <a:lnTo>
                    <a:pt x="42671" y="12191"/>
                  </a:lnTo>
                  <a:lnTo>
                    <a:pt x="41148" y="16763"/>
                  </a:lnTo>
                  <a:lnTo>
                    <a:pt x="38100" y="22859"/>
                  </a:lnTo>
                  <a:lnTo>
                    <a:pt x="35051" y="27431"/>
                  </a:lnTo>
                  <a:lnTo>
                    <a:pt x="30479" y="33527"/>
                  </a:lnTo>
                </a:path>
              </a:pathLst>
            </a:custGeom>
            <a:ln w="1524">
              <a:solidFill>
                <a:srgbClr val="1E1A16"/>
              </a:solidFill>
            </a:ln>
          </p:spPr>
          <p:txBody>
            <a:bodyPr wrap="square" lIns="0" tIns="0" rIns="0" bIns="0" rtlCol="0">
              <a:noAutofit/>
            </a:bodyPr>
            <a:lstStyle/>
            <a:p>
              <a:endParaRPr sz="700"/>
            </a:p>
          </p:txBody>
        </p:sp>
        <p:sp>
          <p:nvSpPr>
            <p:cNvPr id="1839" name="object 1880"/>
            <p:cNvSpPr/>
            <p:nvPr/>
          </p:nvSpPr>
          <p:spPr>
            <a:xfrm>
              <a:off x="7714682" y="1459649"/>
              <a:ext cx="41048" cy="36460"/>
            </a:xfrm>
            <a:custGeom>
              <a:avLst/>
              <a:gdLst/>
              <a:ahLst/>
              <a:cxnLst/>
              <a:rect l="l" t="t" r="r" b="b"/>
              <a:pathLst>
                <a:path w="15240" h="13716">
                  <a:moveTo>
                    <a:pt x="6096" y="3047"/>
                  </a:moveTo>
                  <a:lnTo>
                    <a:pt x="4572" y="4571"/>
                  </a:lnTo>
                  <a:lnTo>
                    <a:pt x="3048" y="4571"/>
                  </a:lnTo>
                  <a:lnTo>
                    <a:pt x="1524" y="6095"/>
                  </a:lnTo>
                  <a:lnTo>
                    <a:pt x="1524" y="7619"/>
                  </a:lnTo>
                  <a:lnTo>
                    <a:pt x="0" y="9143"/>
                  </a:lnTo>
                  <a:lnTo>
                    <a:pt x="0" y="13715"/>
                  </a:lnTo>
                  <a:lnTo>
                    <a:pt x="7619" y="13715"/>
                  </a:lnTo>
                  <a:lnTo>
                    <a:pt x="9144" y="12191"/>
                  </a:lnTo>
                  <a:lnTo>
                    <a:pt x="10668" y="12191"/>
                  </a:lnTo>
                  <a:lnTo>
                    <a:pt x="10668" y="10667"/>
                  </a:lnTo>
                  <a:lnTo>
                    <a:pt x="12192" y="9143"/>
                  </a:lnTo>
                  <a:lnTo>
                    <a:pt x="13716" y="7619"/>
                  </a:lnTo>
                  <a:lnTo>
                    <a:pt x="13716" y="6095"/>
                  </a:lnTo>
                  <a:lnTo>
                    <a:pt x="15240" y="4571"/>
                  </a:lnTo>
                  <a:lnTo>
                    <a:pt x="15240" y="1523"/>
                  </a:lnTo>
                  <a:lnTo>
                    <a:pt x="13716" y="0"/>
                  </a:lnTo>
                  <a:lnTo>
                    <a:pt x="10668" y="0"/>
                  </a:lnTo>
                  <a:lnTo>
                    <a:pt x="9144" y="1523"/>
                  </a:lnTo>
                  <a:lnTo>
                    <a:pt x="7619" y="1523"/>
                  </a:lnTo>
                  <a:lnTo>
                    <a:pt x="6096" y="3047"/>
                  </a:lnTo>
                  <a:close/>
                </a:path>
              </a:pathLst>
            </a:custGeom>
            <a:solidFill>
              <a:srgbClr val="6679B6"/>
            </a:solidFill>
          </p:spPr>
          <p:txBody>
            <a:bodyPr wrap="square" lIns="0" tIns="0" rIns="0" bIns="0" rtlCol="0">
              <a:noAutofit/>
            </a:bodyPr>
            <a:lstStyle/>
            <a:p>
              <a:endParaRPr sz="700"/>
            </a:p>
          </p:txBody>
        </p:sp>
        <p:sp>
          <p:nvSpPr>
            <p:cNvPr id="1840" name="object 1881"/>
            <p:cNvSpPr/>
            <p:nvPr/>
          </p:nvSpPr>
          <p:spPr>
            <a:xfrm>
              <a:off x="7517651" y="1540670"/>
              <a:ext cx="24629" cy="24304"/>
            </a:xfrm>
            <a:custGeom>
              <a:avLst/>
              <a:gdLst/>
              <a:ahLst/>
              <a:cxnLst/>
              <a:rect l="l" t="t" r="r" b="b"/>
              <a:pathLst>
                <a:path w="9144" h="9143">
                  <a:moveTo>
                    <a:pt x="3048" y="1523"/>
                  </a:moveTo>
                  <a:lnTo>
                    <a:pt x="3048" y="0"/>
                  </a:lnTo>
                  <a:lnTo>
                    <a:pt x="1524" y="1523"/>
                  </a:lnTo>
                  <a:lnTo>
                    <a:pt x="0" y="1523"/>
                  </a:lnTo>
                  <a:lnTo>
                    <a:pt x="0" y="6095"/>
                  </a:lnTo>
                  <a:lnTo>
                    <a:pt x="1524" y="6095"/>
                  </a:lnTo>
                  <a:lnTo>
                    <a:pt x="1524" y="7619"/>
                  </a:lnTo>
                  <a:lnTo>
                    <a:pt x="3048" y="7619"/>
                  </a:lnTo>
                  <a:lnTo>
                    <a:pt x="4571" y="9143"/>
                  </a:lnTo>
                  <a:lnTo>
                    <a:pt x="6096" y="9143"/>
                  </a:lnTo>
                  <a:lnTo>
                    <a:pt x="6096" y="7619"/>
                  </a:lnTo>
                  <a:lnTo>
                    <a:pt x="7619" y="7619"/>
                  </a:lnTo>
                  <a:lnTo>
                    <a:pt x="9144" y="6095"/>
                  </a:lnTo>
                  <a:lnTo>
                    <a:pt x="9144" y="4571"/>
                  </a:lnTo>
                  <a:lnTo>
                    <a:pt x="7619" y="3047"/>
                  </a:lnTo>
                  <a:lnTo>
                    <a:pt x="7619" y="1523"/>
                  </a:lnTo>
                  <a:lnTo>
                    <a:pt x="3048" y="1523"/>
                  </a:lnTo>
                  <a:close/>
                </a:path>
              </a:pathLst>
            </a:custGeom>
            <a:solidFill>
              <a:srgbClr val="6679B6"/>
            </a:solidFill>
          </p:spPr>
          <p:txBody>
            <a:bodyPr wrap="square" lIns="0" tIns="0" rIns="0" bIns="0" rtlCol="0">
              <a:noAutofit/>
            </a:bodyPr>
            <a:lstStyle/>
            <a:p>
              <a:endParaRPr sz="700"/>
            </a:p>
          </p:txBody>
        </p:sp>
        <p:sp>
          <p:nvSpPr>
            <p:cNvPr id="1841" name="object 1882"/>
            <p:cNvSpPr/>
            <p:nvPr/>
          </p:nvSpPr>
          <p:spPr>
            <a:xfrm>
              <a:off x="7534070" y="1585229"/>
              <a:ext cx="20521" cy="20255"/>
            </a:xfrm>
            <a:custGeom>
              <a:avLst/>
              <a:gdLst/>
              <a:ahLst/>
              <a:cxnLst/>
              <a:rect l="l" t="t" r="r" b="b"/>
              <a:pathLst>
                <a:path w="7619" h="7620">
                  <a:moveTo>
                    <a:pt x="6095" y="7620"/>
                  </a:moveTo>
                  <a:lnTo>
                    <a:pt x="7619" y="7620"/>
                  </a:lnTo>
                  <a:lnTo>
                    <a:pt x="7619" y="3048"/>
                  </a:lnTo>
                  <a:lnTo>
                    <a:pt x="6095" y="3048"/>
                  </a:lnTo>
                  <a:lnTo>
                    <a:pt x="6095" y="1524"/>
                  </a:lnTo>
                  <a:lnTo>
                    <a:pt x="4571" y="1524"/>
                  </a:lnTo>
                  <a:lnTo>
                    <a:pt x="4571" y="0"/>
                  </a:lnTo>
                  <a:lnTo>
                    <a:pt x="1523" y="0"/>
                  </a:lnTo>
                  <a:lnTo>
                    <a:pt x="1523" y="1524"/>
                  </a:lnTo>
                  <a:lnTo>
                    <a:pt x="0" y="1524"/>
                  </a:lnTo>
                  <a:lnTo>
                    <a:pt x="0" y="6096"/>
                  </a:lnTo>
                  <a:lnTo>
                    <a:pt x="1523" y="7620"/>
                  </a:lnTo>
                  <a:lnTo>
                    <a:pt x="6095" y="7620"/>
                  </a:lnTo>
                  <a:close/>
                </a:path>
              </a:pathLst>
            </a:custGeom>
            <a:solidFill>
              <a:srgbClr val="6679B6"/>
            </a:solidFill>
          </p:spPr>
          <p:txBody>
            <a:bodyPr wrap="square" lIns="0" tIns="0" rIns="0" bIns="0" rtlCol="0">
              <a:noAutofit/>
            </a:bodyPr>
            <a:lstStyle/>
            <a:p>
              <a:endParaRPr sz="700"/>
            </a:p>
          </p:txBody>
        </p:sp>
        <p:sp>
          <p:nvSpPr>
            <p:cNvPr id="1842" name="object 1883"/>
            <p:cNvSpPr/>
            <p:nvPr/>
          </p:nvSpPr>
          <p:spPr>
            <a:xfrm>
              <a:off x="7739311" y="1423189"/>
              <a:ext cx="24626" cy="24306"/>
            </a:xfrm>
            <a:custGeom>
              <a:avLst/>
              <a:gdLst/>
              <a:ahLst/>
              <a:cxnLst/>
              <a:rect l="l" t="t" r="r" b="b"/>
              <a:pathLst>
                <a:path w="9143" h="9144">
                  <a:moveTo>
                    <a:pt x="3048" y="0"/>
                  </a:moveTo>
                  <a:lnTo>
                    <a:pt x="1523" y="0"/>
                  </a:lnTo>
                  <a:lnTo>
                    <a:pt x="1523" y="1524"/>
                  </a:lnTo>
                  <a:lnTo>
                    <a:pt x="0" y="1524"/>
                  </a:lnTo>
                  <a:lnTo>
                    <a:pt x="0" y="4572"/>
                  </a:lnTo>
                  <a:lnTo>
                    <a:pt x="1523" y="6095"/>
                  </a:lnTo>
                  <a:lnTo>
                    <a:pt x="1523" y="7619"/>
                  </a:lnTo>
                  <a:lnTo>
                    <a:pt x="3048" y="7619"/>
                  </a:lnTo>
                  <a:lnTo>
                    <a:pt x="4571" y="9143"/>
                  </a:lnTo>
                  <a:lnTo>
                    <a:pt x="6095" y="9143"/>
                  </a:lnTo>
                  <a:lnTo>
                    <a:pt x="6095" y="7619"/>
                  </a:lnTo>
                  <a:lnTo>
                    <a:pt x="7619" y="7619"/>
                  </a:lnTo>
                  <a:lnTo>
                    <a:pt x="7619" y="6095"/>
                  </a:lnTo>
                  <a:lnTo>
                    <a:pt x="9143" y="6095"/>
                  </a:lnTo>
                  <a:lnTo>
                    <a:pt x="9143" y="4572"/>
                  </a:lnTo>
                  <a:lnTo>
                    <a:pt x="7619" y="4572"/>
                  </a:lnTo>
                  <a:lnTo>
                    <a:pt x="7619" y="3047"/>
                  </a:lnTo>
                  <a:lnTo>
                    <a:pt x="6095" y="1524"/>
                  </a:lnTo>
                  <a:lnTo>
                    <a:pt x="4571" y="0"/>
                  </a:lnTo>
                  <a:lnTo>
                    <a:pt x="3048" y="0"/>
                  </a:lnTo>
                  <a:close/>
                </a:path>
              </a:pathLst>
            </a:custGeom>
            <a:solidFill>
              <a:srgbClr val="6679B6"/>
            </a:solidFill>
          </p:spPr>
          <p:txBody>
            <a:bodyPr wrap="square" lIns="0" tIns="0" rIns="0" bIns="0" rtlCol="0">
              <a:noAutofit/>
            </a:bodyPr>
            <a:lstStyle/>
            <a:p>
              <a:endParaRPr sz="700"/>
            </a:p>
          </p:txBody>
        </p:sp>
        <p:sp>
          <p:nvSpPr>
            <p:cNvPr id="1843" name="object 1884"/>
            <p:cNvSpPr/>
            <p:nvPr/>
          </p:nvSpPr>
          <p:spPr>
            <a:xfrm>
              <a:off x="7546385" y="1423189"/>
              <a:ext cx="127247" cy="105328"/>
            </a:xfrm>
            <a:custGeom>
              <a:avLst/>
              <a:gdLst/>
              <a:ahLst/>
              <a:cxnLst/>
              <a:rect l="l" t="t" r="r" b="b"/>
              <a:pathLst>
                <a:path w="47243" h="39624">
                  <a:moveTo>
                    <a:pt x="3048" y="32003"/>
                  </a:moveTo>
                  <a:lnTo>
                    <a:pt x="1524" y="33527"/>
                  </a:lnTo>
                  <a:lnTo>
                    <a:pt x="1524" y="36575"/>
                  </a:lnTo>
                  <a:lnTo>
                    <a:pt x="0" y="36575"/>
                  </a:lnTo>
                  <a:lnTo>
                    <a:pt x="0" y="38099"/>
                  </a:lnTo>
                  <a:lnTo>
                    <a:pt x="1524" y="39624"/>
                  </a:lnTo>
                  <a:lnTo>
                    <a:pt x="4572" y="39624"/>
                  </a:lnTo>
                  <a:lnTo>
                    <a:pt x="6096" y="38099"/>
                  </a:lnTo>
                  <a:lnTo>
                    <a:pt x="7620" y="38099"/>
                  </a:lnTo>
                  <a:lnTo>
                    <a:pt x="9143" y="36575"/>
                  </a:lnTo>
                  <a:lnTo>
                    <a:pt x="10668" y="36575"/>
                  </a:lnTo>
                  <a:lnTo>
                    <a:pt x="12192" y="35051"/>
                  </a:lnTo>
                  <a:lnTo>
                    <a:pt x="13716" y="33527"/>
                  </a:lnTo>
                  <a:lnTo>
                    <a:pt x="16763" y="32003"/>
                  </a:lnTo>
                  <a:lnTo>
                    <a:pt x="18288" y="30479"/>
                  </a:lnTo>
                  <a:lnTo>
                    <a:pt x="19812" y="28955"/>
                  </a:lnTo>
                  <a:lnTo>
                    <a:pt x="21336" y="25907"/>
                  </a:lnTo>
                  <a:lnTo>
                    <a:pt x="22860" y="24383"/>
                  </a:lnTo>
                  <a:lnTo>
                    <a:pt x="25908" y="22859"/>
                  </a:lnTo>
                  <a:lnTo>
                    <a:pt x="28956" y="19812"/>
                  </a:lnTo>
                  <a:lnTo>
                    <a:pt x="30480" y="18287"/>
                  </a:lnTo>
                  <a:lnTo>
                    <a:pt x="33528" y="16763"/>
                  </a:lnTo>
                  <a:lnTo>
                    <a:pt x="36576" y="15239"/>
                  </a:lnTo>
                  <a:lnTo>
                    <a:pt x="38100" y="13715"/>
                  </a:lnTo>
                  <a:lnTo>
                    <a:pt x="39624" y="12192"/>
                  </a:lnTo>
                  <a:lnTo>
                    <a:pt x="41148" y="10667"/>
                  </a:lnTo>
                  <a:lnTo>
                    <a:pt x="42672" y="9143"/>
                  </a:lnTo>
                  <a:lnTo>
                    <a:pt x="44196" y="7619"/>
                  </a:lnTo>
                  <a:lnTo>
                    <a:pt x="45720" y="6095"/>
                  </a:lnTo>
                  <a:lnTo>
                    <a:pt x="45720" y="4572"/>
                  </a:lnTo>
                  <a:lnTo>
                    <a:pt x="47243" y="3047"/>
                  </a:lnTo>
                  <a:lnTo>
                    <a:pt x="47243" y="0"/>
                  </a:lnTo>
                  <a:lnTo>
                    <a:pt x="41148" y="0"/>
                  </a:lnTo>
                  <a:lnTo>
                    <a:pt x="39624" y="1524"/>
                  </a:lnTo>
                  <a:lnTo>
                    <a:pt x="38100" y="1524"/>
                  </a:lnTo>
                  <a:lnTo>
                    <a:pt x="36576" y="3047"/>
                  </a:lnTo>
                  <a:lnTo>
                    <a:pt x="35051" y="4572"/>
                  </a:lnTo>
                  <a:lnTo>
                    <a:pt x="33528" y="6095"/>
                  </a:lnTo>
                  <a:lnTo>
                    <a:pt x="32003" y="7619"/>
                  </a:lnTo>
                  <a:lnTo>
                    <a:pt x="28956" y="9143"/>
                  </a:lnTo>
                  <a:lnTo>
                    <a:pt x="27431" y="10667"/>
                  </a:lnTo>
                  <a:lnTo>
                    <a:pt x="25908" y="13715"/>
                  </a:lnTo>
                  <a:lnTo>
                    <a:pt x="22860" y="15239"/>
                  </a:lnTo>
                  <a:lnTo>
                    <a:pt x="21336" y="18287"/>
                  </a:lnTo>
                  <a:lnTo>
                    <a:pt x="19812" y="19812"/>
                  </a:lnTo>
                  <a:lnTo>
                    <a:pt x="16763" y="21335"/>
                  </a:lnTo>
                  <a:lnTo>
                    <a:pt x="13716" y="22859"/>
                  </a:lnTo>
                  <a:lnTo>
                    <a:pt x="12192" y="24383"/>
                  </a:lnTo>
                  <a:lnTo>
                    <a:pt x="9143" y="25907"/>
                  </a:lnTo>
                  <a:lnTo>
                    <a:pt x="7620" y="27431"/>
                  </a:lnTo>
                  <a:lnTo>
                    <a:pt x="6096" y="28955"/>
                  </a:lnTo>
                  <a:lnTo>
                    <a:pt x="4572" y="30479"/>
                  </a:lnTo>
                  <a:lnTo>
                    <a:pt x="3048" y="32003"/>
                  </a:lnTo>
                  <a:close/>
                </a:path>
              </a:pathLst>
            </a:custGeom>
            <a:solidFill>
              <a:srgbClr val="6679B6"/>
            </a:solidFill>
          </p:spPr>
          <p:txBody>
            <a:bodyPr wrap="square" lIns="0" tIns="0" rIns="0" bIns="0" rtlCol="0">
              <a:noAutofit/>
            </a:bodyPr>
            <a:lstStyle/>
            <a:p>
              <a:endParaRPr sz="700"/>
            </a:p>
          </p:txBody>
        </p:sp>
        <p:sp>
          <p:nvSpPr>
            <p:cNvPr id="1844" name="object 1885"/>
            <p:cNvSpPr/>
            <p:nvPr/>
          </p:nvSpPr>
          <p:spPr>
            <a:xfrm>
              <a:off x="7579223" y="1508262"/>
              <a:ext cx="127249" cy="105328"/>
            </a:xfrm>
            <a:custGeom>
              <a:avLst/>
              <a:gdLst/>
              <a:ahLst/>
              <a:cxnLst/>
              <a:rect l="l" t="t" r="r" b="b"/>
              <a:pathLst>
                <a:path w="47244" h="39624">
                  <a:moveTo>
                    <a:pt x="10668" y="36575"/>
                  </a:moveTo>
                  <a:lnTo>
                    <a:pt x="12191" y="35051"/>
                  </a:lnTo>
                  <a:lnTo>
                    <a:pt x="13716" y="33528"/>
                  </a:lnTo>
                  <a:lnTo>
                    <a:pt x="15239" y="32003"/>
                  </a:lnTo>
                  <a:lnTo>
                    <a:pt x="18287" y="28955"/>
                  </a:lnTo>
                  <a:lnTo>
                    <a:pt x="19811" y="27431"/>
                  </a:lnTo>
                  <a:lnTo>
                    <a:pt x="21336" y="25908"/>
                  </a:lnTo>
                  <a:lnTo>
                    <a:pt x="24384" y="22860"/>
                  </a:lnTo>
                  <a:lnTo>
                    <a:pt x="25907" y="21335"/>
                  </a:lnTo>
                  <a:lnTo>
                    <a:pt x="27431" y="19812"/>
                  </a:lnTo>
                  <a:lnTo>
                    <a:pt x="30480" y="18288"/>
                  </a:lnTo>
                  <a:lnTo>
                    <a:pt x="33528" y="16763"/>
                  </a:lnTo>
                  <a:lnTo>
                    <a:pt x="35051" y="13715"/>
                  </a:lnTo>
                  <a:lnTo>
                    <a:pt x="38100" y="13715"/>
                  </a:lnTo>
                  <a:lnTo>
                    <a:pt x="39624" y="10668"/>
                  </a:lnTo>
                  <a:lnTo>
                    <a:pt x="42671" y="9143"/>
                  </a:lnTo>
                  <a:lnTo>
                    <a:pt x="44196" y="6095"/>
                  </a:lnTo>
                  <a:lnTo>
                    <a:pt x="44196" y="4572"/>
                  </a:lnTo>
                  <a:lnTo>
                    <a:pt x="45719" y="4572"/>
                  </a:lnTo>
                  <a:lnTo>
                    <a:pt x="45719" y="3048"/>
                  </a:lnTo>
                  <a:lnTo>
                    <a:pt x="47244" y="1524"/>
                  </a:lnTo>
                  <a:lnTo>
                    <a:pt x="47244" y="0"/>
                  </a:lnTo>
                  <a:lnTo>
                    <a:pt x="41148" y="0"/>
                  </a:lnTo>
                  <a:lnTo>
                    <a:pt x="38100" y="1524"/>
                  </a:lnTo>
                  <a:lnTo>
                    <a:pt x="36576" y="1524"/>
                  </a:lnTo>
                  <a:lnTo>
                    <a:pt x="35051" y="3048"/>
                  </a:lnTo>
                  <a:lnTo>
                    <a:pt x="33528" y="4572"/>
                  </a:lnTo>
                  <a:lnTo>
                    <a:pt x="30480" y="6095"/>
                  </a:lnTo>
                  <a:lnTo>
                    <a:pt x="28956" y="9143"/>
                  </a:lnTo>
                  <a:lnTo>
                    <a:pt x="27431" y="10668"/>
                  </a:lnTo>
                  <a:lnTo>
                    <a:pt x="25907" y="13715"/>
                  </a:lnTo>
                  <a:lnTo>
                    <a:pt x="24384" y="15240"/>
                  </a:lnTo>
                  <a:lnTo>
                    <a:pt x="21336" y="16763"/>
                  </a:lnTo>
                  <a:lnTo>
                    <a:pt x="18287" y="18288"/>
                  </a:lnTo>
                  <a:lnTo>
                    <a:pt x="16764" y="21335"/>
                  </a:lnTo>
                  <a:lnTo>
                    <a:pt x="13716" y="22860"/>
                  </a:lnTo>
                  <a:lnTo>
                    <a:pt x="12191" y="22860"/>
                  </a:lnTo>
                  <a:lnTo>
                    <a:pt x="9144" y="25908"/>
                  </a:lnTo>
                  <a:lnTo>
                    <a:pt x="7619" y="27431"/>
                  </a:lnTo>
                  <a:lnTo>
                    <a:pt x="6096" y="27431"/>
                  </a:lnTo>
                  <a:lnTo>
                    <a:pt x="4571" y="30480"/>
                  </a:lnTo>
                  <a:lnTo>
                    <a:pt x="3048" y="32003"/>
                  </a:lnTo>
                  <a:lnTo>
                    <a:pt x="1524" y="33528"/>
                  </a:lnTo>
                  <a:lnTo>
                    <a:pt x="1524" y="35051"/>
                  </a:lnTo>
                  <a:lnTo>
                    <a:pt x="0" y="36575"/>
                  </a:lnTo>
                  <a:lnTo>
                    <a:pt x="0" y="38100"/>
                  </a:lnTo>
                  <a:lnTo>
                    <a:pt x="1524" y="38100"/>
                  </a:lnTo>
                  <a:lnTo>
                    <a:pt x="1524" y="39624"/>
                  </a:lnTo>
                  <a:lnTo>
                    <a:pt x="3048" y="39624"/>
                  </a:lnTo>
                  <a:lnTo>
                    <a:pt x="4571" y="38100"/>
                  </a:lnTo>
                  <a:lnTo>
                    <a:pt x="6096" y="38100"/>
                  </a:lnTo>
                  <a:lnTo>
                    <a:pt x="7619" y="36575"/>
                  </a:lnTo>
                  <a:lnTo>
                    <a:pt x="10668" y="36575"/>
                  </a:lnTo>
                  <a:close/>
                </a:path>
              </a:pathLst>
            </a:custGeom>
            <a:solidFill>
              <a:srgbClr val="6679B6"/>
            </a:solidFill>
          </p:spPr>
          <p:txBody>
            <a:bodyPr wrap="square" lIns="0" tIns="0" rIns="0" bIns="0" rtlCol="0">
              <a:noAutofit/>
            </a:bodyPr>
            <a:lstStyle/>
            <a:p>
              <a:endParaRPr sz="700"/>
            </a:p>
          </p:txBody>
        </p:sp>
        <p:sp>
          <p:nvSpPr>
            <p:cNvPr id="1845" name="object 1886"/>
            <p:cNvSpPr/>
            <p:nvPr/>
          </p:nvSpPr>
          <p:spPr>
            <a:xfrm>
              <a:off x="7562804" y="1435342"/>
              <a:ext cx="155983" cy="133683"/>
            </a:xfrm>
            <a:custGeom>
              <a:avLst/>
              <a:gdLst/>
              <a:ahLst/>
              <a:cxnLst/>
              <a:rect l="l" t="t" r="r" b="b"/>
              <a:pathLst>
                <a:path w="57912" h="50292">
                  <a:moveTo>
                    <a:pt x="3047" y="44195"/>
                  </a:moveTo>
                  <a:lnTo>
                    <a:pt x="1524" y="45719"/>
                  </a:lnTo>
                  <a:lnTo>
                    <a:pt x="1524" y="47243"/>
                  </a:lnTo>
                  <a:lnTo>
                    <a:pt x="0" y="47243"/>
                  </a:lnTo>
                  <a:lnTo>
                    <a:pt x="0" y="48767"/>
                  </a:lnTo>
                  <a:lnTo>
                    <a:pt x="1524" y="48767"/>
                  </a:lnTo>
                  <a:lnTo>
                    <a:pt x="1524" y="50291"/>
                  </a:lnTo>
                  <a:lnTo>
                    <a:pt x="3047" y="50291"/>
                  </a:lnTo>
                  <a:lnTo>
                    <a:pt x="4572" y="48767"/>
                  </a:lnTo>
                  <a:lnTo>
                    <a:pt x="6095" y="48767"/>
                  </a:lnTo>
                  <a:lnTo>
                    <a:pt x="9143" y="47243"/>
                  </a:lnTo>
                  <a:lnTo>
                    <a:pt x="10667" y="45719"/>
                  </a:lnTo>
                  <a:lnTo>
                    <a:pt x="13715" y="45719"/>
                  </a:lnTo>
                  <a:lnTo>
                    <a:pt x="15240" y="44195"/>
                  </a:lnTo>
                  <a:lnTo>
                    <a:pt x="16763" y="41147"/>
                  </a:lnTo>
                  <a:lnTo>
                    <a:pt x="19812" y="39623"/>
                  </a:lnTo>
                  <a:lnTo>
                    <a:pt x="21335" y="38100"/>
                  </a:lnTo>
                  <a:lnTo>
                    <a:pt x="24383" y="35051"/>
                  </a:lnTo>
                  <a:lnTo>
                    <a:pt x="25907" y="32003"/>
                  </a:lnTo>
                  <a:lnTo>
                    <a:pt x="28955" y="30479"/>
                  </a:lnTo>
                  <a:lnTo>
                    <a:pt x="32003" y="27431"/>
                  </a:lnTo>
                  <a:lnTo>
                    <a:pt x="35051" y="25907"/>
                  </a:lnTo>
                  <a:lnTo>
                    <a:pt x="38100" y="22859"/>
                  </a:lnTo>
                  <a:lnTo>
                    <a:pt x="41147" y="21335"/>
                  </a:lnTo>
                  <a:lnTo>
                    <a:pt x="44195" y="18287"/>
                  </a:lnTo>
                  <a:lnTo>
                    <a:pt x="47243" y="16763"/>
                  </a:lnTo>
                  <a:lnTo>
                    <a:pt x="48767" y="15239"/>
                  </a:lnTo>
                  <a:lnTo>
                    <a:pt x="50292" y="13715"/>
                  </a:lnTo>
                  <a:lnTo>
                    <a:pt x="53340" y="10667"/>
                  </a:lnTo>
                  <a:lnTo>
                    <a:pt x="54863" y="9143"/>
                  </a:lnTo>
                  <a:lnTo>
                    <a:pt x="56387" y="7619"/>
                  </a:lnTo>
                  <a:lnTo>
                    <a:pt x="56387" y="6095"/>
                  </a:lnTo>
                  <a:lnTo>
                    <a:pt x="57912" y="4571"/>
                  </a:lnTo>
                  <a:lnTo>
                    <a:pt x="57912" y="0"/>
                  </a:lnTo>
                  <a:lnTo>
                    <a:pt x="54863" y="0"/>
                  </a:lnTo>
                  <a:lnTo>
                    <a:pt x="53340" y="1523"/>
                  </a:lnTo>
                  <a:lnTo>
                    <a:pt x="51815" y="1523"/>
                  </a:lnTo>
                  <a:lnTo>
                    <a:pt x="50292" y="3047"/>
                  </a:lnTo>
                  <a:lnTo>
                    <a:pt x="48767" y="4571"/>
                  </a:lnTo>
                  <a:lnTo>
                    <a:pt x="47243" y="4571"/>
                  </a:lnTo>
                  <a:lnTo>
                    <a:pt x="44195" y="6095"/>
                  </a:lnTo>
                  <a:lnTo>
                    <a:pt x="42672" y="9143"/>
                  </a:lnTo>
                  <a:lnTo>
                    <a:pt x="39624" y="10667"/>
                  </a:lnTo>
                  <a:lnTo>
                    <a:pt x="38100" y="13715"/>
                  </a:lnTo>
                  <a:lnTo>
                    <a:pt x="35051" y="15239"/>
                  </a:lnTo>
                  <a:lnTo>
                    <a:pt x="32003" y="18287"/>
                  </a:lnTo>
                  <a:lnTo>
                    <a:pt x="30480" y="19811"/>
                  </a:lnTo>
                  <a:lnTo>
                    <a:pt x="27431" y="22859"/>
                  </a:lnTo>
                  <a:lnTo>
                    <a:pt x="24383" y="25907"/>
                  </a:lnTo>
                  <a:lnTo>
                    <a:pt x="21335" y="27431"/>
                  </a:lnTo>
                  <a:lnTo>
                    <a:pt x="18287" y="30479"/>
                  </a:lnTo>
                  <a:lnTo>
                    <a:pt x="15240" y="32003"/>
                  </a:lnTo>
                  <a:lnTo>
                    <a:pt x="13715" y="33527"/>
                  </a:lnTo>
                  <a:lnTo>
                    <a:pt x="10667" y="35051"/>
                  </a:lnTo>
                  <a:lnTo>
                    <a:pt x="7620" y="36575"/>
                  </a:lnTo>
                  <a:lnTo>
                    <a:pt x="6095" y="39623"/>
                  </a:lnTo>
                  <a:lnTo>
                    <a:pt x="4572" y="41147"/>
                  </a:lnTo>
                  <a:lnTo>
                    <a:pt x="3047" y="42671"/>
                  </a:lnTo>
                  <a:lnTo>
                    <a:pt x="3047" y="44195"/>
                  </a:lnTo>
                  <a:close/>
                </a:path>
              </a:pathLst>
            </a:custGeom>
            <a:solidFill>
              <a:srgbClr val="6679B6"/>
            </a:solidFill>
          </p:spPr>
          <p:txBody>
            <a:bodyPr wrap="square" lIns="0" tIns="0" rIns="0" bIns="0" rtlCol="0">
              <a:noAutofit/>
            </a:bodyPr>
            <a:lstStyle/>
            <a:p>
              <a:endParaRPr sz="700"/>
            </a:p>
          </p:txBody>
        </p:sp>
        <p:sp>
          <p:nvSpPr>
            <p:cNvPr id="1846" name="object 1887"/>
            <p:cNvSpPr/>
            <p:nvPr/>
          </p:nvSpPr>
          <p:spPr>
            <a:xfrm>
              <a:off x="7546385" y="1423189"/>
              <a:ext cx="127247" cy="105328"/>
            </a:xfrm>
            <a:custGeom>
              <a:avLst/>
              <a:gdLst/>
              <a:ahLst/>
              <a:cxnLst/>
              <a:rect l="l" t="t" r="r" b="b"/>
              <a:pathLst>
                <a:path w="47243" h="39624">
                  <a:moveTo>
                    <a:pt x="21336" y="18287"/>
                  </a:moveTo>
                  <a:lnTo>
                    <a:pt x="22860" y="15239"/>
                  </a:lnTo>
                  <a:lnTo>
                    <a:pt x="25908" y="13715"/>
                  </a:lnTo>
                  <a:lnTo>
                    <a:pt x="27431" y="10667"/>
                  </a:lnTo>
                  <a:lnTo>
                    <a:pt x="28956" y="9143"/>
                  </a:lnTo>
                  <a:lnTo>
                    <a:pt x="32003" y="7619"/>
                  </a:lnTo>
                  <a:lnTo>
                    <a:pt x="33528" y="6095"/>
                  </a:lnTo>
                  <a:lnTo>
                    <a:pt x="35051" y="4572"/>
                  </a:lnTo>
                  <a:lnTo>
                    <a:pt x="36576" y="3047"/>
                  </a:lnTo>
                  <a:lnTo>
                    <a:pt x="38100" y="1524"/>
                  </a:lnTo>
                  <a:lnTo>
                    <a:pt x="39624" y="1524"/>
                  </a:lnTo>
                  <a:lnTo>
                    <a:pt x="41148" y="0"/>
                  </a:lnTo>
                  <a:lnTo>
                    <a:pt x="45720" y="0"/>
                  </a:lnTo>
                  <a:lnTo>
                    <a:pt x="47243" y="0"/>
                  </a:lnTo>
                  <a:lnTo>
                    <a:pt x="47243" y="3047"/>
                  </a:lnTo>
                  <a:lnTo>
                    <a:pt x="45720" y="4572"/>
                  </a:lnTo>
                  <a:lnTo>
                    <a:pt x="45720" y="6095"/>
                  </a:lnTo>
                  <a:lnTo>
                    <a:pt x="44196" y="7619"/>
                  </a:lnTo>
                  <a:lnTo>
                    <a:pt x="42672" y="9143"/>
                  </a:lnTo>
                  <a:lnTo>
                    <a:pt x="41148" y="10667"/>
                  </a:lnTo>
                  <a:lnTo>
                    <a:pt x="39624" y="12192"/>
                  </a:lnTo>
                  <a:lnTo>
                    <a:pt x="38100" y="13715"/>
                  </a:lnTo>
                  <a:lnTo>
                    <a:pt x="36576" y="15239"/>
                  </a:lnTo>
                  <a:lnTo>
                    <a:pt x="33528" y="16763"/>
                  </a:lnTo>
                  <a:lnTo>
                    <a:pt x="30480" y="18287"/>
                  </a:lnTo>
                  <a:lnTo>
                    <a:pt x="28956" y="19812"/>
                  </a:lnTo>
                  <a:lnTo>
                    <a:pt x="25908" y="22859"/>
                  </a:lnTo>
                  <a:lnTo>
                    <a:pt x="22860" y="24383"/>
                  </a:lnTo>
                  <a:lnTo>
                    <a:pt x="21336" y="25907"/>
                  </a:lnTo>
                  <a:lnTo>
                    <a:pt x="19812" y="28955"/>
                  </a:lnTo>
                  <a:lnTo>
                    <a:pt x="18288" y="30479"/>
                  </a:lnTo>
                  <a:lnTo>
                    <a:pt x="16763" y="32003"/>
                  </a:lnTo>
                  <a:lnTo>
                    <a:pt x="13716" y="33527"/>
                  </a:lnTo>
                  <a:lnTo>
                    <a:pt x="12192" y="35051"/>
                  </a:lnTo>
                  <a:lnTo>
                    <a:pt x="10668" y="36575"/>
                  </a:lnTo>
                  <a:lnTo>
                    <a:pt x="9143" y="36575"/>
                  </a:lnTo>
                  <a:lnTo>
                    <a:pt x="7620" y="38099"/>
                  </a:lnTo>
                  <a:lnTo>
                    <a:pt x="6096" y="38099"/>
                  </a:lnTo>
                  <a:lnTo>
                    <a:pt x="4572" y="39624"/>
                  </a:lnTo>
                  <a:lnTo>
                    <a:pt x="1524" y="39624"/>
                  </a:lnTo>
                  <a:lnTo>
                    <a:pt x="0" y="39624"/>
                  </a:lnTo>
                  <a:lnTo>
                    <a:pt x="0" y="36575"/>
                  </a:lnTo>
                  <a:lnTo>
                    <a:pt x="1524" y="35051"/>
                  </a:lnTo>
                  <a:lnTo>
                    <a:pt x="1524" y="33527"/>
                  </a:lnTo>
                  <a:lnTo>
                    <a:pt x="3048" y="32003"/>
                  </a:lnTo>
                  <a:lnTo>
                    <a:pt x="4572" y="30479"/>
                  </a:lnTo>
                  <a:lnTo>
                    <a:pt x="6096" y="28955"/>
                  </a:lnTo>
                  <a:lnTo>
                    <a:pt x="7620" y="27431"/>
                  </a:lnTo>
                  <a:lnTo>
                    <a:pt x="9143" y="25907"/>
                  </a:lnTo>
                  <a:lnTo>
                    <a:pt x="12192" y="24383"/>
                  </a:lnTo>
                  <a:lnTo>
                    <a:pt x="13716" y="22859"/>
                  </a:lnTo>
                  <a:lnTo>
                    <a:pt x="16763" y="21335"/>
                  </a:lnTo>
                  <a:lnTo>
                    <a:pt x="18288" y="19812"/>
                  </a:lnTo>
                  <a:lnTo>
                    <a:pt x="21336" y="18287"/>
                  </a:lnTo>
                </a:path>
              </a:pathLst>
            </a:custGeom>
            <a:ln w="1524">
              <a:solidFill>
                <a:srgbClr val="475378"/>
              </a:solidFill>
            </a:ln>
          </p:spPr>
          <p:txBody>
            <a:bodyPr wrap="square" lIns="0" tIns="0" rIns="0" bIns="0" rtlCol="0">
              <a:noAutofit/>
            </a:bodyPr>
            <a:lstStyle/>
            <a:p>
              <a:endParaRPr sz="700"/>
            </a:p>
          </p:txBody>
        </p:sp>
        <p:sp>
          <p:nvSpPr>
            <p:cNvPr id="1847" name="object 1888"/>
            <p:cNvSpPr/>
            <p:nvPr/>
          </p:nvSpPr>
          <p:spPr>
            <a:xfrm>
              <a:off x="7579223" y="1508262"/>
              <a:ext cx="127249" cy="105328"/>
            </a:xfrm>
            <a:custGeom>
              <a:avLst/>
              <a:gdLst/>
              <a:ahLst/>
              <a:cxnLst/>
              <a:rect l="l" t="t" r="r" b="b"/>
              <a:pathLst>
                <a:path w="47244" h="39624">
                  <a:moveTo>
                    <a:pt x="21336" y="16763"/>
                  </a:moveTo>
                  <a:lnTo>
                    <a:pt x="24384" y="15240"/>
                  </a:lnTo>
                  <a:lnTo>
                    <a:pt x="25907" y="13715"/>
                  </a:lnTo>
                  <a:lnTo>
                    <a:pt x="27431" y="10668"/>
                  </a:lnTo>
                  <a:lnTo>
                    <a:pt x="28956" y="9143"/>
                  </a:lnTo>
                  <a:lnTo>
                    <a:pt x="30480" y="6095"/>
                  </a:lnTo>
                  <a:lnTo>
                    <a:pt x="33528" y="4572"/>
                  </a:lnTo>
                  <a:lnTo>
                    <a:pt x="35051" y="3048"/>
                  </a:lnTo>
                  <a:lnTo>
                    <a:pt x="36576" y="1524"/>
                  </a:lnTo>
                  <a:lnTo>
                    <a:pt x="38100" y="1524"/>
                  </a:lnTo>
                  <a:lnTo>
                    <a:pt x="41148" y="0"/>
                  </a:lnTo>
                  <a:lnTo>
                    <a:pt x="45719" y="0"/>
                  </a:lnTo>
                  <a:lnTo>
                    <a:pt x="47244" y="0"/>
                  </a:lnTo>
                  <a:lnTo>
                    <a:pt x="47244" y="1524"/>
                  </a:lnTo>
                  <a:lnTo>
                    <a:pt x="45719" y="3048"/>
                  </a:lnTo>
                  <a:lnTo>
                    <a:pt x="45719" y="4572"/>
                  </a:lnTo>
                  <a:lnTo>
                    <a:pt x="44196" y="4572"/>
                  </a:lnTo>
                  <a:lnTo>
                    <a:pt x="44196" y="6095"/>
                  </a:lnTo>
                  <a:lnTo>
                    <a:pt x="42671" y="9143"/>
                  </a:lnTo>
                  <a:lnTo>
                    <a:pt x="41148" y="9143"/>
                  </a:lnTo>
                  <a:lnTo>
                    <a:pt x="39624" y="10668"/>
                  </a:lnTo>
                  <a:lnTo>
                    <a:pt x="38100" y="13715"/>
                  </a:lnTo>
                  <a:lnTo>
                    <a:pt x="35051" y="13715"/>
                  </a:lnTo>
                  <a:lnTo>
                    <a:pt x="33528" y="16763"/>
                  </a:lnTo>
                  <a:lnTo>
                    <a:pt x="30480" y="18288"/>
                  </a:lnTo>
                  <a:lnTo>
                    <a:pt x="27431" y="19812"/>
                  </a:lnTo>
                  <a:lnTo>
                    <a:pt x="25907" y="21335"/>
                  </a:lnTo>
                  <a:lnTo>
                    <a:pt x="24384" y="22860"/>
                  </a:lnTo>
                  <a:lnTo>
                    <a:pt x="21336" y="25908"/>
                  </a:lnTo>
                  <a:lnTo>
                    <a:pt x="19811" y="27431"/>
                  </a:lnTo>
                  <a:lnTo>
                    <a:pt x="18287" y="28955"/>
                  </a:lnTo>
                  <a:lnTo>
                    <a:pt x="15239" y="32003"/>
                  </a:lnTo>
                  <a:lnTo>
                    <a:pt x="13716" y="33528"/>
                  </a:lnTo>
                  <a:lnTo>
                    <a:pt x="12191" y="35051"/>
                  </a:lnTo>
                  <a:lnTo>
                    <a:pt x="10668" y="36575"/>
                  </a:lnTo>
                  <a:lnTo>
                    <a:pt x="6096" y="36575"/>
                  </a:lnTo>
                  <a:lnTo>
                    <a:pt x="6096" y="38100"/>
                  </a:lnTo>
                  <a:lnTo>
                    <a:pt x="4571" y="38100"/>
                  </a:lnTo>
                  <a:lnTo>
                    <a:pt x="3048" y="39624"/>
                  </a:lnTo>
                  <a:lnTo>
                    <a:pt x="1524" y="39624"/>
                  </a:lnTo>
                  <a:lnTo>
                    <a:pt x="1524" y="38100"/>
                  </a:lnTo>
                  <a:lnTo>
                    <a:pt x="0" y="38100"/>
                  </a:lnTo>
                  <a:lnTo>
                    <a:pt x="0" y="36575"/>
                  </a:lnTo>
                  <a:lnTo>
                    <a:pt x="1524" y="35051"/>
                  </a:lnTo>
                  <a:lnTo>
                    <a:pt x="1524" y="33528"/>
                  </a:lnTo>
                  <a:lnTo>
                    <a:pt x="3048" y="32003"/>
                  </a:lnTo>
                  <a:lnTo>
                    <a:pt x="4571" y="30480"/>
                  </a:lnTo>
                  <a:lnTo>
                    <a:pt x="6096" y="27431"/>
                  </a:lnTo>
                  <a:lnTo>
                    <a:pt x="7619" y="27431"/>
                  </a:lnTo>
                  <a:lnTo>
                    <a:pt x="9144" y="25908"/>
                  </a:lnTo>
                  <a:lnTo>
                    <a:pt x="12191" y="22860"/>
                  </a:lnTo>
                  <a:lnTo>
                    <a:pt x="13716" y="22860"/>
                  </a:lnTo>
                  <a:lnTo>
                    <a:pt x="16764" y="21335"/>
                  </a:lnTo>
                  <a:lnTo>
                    <a:pt x="18287" y="18288"/>
                  </a:lnTo>
                  <a:lnTo>
                    <a:pt x="21336" y="16763"/>
                  </a:lnTo>
                </a:path>
              </a:pathLst>
            </a:custGeom>
            <a:ln w="1524">
              <a:solidFill>
                <a:srgbClr val="475378"/>
              </a:solidFill>
            </a:ln>
          </p:spPr>
          <p:txBody>
            <a:bodyPr wrap="square" lIns="0" tIns="0" rIns="0" bIns="0" rtlCol="0">
              <a:noAutofit/>
            </a:bodyPr>
            <a:lstStyle/>
            <a:p>
              <a:endParaRPr sz="700"/>
            </a:p>
          </p:txBody>
        </p:sp>
        <p:sp>
          <p:nvSpPr>
            <p:cNvPr id="1848" name="object 1889"/>
            <p:cNvSpPr/>
            <p:nvPr/>
          </p:nvSpPr>
          <p:spPr>
            <a:xfrm>
              <a:off x="7562804" y="1435342"/>
              <a:ext cx="155983" cy="133683"/>
            </a:xfrm>
            <a:custGeom>
              <a:avLst/>
              <a:gdLst/>
              <a:ahLst/>
              <a:cxnLst/>
              <a:rect l="l" t="t" r="r" b="b"/>
              <a:pathLst>
                <a:path w="57912" h="50292">
                  <a:moveTo>
                    <a:pt x="27431" y="22859"/>
                  </a:moveTo>
                  <a:lnTo>
                    <a:pt x="30480" y="19811"/>
                  </a:lnTo>
                  <a:lnTo>
                    <a:pt x="32003" y="18287"/>
                  </a:lnTo>
                  <a:lnTo>
                    <a:pt x="35051" y="15239"/>
                  </a:lnTo>
                  <a:lnTo>
                    <a:pt x="38100" y="13715"/>
                  </a:lnTo>
                  <a:lnTo>
                    <a:pt x="39624" y="10667"/>
                  </a:lnTo>
                  <a:lnTo>
                    <a:pt x="42672" y="9143"/>
                  </a:lnTo>
                  <a:lnTo>
                    <a:pt x="44195" y="6095"/>
                  </a:lnTo>
                  <a:lnTo>
                    <a:pt x="47243" y="4571"/>
                  </a:lnTo>
                  <a:lnTo>
                    <a:pt x="48767" y="4571"/>
                  </a:lnTo>
                  <a:lnTo>
                    <a:pt x="50292" y="3047"/>
                  </a:lnTo>
                  <a:lnTo>
                    <a:pt x="51815" y="1523"/>
                  </a:lnTo>
                  <a:lnTo>
                    <a:pt x="53340" y="1523"/>
                  </a:lnTo>
                  <a:lnTo>
                    <a:pt x="54863" y="0"/>
                  </a:lnTo>
                  <a:lnTo>
                    <a:pt x="57912" y="0"/>
                  </a:lnTo>
                  <a:lnTo>
                    <a:pt x="57912" y="4571"/>
                  </a:lnTo>
                  <a:lnTo>
                    <a:pt x="56387" y="6095"/>
                  </a:lnTo>
                  <a:lnTo>
                    <a:pt x="56387" y="7619"/>
                  </a:lnTo>
                  <a:lnTo>
                    <a:pt x="47243" y="16763"/>
                  </a:lnTo>
                  <a:lnTo>
                    <a:pt x="44195" y="18287"/>
                  </a:lnTo>
                  <a:lnTo>
                    <a:pt x="41147" y="21335"/>
                  </a:lnTo>
                  <a:lnTo>
                    <a:pt x="38100" y="22859"/>
                  </a:lnTo>
                  <a:lnTo>
                    <a:pt x="35051" y="25907"/>
                  </a:lnTo>
                  <a:lnTo>
                    <a:pt x="32003" y="27431"/>
                  </a:lnTo>
                  <a:lnTo>
                    <a:pt x="28955" y="30479"/>
                  </a:lnTo>
                  <a:lnTo>
                    <a:pt x="25907" y="32003"/>
                  </a:lnTo>
                  <a:lnTo>
                    <a:pt x="24383" y="35051"/>
                  </a:lnTo>
                  <a:lnTo>
                    <a:pt x="21335" y="38100"/>
                  </a:lnTo>
                  <a:lnTo>
                    <a:pt x="19812" y="39623"/>
                  </a:lnTo>
                  <a:lnTo>
                    <a:pt x="16763" y="41147"/>
                  </a:lnTo>
                  <a:lnTo>
                    <a:pt x="15240" y="44195"/>
                  </a:lnTo>
                  <a:lnTo>
                    <a:pt x="12192" y="45719"/>
                  </a:lnTo>
                  <a:lnTo>
                    <a:pt x="10667" y="45719"/>
                  </a:lnTo>
                  <a:lnTo>
                    <a:pt x="9143" y="47243"/>
                  </a:lnTo>
                  <a:lnTo>
                    <a:pt x="6095" y="48767"/>
                  </a:lnTo>
                  <a:lnTo>
                    <a:pt x="4572" y="48767"/>
                  </a:lnTo>
                  <a:lnTo>
                    <a:pt x="3047" y="50291"/>
                  </a:lnTo>
                  <a:lnTo>
                    <a:pt x="1524" y="50291"/>
                  </a:lnTo>
                  <a:lnTo>
                    <a:pt x="1524" y="48767"/>
                  </a:lnTo>
                  <a:lnTo>
                    <a:pt x="0" y="48767"/>
                  </a:lnTo>
                  <a:lnTo>
                    <a:pt x="0" y="47243"/>
                  </a:lnTo>
                  <a:lnTo>
                    <a:pt x="1524" y="47243"/>
                  </a:lnTo>
                  <a:lnTo>
                    <a:pt x="1524" y="45719"/>
                  </a:lnTo>
                  <a:lnTo>
                    <a:pt x="3047" y="44195"/>
                  </a:lnTo>
                  <a:lnTo>
                    <a:pt x="3047" y="42671"/>
                  </a:lnTo>
                  <a:lnTo>
                    <a:pt x="4572" y="41147"/>
                  </a:lnTo>
                  <a:lnTo>
                    <a:pt x="6095" y="39623"/>
                  </a:lnTo>
                  <a:lnTo>
                    <a:pt x="7620" y="36575"/>
                  </a:lnTo>
                  <a:lnTo>
                    <a:pt x="10667" y="35051"/>
                  </a:lnTo>
                  <a:lnTo>
                    <a:pt x="12192" y="33527"/>
                  </a:lnTo>
                  <a:lnTo>
                    <a:pt x="15240" y="32003"/>
                  </a:lnTo>
                  <a:lnTo>
                    <a:pt x="18287" y="30479"/>
                  </a:lnTo>
                  <a:lnTo>
                    <a:pt x="21335" y="27431"/>
                  </a:lnTo>
                  <a:lnTo>
                    <a:pt x="24383" y="25907"/>
                  </a:lnTo>
                  <a:lnTo>
                    <a:pt x="27431" y="22859"/>
                  </a:lnTo>
                </a:path>
              </a:pathLst>
            </a:custGeom>
            <a:ln w="1524">
              <a:solidFill>
                <a:srgbClr val="475378"/>
              </a:solidFill>
            </a:ln>
          </p:spPr>
          <p:txBody>
            <a:bodyPr wrap="square" lIns="0" tIns="0" rIns="0" bIns="0" rtlCol="0">
              <a:noAutofit/>
            </a:bodyPr>
            <a:lstStyle/>
            <a:p>
              <a:endParaRPr sz="700"/>
            </a:p>
          </p:txBody>
        </p:sp>
        <p:sp>
          <p:nvSpPr>
            <p:cNvPr id="1849" name="object 1890"/>
            <p:cNvSpPr/>
            <p:nvPr/>
          </p:nvSpPr>
          <p:spPr>
            <a:xfrm>
              <a:off x="7714682" y="1459649"/>
              <a:ext cx="41048" cy="36460"/>
            </a:xfrm>
            <a:custGeom>
              <a:avLst/>
              <a:gdLst/>
              <a:ahLst/>
              <a:cxnLst/>
              <a:rect l="l" t="t" r="r" b="b"/>
              <a:pathLst>
                <a:path w="15240" h="13716">
                  <a:moveTo>
                    <a:pt x="4572" y="4571"/>
                  </a:moveTo>
                  <a:lnTo>
                    <a:pt x="6096" y="3047"/>
                  </a:lnTo>
                  <a:lnTo>
                    <a:pt x="7619" y="1523"/>
                  </a:lnTo>
                  <a:lnTo>
                    <a:pt x="9144" y="1523"/>
                  </a:lnTo>
                  <a:lnTo>
                    <a:pt x="10668" y="0"/>
                  </a:lnTo>
                  <a:lnTo>
                    <a:pt x="12192" y="0"/>
                  </a:lnTo>
                  <a:lnTo>
                    <a:pt x="13716" y="0"/>
                  </a:lnTo>
                  <a:lnTo>
                    <a:pt x="15240" y="1523"/>
                  </a:lnTo>
                  <a:lnTo>
                    <a:pt x="15240" y="4571"/>
                  </a:lnTo>
                  <a:lnTo>
                    <a:pt x="13716" y="6095"/>
                  </a:lnTo>
                  <a:lnTo>
                    <a:pt x="13716" y="7619"/>
                  </a:lnTo>
                  <a:lnTo>
                    <a:pt x="7619" y="13715"/>
                  </a:lnTo>
                  <a:lnTo>
                    <a:pt x="0" y="13715"/>
                  </a:lnTo>
                  <a:lnTo>
                    <a:pt x="0" y="9143"/>
                  </a:lnTo>
                  <a:lnTo>
                    <a:pt x="1524" y="7619"/>
                  </a:lnTo>
                  <a:lnTo>
                    <a:pt x="1524" y="6095"/>
                  </a:lnTo>
                  <a:lnTo>
                    <a:pt x="3048" y="4571"/>
                  </a:lnTo>
                  <a:lnTo>
                    <a:pt x="4572" y="4571"/>
                  </a:lnTo>
                </a:path>
              </a:pathLst>
            </a:custGeom>
            <a:ln w="1524">
              <a:solidFill>
                <a:srgbClr val="475378"/>
              </a:solidFill>
            </a:ln>
          </p:spPr>
          <p:txBody>
            <a:bodyPr wrap="square" lIns="0" tIns="0" rIns="0" bIns="0" rtlCol="0">
              <a:noAutofit/>
            </a:bodyPr>
            <a:lstStyle/>
            <a:p>
              <a:endParaRPr sz="700"/>
            </a:p>
          </p:txBody>
        </p:sp>
        <p:sp>
          <p:nvSpPr>
            <p:cNvPr id="1850" name="object 1891"/>
            <p:cNvSpPr/>
            <p:nvPr/>
          </p:nvSpPr>
          <p:spPr>
            <a:xfrm>
              <a:off x="7517651" y="1540670"/>
              <a:ext cx="24629" cy="24304"/>
            </a:xfrm>
            <a:custGeom>
              <a:avLst/>
              <a:gdLst/>
              <a:ahLst/>
              <a:cxnLst/>
              <a:rect l="l" t="t" r="r" b="b"/>
              <a:pathLst>
                <a:path w="9144" h="9143">
                  <a:moveTo>
                    <a:pt x="0" y="1523"/>
                  </a:moveTo>
                  <a:lnTo>
                    <a:pt x="1524" y="1523"/>
                  </a:lnTo>
                  <a:lnTo>
                    <a:pt x="3048" y="0"/>
                  </a:lnTo>
                  <a:lnTo>
                    <a:pt x="3048" y="1523"/>
                  </a:lnTo>
                  <a:lnTo>
                    <a:pt x="6096" y="1523"/>
                  </a:lnTo>
                  <a:lnTo>
                    <a:pt x="7619" y="1523"/>
                  </a:lnTo>
                  <a:lnTo>
                    <a:pt x="7619" y="3047"/>
                  </a:lnTo>
                  <a:lnTo>
                    <a:pt x="9144" y="4571"/>
                  </a:lnTo>
                  <a:lnTo>
                    <a:pt x="9144" y="6095"/>
                  </a:lnTo>
                  <a:lnTo>
                    <a:pt x="7619" y="7619"/>
                  </a:lnTo>
                  <a:lnTo>
                    <a:pt x="6096" y="7619"/>
                  </a:lnTo>
                  <a:lnTo>
                    <a:pt x="6096" y="9143"/>
                  </a:lnTo>
                  <a:lnTo>
                    <a:pt x="4571" y="9143"/>
                  </a:lnTo>
                  <a:lnTo>
                    <a:pt x="3048" y="7619"/>
                  </a:lnTo>
                  <a:lnTo>
                    <a:pt x="1524" y="7619"/>
                  </a:lnTo>
                  <a:lnTo>
                    <a:pt x="1524" y="6095"/>
                  </a:lnTo>
                  <a:lnTo>
                    <a:pt x="0" y="6095"/>
                  </a:lnTo>
                  <a:lnTo>
                    <a:pt x="0" y="1523"/>
                  </a:lnTo>
                </a:path>
              </a:pathLst>
            </a:custGeom>
            <a:ln w="1523">
              <a:solidFill>
                <a:srgbClr val="475378"/>
              </a:solidFill>
            </a:ln>
          </p:spPr>
          <p:txBody>
            <a:bodyPr wrap="square" lIns="0" tIns="0" rIns="0" bIns="0" rtlCol="0">
              <a:noAutofit/>
            </a:bodyPr>
            <a:lstStyle/>
            <a:p>
              <a:endParaRPr sz="700"/>
            </a:p>
          </p:txBody>
        </p:sp>
        <p:sp>
          <p:nvSpPr>
            <p:cNvPr id="1851" name="object 1892"/>
            <p:cNvSpPr/>
            <p:nvPr/>
          </p:nvSpPr>
          <p:spPr>
            <a:xfrm>
              <a:off x="7534070" y="1585229"/>
              <a:ext cx="20521" cy="20255"/>
            </a:xfrm>
            <a:custGeom>
              <a:avLst/>
              <a:gdLst/>
              <a:ahLst/>
              <a:cxnLst/>
              <a:rect l="l" t="t" r="r" b="b"/>
              <a:pathLst>
                <a:path w="7619" h="7620">
                  <a:moveTo>
                    <a:pt x="0" y="1524"/>
                  </a:moveTo>
                  <a:lnTo>
                    <a:pt x="1523" y="1524"/>
                  </a:lnTo>
                  <a:lnTo>
                    <a:pt x="1523" y="0"/>
                  </a:lnTo>
                  <a:lnTo>
                    <a:pt x="3048" y="0"/>
                  </a:lnTo>
                  <a:lnTo>
                    <a:pt x="4571" y="0"/>
                  </a:lnTo>
                  <a:lnTo>
                    <a:pt x="4571" y="1524"/>
                  </a:lnTo>
                  <a:lnTo>
                    <a:pt x="6095" y="1524"/>
                  </a:lnTo>
                  <a:lnTo>
                    <a:pt x="6095" y="3048"/>
                  </a:lnTo>
                  <a:lnTo>
                    <a:pt x="7619" y="3048"/>
                  </a:lnTo>
                  <a:lnTo>
                    <a:pt x="7619" y="7620"/>
                  </a:lnTo>
                  <a:lnTo>
                    <a:pt x="6095" y="7620"/>
                  </a:lnTo>
                  <a:lnTo>
                    <a:pt x="4571" y="7620"/>
                  </a:lnTo>
                  <a:lnTo>
                    <a:pt x="3048" y="7620"/>
                  </a:lnTo>
                  <a:lnTo>
                    <a:pt x="1523" y="7620"/>
                  </a:lnTo>
                  <a:lnTo>
                    <a:pt x="0" y="6096"/>
                  </a:lnTo>
                  <a:lnTo>
                    <a:pt x="0" y="1524"/>
                  </a:lnTo>
                </a:path>
              </a:pathLst>
            </a:custGeom>
            <a:ln w="1524">
              <a:solidFill>
                <a:srgbClr val="475378"/>
              </a:solidFill>
            </a:ln>
          </p:spPr>
          <p:txBody>
            <a:bodyPr wrap="square" lIns="0" tIns="0" rIns="0" bIns="0" rtlCol="0">
              <a:noAutofit/>
            </a:bodyPr>
            <a:lstStyle/>
            <a:p>
              <a:endParaRPr sz="700"/>
            </a:p>
          </p:txBody>
        </p:sp>
        <p:sp>
          <p:nvSpPr>
            <p:cNvPr id="1852" name="object 1893"/>
            <p:cNvSpPr/>
            <p:nvPr/>
          </p:nvSpPr>
          <p:spPr>
            <a:xfrm>
              <a:off x="7739311" y="1423189"/>
              <a:ext cx="24626" cy="24306"/>
            </a:xfrm>
            <a:custGeom>
              <a:avLst/>
              <a:gdLst/>
              <a:ahLst/>
              <a:cxnLst/>
              <a:rect l="l" t="t" r="r" b="b"/>
              <a:pathLst>
                <a:path w="9143" h="9144">
                  <a:moveTo>
                    <a:pt x="0" y="1524"/>
                  </a:moveTo>
                  <a:lnTo>
                    <a:pt x="1523" y="0"/>
                  </a:lnTo>
                  <a:lnTo>
                    <a:pt x="3048" y="0"/>
                  </a:lnTo>
                  <a:lnTo>
                    <a:pt x="4571" y="0"/>
                  </a:lnTo>
                  <a:lnTo>
                    <a:pt x="6095" y="1524"/>
                  </a:lnTo>
                  <a:lnTo>
                    <a:pt x="7619" y="3047"/>
                  </a:lnTo>
                  <a:lnTo>
                    <a:pt x="7619" y="4572"/>
                  </a:lnTo>
                  <a:lnTo>
                    <a:pt x="9143" y="4572"/>
                  </a:lnTo>
                  <a:lnTo>
                    <a:pt x="9143" y="6095"/>
                  </a:lnTo>
                  <a:lnTo>
                    <a:pt x="7619" y="6095"/>
                  </a:lnTo>
                  <a:lnTo>
                    <a:pt x="7619" y="7619"/>
                  </a:lnTo>
                  <a:lnTo>
                    <a:pt x="6095" y="7619"/>
                  </a:lnTo>
                  <a:lnTo>
                    <a:pt x="6095" y="9143"/>
                  </a:lnTo>
                  <a:lnTo>
                    <a:pt x="4571" y="9143"/>
                  </a:lnTo>
                  <a:lnTo>
                    <a:pt x="3048" y="7619"/>
                  </a:lnTo>
                  <a:lnTo>
                    <a:pt x="1523" y="7619"/>
                  </a:lnTo>
                  <a:lnTo>
                    <a:pt x="1523" y="6095"/>
                  </a:lnTo>
                  <a:lnTo>
                    <a:pt x="0" y="6095"/>
                  </a:lnTo>
                  <a:lnTo>
                    <a:pt x="0" y="1524"/>
                  </a:lnTo>
                </a:path>
              </a:pathLst>
            </a:custGeom>
            <a:ln w="1524">
              <a:solidFill>
                <a:srgbClr val="475378"/>
              </a:solidFill>
            </a:ln>
          </p:spPr>
          <p:txBody>
            <a:bodyPr wrap="square" lIns="0" tIns="0" rIns="0" bIns="0" rtlCol="0">
              <a:noAutofit/>
            </a:bodyPr>
            <a:lstStyle/>
            <a:p>
              <a:endParaRPr sz="700"/>
            </a:p>
          </p:txBody>
        </p:sp>
        <p:sp>
          <p:nvSpPr>
            <p:cNvPr id="1853" name="object 1894"/>
            <p:cNvSpPr/>
            <p:nvPr/>
          </p:nvSpPr>
          <p:spPr>
            <a:xfrm>
              <a:off x="7386297" y="1461674"/>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1854" name="object 1895"/>
            <p:cNvSpPr/>
            <p:nvPr/>
          </p:nvSpPr>
          <p:spPr>
            <a:xfrm>
              <a:off x="7386297" y="1459649"/>
              <a:ext cx="8210" cy="8102"/>
            </a:xfrm>
            <a:custGeom>
              <a:avLst/>
              <a:gdLst/>
              <a:ahLst/>
              <a:cxnLst/>
              <a:rect l="l" t="t" r="r" b="b"/>
              <a:pathLst>
                <a:path w="3048" h="3048">
                  <a:moveTo>
                    <a:pt x="3048" y="1523"/>
                  </a:moveTo>
                  <a:lnTo>
                    <a:pt x="1524" y="1523"/>
                  </a:lnTo>
                  <a:lnTo>
                    <a:pt x="1524" y="3047"/>
                  </a:lnTo>
                  <a:lnTo>
                    <a:pt x="1524" y="1523"/>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1855" name="object 1896"/>
            <p:cNvSpPr/>
            <p:nvPr/>
          </p:nvSpPr>
          <p:spPr>
            <a:xfrm>
              <a:off x="7398611" y="1423189"/>
              <a:ext cx="8207" cy="4051"/>
            </a:xfrm>
            <a:custGeom>
              <a:avLst/>
              <a:gdLst/>
              <a:ahLst/>
              <a:cxnLst/>
              <a:rect l="l" t="t" r="r" b="b"/>
              <a:pathLst>
                <a:path w="3047" h="1524">
                  <a:moveTo>
                    <a:pt x="3047" y="1524"/>
                  </a:moveTo>
                  <a:lnTo>
                    <a:pt x="3047" y="0"/>
                  </a:lnTo>
                  <a:lnTo>
                    <a:pt x="0" y="0"/>
                  </a:lnTo>
                  <a:lnTo>
                    <a:pt x="1523" y="1524"/>
                  </a:lnTo>
                  <a:lnTo>
                    <a:pt x="3047" y="1524"/>
                  </a:lnTo>
                  <a:close/>
                </a:path>
              </a:pathLst>
            </a:custGeom>
            <a:solidFill>
              <a:srgbClr val="1E1A16"/>
            </a:solidFill>
          </p:spPr>
          <p:txBody>
            <a:bodyPr wrap="square" lIns="0" tIns="0" rIns="0" bIns="0" rtlCol="0">
              <a:noAutofit/>
            </a:bodyPr>
            <a:lstStyle/>
            <a:p>
              <a:endParaRPr sz="700"/>
            </a:p>
          </p:txBody>
        </p:sp>
        <p:sp>
          <p:nvSpPr>
            <p:cNvPr id="1856" name="object 1897"/>
            <p:cNvSpPr/>
            <p:nvPr/>
          </p:nvSpPr>
          <p:spPr>
            <a:xfrm>
              <a:off x="7398611" y="1423189"/>
              <a:ext cx="8207" cy="4051"/>
            </a:xfrm>
            <a:custGeom>
              <a:avLst/>
              <a:gdLst/>
              <a:ahLst/>
              <a:cxnLst/>
              <a:rect l="l" t="t" r="r" b="b"/>
              <a:pathLst>
                <a:path w="3047" h="1524">
                  <a:moveTo>
                    <a:pt x="1523" y="1524"/>
                  </a:moveTo>
                  <a:lnTo>
                    <a:pt x="0" y="0"/>
                  </a:lnTo>
                  <a:lnTo>
                    <a:pt x="1523" y="0"/>
                  </a:lnTo>
                  <a:lnTo>
                    <a:pt x="3047" y="0"/>
                  </a:lnTo>
                  <a:lnTo>
                    <a:pt x="1523" y="1524"/>
                  </a:lnTo>
                </a:path>
              </a:pathLst>
            </a:custGeom>
            <a:ln w="1524">
              <a:solidFill>
                <a:srgbClr val="1E1A16"/>
              </a:solidFill>
            </a:ln>
          </p:spPr>
          <p:txBody>
            <a:bodyPr wrap="square" lIns="0" tIns="0" rIns="0" bIns="0" rtlCol="0">
              <a:noAutofit/>
            </a:bodyPr>
            <a:lstStyle/>
            <a:p>
              <a:endParaRPr sz="700"/>
            </a:p>
          </p:txBody>
        </p:sp>
        <p:sp>
          <p:nvSpPr>
            <p:cNvPr id="1857" name="object 1898"/>
            <p:cNvSpPr/>
            <p:nvPr/>
          </p:nvSpPr>
          <p:spPr>
            <a:xfrm>
              <a:off x="7410926" y="1400908"/>
              <a:ext cx="8210" cy="0"/>
            </a:xfrm>
            <a:custGeom>
              <a:avLst/>
              <a:gdLst/>
              <a:ahLst/>
              <a:cxnLst/>
              <a:rect l="l" t="t" r="r" b="b"/>
              <a:pathLst>
                <a:path w="3048">
                  <a:moveTo>
                    <a:pt x="0" y="0"/>
                  </a:moveTo>
                  <a:lnTo>
                    <a:pt x="3048" y="0"/>
                  </a:lnTo>
                </a:path>
              </a:pathLst>
            </a:custGeom>
            <a:ln w="2794">
              <a:solidFill>
                <a:srgbClr val="1E1A16"/>
              </a:solidFill>
            </a:ln>
          </p:spPr>
          <p:txBody>
            <a:bodyPr wrap="square" lIns="0" tIns="0" rIns="0" bIns="0" rtlCol="0">
              <a:noAutofit/>
            </a:bodyPr>
            <a:lstStyle/>
            <a:p>
              <a:endParaRPr sz="700"/>
            </a:p>
          </p:txBody>
        </p:sp>
        <p:sp>
          <p:nvSpPr>
            <p:cNvPr id="1858" name="object 1899"/>
            <p:cNvSpPr/>
            <p:nvPr/>
          </p:nvSpPr>
          <p:spPr>
            <a:xfrm>
              <a:off x="7408873" y="1400908"/>
              <a:ext cx="12314" cy="0"/>
            </a:xfrm>
            <a:custGeom>
              <a:avLst/>
              <a:gdLst/>
              <a:ahLst/>
              <a:cxnLst/>
              <a:rect l="l" t="t" r="r" b="b"/>
              <a:pathLst>
                <a:path w="4572">
                  <a:moveTo>
                    <a:pt x="0" y="0"/>
                  </a:moveTo>
                  <a:lnTo>
                    <a:pt x="4572" y="0"/>
                  </a:lnTo>
                </a:path>
              </a:pathLst>
            </a:custGeom>
            <a:ln w="4318">
              <a:solidFill>
                <a:srgbClr val="1E1A16"/>
              </a:solidFill>
            </a:ln>
          </p:spPr>
          <p:txBody>
            <a:bodyPr wrap="square" lIns="0" tIns="0" rIns="0" bIns="0" rtlCol="0">
              <a:noAutofit/>
            </a:bodyPr>
            <a:lstStyle/>
            <a:p>
              <a:endParaRPr sz="700"/>
            </a:p>
          </p:txBody>
        </p:sp>
        <p:sp>
          <p:nvSpPr>
            <p:cNvPr id="1859" name="object 1900"/>
            <p:cNvSpPr/>
            <p:nvPr/>
          </p:nvSpPr>
          <p:spPr>
            <a:xfrm>
              <a:off x="7357563" y="1477879"/>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1860" name="object 1901"/>
            <p:cNvSpPr/>
            <p:nvPr/>
          </p:nvSpPr>
          <p:spPr>
            <a:xfrm>
              <a:off x="7355511" y="1477879"/>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1861" name="object 1902"/>
            <p:cNvSpPr/>
            <p:nvPr/>
          </p:nvSpPr>
          <p:spPr>
            <a:xfrm>
              <a:off x="7513546" y="1376602"/>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1862" name="object 1903"/>
            <p:cNvSpPr/>
            <p:nvPr/>
          </p:nvSpPr>
          <p:spPr>
            <a:xfrm>
              <a:off x="7511494" y="1376602"/>
              <a:ext cx="12314" cy="0"/>
            </a:xfrm>
            <a:custGeom>
              <a:avLst/>
              <a:gdLst/>
              <a:ahLst/>
              <a:cxnLst/>
              <a:rect l="l" t="t" r="r" b="b"/>
              <a:pathLst>
                <a:path w="4572">
                  <a:moveTo>
                    <a:pt x="0" y="0"/>
                  </a:moveTo>
                  <a:lnTo>
                    <a:pt x="4572" y="0"/>
                  </a:lnTo>
                </a:path>
              </a:pathLst>
            </a:custGeom>
            <a:ln w="4317">
              <a:solidFill>
                <a:srgbClr val="1E1A16"/>
              </a:solidFill>
            </a:ln>
          </p:spPr>
          <p:txBody>
            <a:bodyPr wrap="square" lIns="0" tIns="0" rIns="0" bIns="0" rtlCol="0">
              <a:noAutofit/>
            </a:bodyPr>
            <a:lstStyle/>
            <a:p>
              <a:endParaRPr sz="700"/>
            </a:p>
          </p:txBody>
        </p:sp>
        <p:sp>
          <p:nvSpPr>
            <p:cNvPr id="1863" name="object 1904"/>
            <p:cNvSpPr/>
            <p:nvPr/>
          </p:nvSpPr>
          <p:spPr>
            <a:xfrm>
              <a:off x="7406821" y="1439393"/>
              <a:ext cx="8210" cy="8102"/>
            </a:xfrm>
            <a:custGeom>
              <a:avLst/>
              <a:gdLst/>
              <a:ahLst/>
              <a:cxnLst/>
              <a:rect l="l" t="t" r="r" b="b"/>
              <a:pathLst>
                <a:path w="3048" h="3048">
                  <a:moveTo>
                    <a:pt x="3048" y="1523"/>
                  </a:moveTo>
                  <a:lnTo>
                    <a:pt x="3048" y="0"/>
                  </a:lnTo>
                  <a:lnTo>
                    <a:pt x="0" y="0"/>
                  </a:lnTo>
                  <a:lnTo>
                    <a:pt x="0" y="1523"/>
                  </a:lnTo>
                  <a:lnTo>
                    <a:pt x="1524" y="3047"/>
                  </a:lnTo>
                  <a:lnTo>
                    <a:pt x="3048" y="3047"/>
                  </a:lnTo>
                  <a:lnTo>
                    <a:pt x="3048" y="1523"/>
                  </a:lnTo>
                  <a:close/>
                </a:path>
              </a:pathLst>
            </a:custGeom>
            <a:solidFill>
              <a:srgbClr val="1E1A16"/>
            </a:solidFill>
          </p:spPr>
          <p:txBody>
            <a:bodyPr wrap="square" lIns="0" tIns="0" rIns="0" bIns="0" rtlCol="0">
              <a:noAutofit/>
            </a:bodyPr>
            <a:lstStyle/>
            <a:p>
              <a:endParaRPr sz="700"/>
            </a:p>
          </p:txBody>
        </p:sp>
        <p:sp>
          <p:nvSpPr>
            <p:cNvPr id="1864" name="object 1905"/>
            <p:cNvSpPr/>
            <p:nvPr/>
          </p:nvSpPr>
          <p:spPr>
            <a:xfrm>
              <a:off x="7406821" y="1439393"/>
              <a:ext cx="8210" cy="8102"/>
            </a:xfrm>
            <a:custGeom>
              <a:avLst/>
              <a:gdLst/>
              <a:ahLst/>
              <a:cxnLst/>
              <a:rect l="l" t="t" r="r" b="b"/>
              <a:pathLst>
                <a:path w="3048" h="3048">
                  <a:moveTo>
                    <a:pt x="3048" y="1523"/>
                  </a:moveTo>
                  <a:lnTo>
                    <a:pt x="3048" y="3047"/>
                  </a:lnTo>
                  <a:lnTo>
                    <a:pt x="1524" y="3047"/>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1865" name="object 1906"/>
            <p:cNvSpPr/>
            <p:nvPr/>
          </p:nvSpPr>
          <p:spPr>
            <a:xfrm>
              <a:off x="7505337" y="1406985"/>
              <a:ext cx="8210" cy="0"/>
            </a:xfrm>
            <a:custGeom>
              <a:avLst/>
              <a:gdLst/>
              <a:ahLst/>
              <a:cxnLst/>
              <a:rect l="l" t="t" r="r" b="b"/>
              <a:pathLst>
                <a:path w="3048">
                  <a:moveTo>
                    <a:pt x="0" y="0"/>
                  </a:moveTo>
                  <a:lnTo>
                    <a:pt x="3048" y="0"/>
                  </a:lnTo>
                </a:path>
              </a:pathLst>
            </a:custGeom>
            <a:ln w="4318">
              <a:solidFill>
                <a:srgbClr val="1E1A16"/>
              </a:solidFill>
            </a:ln>
          </p:spPr>
          <p:txBody>
            <a:bodyPr wrap="square" lIns="0" tIns="0" rIns="0" bIns="0" rtlCol="0">
              <a:noAutofit/>
            </a:bodyPr>
            <a:lstStyle/>
            <a:p>
              <a:endParaRPr sz="700"/>
            </a:p>
          </p:txBody>
        </p:sp>
        <p:sp>
          <p:nvSpPr>
            <p:cNvPr id="1866" name="object 1907"/>
            <p:cNvSpPr/>
            <p:nvPr/>
          </p:nvSpPr>
          <p:spPr>
            <a:xfrm>
              <a:off x="7503284" y="1406985"/>
              <a:ext cx="12314" cy="0"/>
            </a:xfrm>
            <a:custGeom>
              <a:avLst/>
              <a:gdLst/>
              <a:ahLst/>
              <a:cxnLst/>
              <a:rect l="l" t="t" r="r" b="b"/>
              <a:pathLst>
                <a:path w="4572">
                  <a:moveTo>
                    <a:pt x="0" y="0"/>
                  </a:moveTo>
                  <a:lnTo>
                    <a:pt x="4572" y="0"/>
                  </a:lnTo>
                </a:path>
              </a:pathLst>
            </a:custGeom>
            <a:ln w="5842">
              <a:solidFill>
                <a:srgbClr val="1E1A16"/>
              </a:solidFill>
            </a:ln>
          </p:spPr>
          <p:txBody>
            <a:bodyPr wrap="square" lIns="0" tIns="0" rIns="0" bIns="0" rtlCol="0">
              <a:noAutofit/>
            </a:bodyPr>
            <a:lstStyle/>
            <a:p>
              <a:endParaRPr sz="700"/>
            </a:p>
          </p:txBody>
        </p:sp>
        <p:sp>
          <p:nvSpPr>
            <p:cNvPr id="1867" name="object 1908"/>
            <p:cNvSpPr/>
            <p:nvPr/>
          </p:nvSpPr>
          <p:spPr>
            <a:xfrm>
              <a:off x="7423240" y="1415087"/>
              <a:ext cx="8210" cy="8099"/>
            </a:xfrm>
            <a:custGeom>
              <a:avLst/>
              <a:gdLst/>
              <a:ahLst/>
              <a:cxnLst/>
              <a:rect l="l" t="t" r="r" b="b"/>
              <a:pathLst>
                <a:path w="3048" h="3048">
                  <a:moveTo>
                    <a:pt x="1523" y="3047"/>
                  </a:moveTo>
                  <a:lnTo>
                    <a:pt x="3048" y="3047"/>
                  </a:lnTo>
                  <a:lnTo>
                    <a:pt x="3048" y="1524"/>
                  </a:lnTo>
                  <a:lnTo>
                    <a:pt x="1523" y="1524"/>
                  </a:lnTo>
                  <a:lnTo>
                    <a:pt x="1523" y="0"/>
                  </a:lnTo>
                  <a:lnTo>
                    <a:pt x="0" y="0"/>
                  </a:lnTo>
                  <a:lnTo>
                    <a:pt x="0" y="3047"/>
                  </a:lnTo>
                  <a:lnTo>
                    <a:pt x="1523" y="3047"/>
                  </a:lnTo>
                  <a:close/>
                </a:path>
              </a:pathLst>
            </a:custGeom>
            <a:solidFill>
              <a:srgbClr val="1E1A16"/>
            </a:solidFill>
          </p:spPr>
          <p:txBody>
            <a:bodyPr wrap="square" lIns="0" tIns="0" rIns="0" bIns="0" rtlCol="0">
              <a:noAutofit/>
            </a:bodyPr>
            <a:lstStyle/>
            <a:p>
              <a:endParaRPr sz="700"/>
            </a:p>
          </p:txBody>
        </p:sp>
        <p:sp>
          <p:nvSpPr>
            <p:cNvPr id="1868" name="object 1909"/>
            <p:cNvSpPr/>
            <p:nvPr/>
          </p:nvSpPr>
          <p:spPr>
            <a:xfrm>
              <a:off x="7423240" y="1415087"/>
              <a:ext cx="8210" cy="8099"/>
            </a:xfrm>
            <a:custGeom>
              <a:avLst/>
              <a:gdLst/>
              <a:ahLst/>
              <a:cxnLst/>
              <a:rect l="l" t="t" r="r" b="b"/>
              <a:pathLst>
                <a:path w="3048" h="3048">
                  <a:moveTo>
                    <a:pt x="1523" y="3047"/>
                  </a:moveTo>
                  <a:lnTo>
                    <a:pt x="0" y="3047"/>
                  </a:lnTo>
                  <a:lnTo>
                    <a:pt x="0" y="0"/>
                  </a:lnTo>
                  <a:lnTo>
                    <a:pt x="1523" y="0"/>
                  </a:lnTo>
                  <a:lnTo>
                    <a:pt x="1523" y="1524"/>
                  </a:lnTo>
                  <a:lnTo>
                    <a:pt x="3048" y="1524"/>
                  </a:lnTo>
                  <a:lnTo>
                    <a:pt x="3048" y="3047"/>
                  </a:lnTo>
                  <a:lnTo>
                    <a:pt x="1523" y="3047"/>
                  </a:lnTo>
                </a:path>
              </a:pathLst>
            </a:custGeom>
            <a:ln w="1524">
              <a:solidFill>
                <a:srgbClr val="1E1A16"/>
              </a:solidFill>
            </a:ln>
          </p:spPr>
          <p:txBody>
            <a:bodyPr wrap="square" lIns="0" tIns="0" rIns="0" bIns="0" rtlCol="0">
              <a:noAutofit/>
            </a:bodyPr>
            <a:lstStyle/>
            <a:p>
              <a:endParaRPr sz="700"/>
            </a:p>
          </p:txBody>
        </p:sp>
        <p:sp>
          <p:nvSpPr>
            <p:cNvPr id="1869" name="object 1910"/>
            <p:cNvSpPr/>
            <p:nvPr/>
          </p:nvSpPr>
          <p:spPr>
            <a:xfrm>
              <a:off x="7497127" y="1427240"/>
              <a:ext cx="4105" cy="8102"/>
            </a:xfrm>
            <a:custGeom>
              <a:avLst/>
              <a:gdLst/>
              <a:ahLst/>
              <a:cxnLst/>
              <a:rect l="l" t="t" r="r" b="b"/>
              <a:pathLst>
                <a:path w="1524" h="3048">
                  <a:moveTo>
                    <a:pt x="1524" y="1523"/>
                  </a:moveTo>
                  <a:lnTo>
                    <a:pt x="1524" y="0"/>
                  </a:lnTo>
                  <a:lnTo>
                    <a:pt x="0" y="0"/>
                  </a:lnTo>
                  <a:lnTo>
                    <a:pt x="0" y="3048"/>
                  </a:lnTo>
                  <a:lnTo>
                    <a:pt x="1524" y="3048"/>
                  </a:lnTo>
                  <a:lnTo>
                    <a:pt x="1524" y="1523"/>
                  </a:lnTo>
                  <a:close/>
                </a:path>
              </a:pathLst>
            </a:custGeom>
            <a:solidFill>
              <a:srgbClr val="1E1A16"/>
            </a:solidFill>
          </p:spPr>
          <p:txBody>
            <a:bodyPr wrap="square" lIns="0" tIns="0" rIns="0" bIns="0" rtlCol="0">
              <a:noAutofit/>
            </a:bodyPr>
            <a:lstStyle/>
            <a:p>
              <a:endParaRPr sz="700"/>
            </a:p>
          </p:txBody>
        </p:sp>
        <p:sp>
          <p:nvSpPr>
            <p:cNvPr id="1870" name="object 1911"/>
            <p:cNvSpPr/>
            <p:nvPr/>
          </p:nvSpPr>
          <p:spPr>
            <a:xfrm>
              <a:off x="7497127" y="1427240"/>
              <a:ext cx="4105" cy="8102"/>
            </a:xfrm>
            <a:custGeom>
              <a:avLst/>
              <a:gdLst/>
              <a:ahLst/>
              <a:cxnLst/>
              <a:rect l="l" t="t" r="r" b="b"/>
              <a:pathLst>
                <a:path w="1524" h="3048">
                  <a:moveTo>
                    <a:pt x="1524" y="1523"/>
                  </a:moveTo>
                  <a:lnTo>
                    <a:pt x="1524" y="3048"/>
                  </a:lnTo>
                  <a:lnTo>
                    <a:pt x="0" y="3048"/>
                  </a:lnTo>
                  <a:lnTo>
                    <a:pt x="0" y="0"/>
                  </a:lnTo>
                  <a:lnTo>
                    <a:pt x="1524" y="0"/>
                  </a:lnTo>
                  <a:lnTo>
                    <a:pt x="1524" y="1523"/>
                  </a:lnTo>
                </a:path>
              </a:pathLst>
            </a:custGeom>
            <a:ln w="1524">
              <a:solidFill>
                <a:srgbClr val="1E1A16"/>
              </a:solidFill>
            </a:ln>
          </p:spPr>
          <p:txBody>
            <a:bodyPr wrap="square" lIns="0" tIns="0" rIns="0" bIns="0" rtlCol="0">
              <a:noAutofit/>
            </a:bodyPr>
            <a:lstStyle/>
            <a:p>
              <a:endParaRPr sz="700"/>
            </a:p>
          </p:txBody>
        </p:sp>
        <p:sp>
          <p:nvSpPr>
            <p:cNvPr id="1871" name="object 1912"/>
            <p:cNvSpPr/>
            <p:nvPr/>
          </p:nvSpPr>
          <p:spPr>
            <a:xfrm>
              <a:off x="7353458" y="1467748"/>
              <a:ext cx="4105" cy="0"/>
            </a:xfrm>
            <a:custGeom>
              <a:avLst/>
              <a:gdLst/>
              <a:ahLst/>
              <a:cxnLst/>
              <a:rect l="l" t="t" r="r" b="b"/>
              <a:pathLst>
                <a:path w="1524">
                  <a:moveTo>
                    <a:pt x="0" y="0"/>
                  </a:moveTo>
                  <a:lnTo>
                    <a:pt x="1524" y="0"/>
                  </a:lnTo>
                </a:path>
              </a:pathLst>
            </a:custGeom>
            <a:ln w="4318">
              <a:solidFill>
                <a:srgbClr val="1E1A16"/>
              </a:solidFill>
            </a:ln>
          </p:spPr>
          <p:txBody>
            <a:bodyPr wrap="square" lIns="0" tIns="0" rIns="0" bIns="0" rtlCol="0">
              <a:noAutofit/>
            </a:bodyPr>
            <a:lstStyle/>
            <a:p>
              <a:endParaRPr sz="700"/>
            </a:p>
          </p:txBody>
        </p:sp>
        <p:sp>
          <p:nvSpPr>
            <p:cNvPr id="1872" name="object 1913"/>
            <p:cNvSpPr/>
            <p:nvPr/>
          </p:nvSpPr>
          <p:spPr>
            <a:xfrm>
              <a:off x="7351406" y="1467748"/>
              <a:ext cx="8210" cy="0"/>
            </a:xfrm>
            <a:custGeom>
              <a:avLst/>
              <a:gdLst/>
              <a:ahLst/>
              <a:cxnLst/>
              <a:rect l="l" t="t" r="r" b="b"/>
              <a:pathLst>
                <a:path w="3048">
                  <a:moveTo>
                    <a:pt x="0" y="0"/>
                  </a:moveTo>
                  <a:lnTo>
                    <a:pt x="3048" y="0"/>
                  </a:lnTo>
                </a:path>
              </a:pathLst>
            </a:custGeom>
            <a:ln w="5842">
              <a:solidFill>
                <a:srgbClr val="1E1A16"/>
              </a:solidFill>
            </a:ln>
          </p:spPr>
          <p:txBody>
            <a:bodyPr wrap="square" lIns="0" tIns="0" rIns="0" bIns="0" rtlCol="0">
              <a:noAutofit/>
            </a:bodyPr>
            <a:lstStyle/>
            <a:p>
              <a:endParaRPr sz="700"/>
            </a:p>
          </p:txBody>
        </p:sp>
        <p:sp>
          <p:nvSpPr>
            <p:cNvPr id="1873" name="object 1914"/>
            <p:cNvSpPr/>
            <p:nvPr/>
          </p:nvSpPr>
          <p:spPr>
            <a:xfrm>
              <a:off x="7431450" y="1388755"/>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1874" name="object 1915"/>
            <p:cNvSpPr/>
            <p:nvPr/>
          </p:nvSpPr>
          <p:spPr>
            <a:xfrm>
              <a:off x="7429397" y="1388755"/>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1875" name="object 1916"/>
            <p:cNvSpPr/>
            <p:nvPr/>
          </p:nvSpPr>
          <p:spPr>
            <a:xfrm>
              <a:off x="7378087" y="1447496"/>
              <a:ext cx="8207" cy="4048"/>
            </a:xfrm>
            <a:custGeom>
              <a:avLst/>
              <a:gdLst/>
              <a:ahLst/>
              <a:cxnLst/>
              <a:rect l="l" t="t" r="r" b="b"/>
              <a:pathLst>
                <a:path w="3047" h="1524">
                  <a:moveTo>
                    <a:pt x="1523" y="1523"/>
                  </a:moveTo>
                  <a:lnTo>
                    <a:pt x="3047" y="0"/>
                  </a:lnTo>
                  <a:lnTo>
                    <a:pt x="0" y="0"/>
                  </a:lnTo>
                  <a:lnTo>
                    <a:pt x="0" y="1523"/>
                  </a:lnTo>
                  <a:lnTo>
                    <a:pt x="1523" y="1523"/>
                  </a:lnTo>
                  <a:close/>
                </a:path>
              </a:pathLst>
            </a:custGeom>
            <a:solidFill>
              <a:srgbClr val="1E1A16"/>
            </a:solidFill>
          </p:spPr>
          <p:txBody>
            <a:bodyPr wrap="square" lIns="0" tIns="0" rIns="0" bIns="0" rtlCol="0">
              <a:noAutofit/>
            </a:bodyPr>
            <a:lstStyle/>
            <a:p>
              <a:endParaRPr sz="700"/>
            </a:p>
          </p:txBody>
        </p:sp>
        <p:sp>
          <p:nvSpPr>
            <p:cNvPr id="1876" name="object 1917"/>
            <p:cNvSpPr/>
            <p:nvPr/>
          </p:nvSpPr>
          <p:spPr>
            <a:xfrm>
              <a:off x="7378087" y="1447496"/>
              <a:ext cx="8207" cy="4048"/>
            </a:xfrm>
            <a:custGeom>
              <a:avLst/>
              <a:gdLst/>
              <a:ahLst/>
              <a:cxnLst/>
              <a:rect l="l" t="t" r="r" b="b"/>
              <a:pathLst>
                <a:path w="3047" h="1524">
                  <a:moveTo>
                    <a:pt x="1523" y="1523"/>
                  </a:moveTo>
                  <a:lnTo>
                    <a:pt x="0" y="1523"/>
                  </a:lnTo>
                  <a:lnTo>
                    <a:pt x="0" y="0"/>
                  </a:lnTo>
                  <a:lnTo>
                    <a:pt x="1523" y="0"/>
                  </a:lnTo>
                  <a:lnTo>
                    <a:pt x="3047" y="0"/>
                  </a:lnTo>
                  <a:lnTo>
                    <a:pt x="1523" y="1523"/>
                  </a:lnTo>
                </a:path>
              </a:pathLst>
            </a:custGeom>
            <a:ln w="1524">
              <a:solidFill>
                <a:srgbClr val="1E1A16"/>
              </a:solidFill>
            </a:ln>
          </p:spPr>
          <p:txBody>
            <a:bodyPr wrap="square" lIns="0" tIns="0" rIns="0" bIns="0" rtlCol="0">
              <a:noAutofit/>
            </a:bodyPr>
            <a:lstStyle/>
            <a:p>
              <a:endParaRPr sz="700"/>
            </a:p>
          </p:txBody>
        </p:sp>
        <p:sp>
          <p:nvSpPr>
            <p:cNvPr id="1877" name="object 1918"/>
            <p:cNvSpPr/>
            <p:nvPr/>
          </p:nvSpPr>
          <p:spPr>
            <a:xfrm>
              <a:off x="7427345" y="1366474"/>
              <a:ext cx="8210" cy="8102"/>
            </a:xfrm>
            <a:custGeom>
              <a:avLst/>
              <a:gdLst/>
              <a:ahLst/>
              <a:cxnLst/>
              <a:rect l="l" t="t" r="r" b="b"/>
              <a:pathLst>
                <a:path w="3048" h="3048">
                  <a:moveTo>
                    <a:pt x="3048" y="1523"/>
                  </a:moveTo>
                  <a:lnTo>
                    <a:pt x="3048" y="0"/>
                  </a:lnTo>
                  <a:lnTo>
                    <a:pt x="0" y="0"/>
                  </a:lnTo>
                  <a:lnTo>
                    <a:pt x="0" y="1523"/>
                  </a:lnTo>
                  <a:lnTo>
                    <a:pt x="1524" y="1523"/>
                  </a:lnTo>
                  <a:lnTo>
                    <a:pt x="1524" y="3047"/>
                  </a:lnTo>
                  <a:lnTo>
                    <a:pt x="3048" y="3047"/>
                  </a:lnTo>
                  <a:lnTo>
                    <a:pt x="3048" y="1523"/>
                  </a:lnTo>
                  <a:close/>
                </a:path>
              </a:pathLst>
            </a:custGeom>
            <a:solidFill>
              <a:srgbClr val="1E1A16"/>
            </a:solidFill>
          </p:spPr>
          <p:txBody>
            <a:bodyPr wrap="square" lIns="0" tIns="0" rIns="0" bIns="0" rtlCol="0">
              <a:noAutofit/>
            </a:bodyPr>
            <a:lstStyle/>
            <a:p>
              <a:endParaRPr sz="700"/>
            </a:p>
          </p:txBody>
        </p:sp>
        <p:sp>
          <p:nvSpPr>
            <p:cNvPr id="1878" name="object 1919"/>
            <p:cNvSpPr/>
            <p:nvPr/>
          </p:nvSpPr>
          <p:spPr>
            <a:xfrm>
              <a:off x="7427345" y="1366474"/>
              <a:ext cx="8210" cy="8102"/>
            </a:xfrm>
            <a:custGeom>
              <a:avLst/>
              <a:gdLst/>
              <a:ahLst/>
              <a:cxnLst/>
              <a:rect l="l" t="t" r="r" b="b"/>
              <a:pathLst>
                <a:path w="3048" h="3048">
                  <a:moveTo>
                    <a:pt x="3048" y="1523"/>
                  </a:moveTo>
                  <a:lnTo>
                    <a:pt x="3048" y="3047"/>
                  </a:lnTo>
                  <a:lnTo>
                    <a:pt x="1524" y="3047"/>
                  </a:lnTo>
                  <a:lnTo>
                    <a:pt x="1524" y="1523"/>
                  </a:lnTo>
                  <a:lnTo>
                    <a:pt x="0" y="1523"/>
                  </a:lnTo>
                  <a:lnTo>
                    <a:pt x="0" y="0"/>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1879" name="object 1920"/>
            <p:cNvSpPr/>
            <p:nvPr/>
          </p:nvSpPr>
          <p:spPr>
            <a:xfrm>
              <a:off x="7505337" y="1366474"/>
              <a:ext cx="4102" cy="8102"/>
            </a:xfrm>
            <a:custGeom>
              <a:avLst/>
              <a:gdLst/>
              <a:ahLst/>
              <a:cxnLst/>
              <a:rect l="l" t="t" r="r" b="b"/>
              <a:pathLst>
                <a:path w="1523" h="3048">
                  <a:moveTo>
                    <a:pt x="1523" y="1523"/>
                  </a:moveTo>
                  <a:lnTo>
                    <a:pt x="1523" y="0"/>
                  </a:lnTo>
                  <a:lnTo>
                    <a:pt x="0" y="0"/>
                  </a:lnTo>
                  <a:lnTo>
                    <a:pt x="0" y="3047"/>
                  </a:lnTo>
                  <a:lnTo>
                    <a:pt x="1523" y="3047"/>
                  </a:lnTo>
                  <a:lnTo>
                    <a:pt x="1523" y="1523"/>
                  </a:lnTo>
                  <a:close/>
                </a:path>
              </a:pathLst>
            </a:custGeom>
            <a:solidFill>
              <a:srgbClr val="1E1A16"/>
            </a:solidFill>
          </p:spPr>
          <p:txBody>
            <a:bodyPr wrap="square" lIns="0" tIns="0" rIns="0" bIns="0" rtlCol="0">
              <a:noAutofit/>
            </a:bodyPr>
            <a:lstStyle/>
            <a:p>
              <a:endParaRPr sz="700"/>
            </a:p>
          </p:txBody>
        </p:sp>
        <p:sp>
          <p:nvSpPr>
            <p:cNvPr id="1880" name="object 1921"/>
            <p:cNvSpPr/>
            <p:nvPr/>
          </p:nvSpPr>
          <p:spPr>
            <a:xfrm>
              <a:off x="7505337" y="1366474"/>
              <a:ext cx="4102" cy="8102"/>
            </a:xfrm>
            <a:custGeom>
              <a:avLst/>
              <a:gdLst/>
              <a:ahLst/>
              <a:cxnLst/>
              <a:rect l="l" t="t" r="r" b="b"/>
              <a:pathLst>
                <a:path w="1523" h="3048">
                  <a:moveTo>
                    <a:pt x="1523" y="1523"/>
                  </a:moveTo>
                  <a:lnTo>
                    <a:pt x="1523" y="3047"/>
                  </a:lnTo>
                  <a:lnTo>
                    <a:pt x="0" y="3047"/>
                  </a:lnTo>
                  <a:lnTo>
                    <a:pt x="0" y="0"/>
                  </a:lnTo>
                  <a:lnTo>
                    <a:pt x="1523" y="0"/>
                  </a:lnTo>
                  <a:lnTo>
                    <a:pt x="1523" y="1523"/>
                  </a:lnTo>
                </a:path>
              </a:pathLst>
            </a:custGeom>
            <a:ln w="1524">
              <a:solidFill>
                <a:srgbClr val="1E1A16"/>
              </a:solidFill>
            </a:ln>
          </p:spPr>
          <p:txBody>
            <a:bodyPr wrap="square" lIns="0" tIns="0" rIns="0" bIns="0" rtlCol="0">
              <a:noAutofit/>
            </a:bodyPr>
            <a:lstStyle/>
            <a:p>
              <a:endParaRPr sz="700"/>
            </a:p>
          </p:txBody>
        </p:sp>
        <p:sp>
          <p:nvSpPr>
            <p:cNvPr id="1881" name="object 1922"/>
            <p:cNvSpPr/>
            <p:nvPr/>
          </p:nvSpPr>
          <p:spPr>
            <a:xfrm>
              <a:off x="7460184" y="1384704"/>
              <a:ext cx="8207" cy="0"/>
            </a:xfrm>
            <a:custGeom>
              <a:avLst/>
              <a:gdLst/>
              <a:ahLst/>
              <a:cxnLst/>
              <a:rect l="l" t="t" r="r" b="b"/>
              <a:pathLst>
                <a:path w="3047">
                  <a:moveTo>
                    <a:pt x="0" y="0"/>
                  </a:moveTo>
                  <a:lnTo>
                    <a:pt x="3047" y="0"/>
                  </a:lnTo>
                </a:path>
              </a:pathLst>
            </a:custGeom>
            <a:ln w="2794">
              <a:solidFill>
                <a:srgbClr val="1E1A16"/>
              </a:solidFill>
            </a:ln>
          </p:spPr>
          <p:txBody>
            <a:bodyPr wrap="square" lIns="0" tIns="0" rIns="0" bIns="0" rtlCol="0">
              <a:noAutofit/>
            </a:bodyPr>
            <a:lstStyle/>
            <a:p>
              <a:endParaRPr sz="700"/>
            </a:p>
          </p:txBody>
        </p:sp>
        <p:sp>
          <p:nvSpPr>
            <p:cNvPr id="1882" name="object 1923"/>
            <p:cNvSpPr/>
            <p:nvPr/>
          </p:nvSpPr>
          <p:spPr>
            <a:xfrm>
              <a:off x="7458131" y="1384704"/>
              <a:ext cx="12312" cy="0"/>
            </a:xfrm>
            <a:custGeom>
              <a:avLst/>
              <a:gdLst/>
              <a:ahLst/>
              <a:cxnLst/>
              <a:rect l="l" t="t" r="r" b="b"/>
              <a:pathLst>
                <a:path w="4571">
                  <a:moveTo>
                    <a:pt x="0" y="0"/>
                  </a:moveTo>
                  <a:lnTo>
                    <a:pt x="4571" y="0"/>
                  </a:lnTo>
                </a:path>
              </a:pathLst>
            </a:custGeom>
            <a:ln w="4318">
              <a:solidFill>
                <a:srgbClr val="1E1A16"/>
              </a:solidFill>
            </a:ln>
          </p:spPr>
          <p:txBody>
            <a:bodyPr wrap="square" lIns="0" tIns="0" rIns="0" bIns="0" rtlCol="0">
              <a:noAutofit/>
            </a:bodyPr>
            <a:lstStyle/>
            <a:p>
              <a:endParaRPr sz="700"/>
            </a:p>
          </p:txBody>
        </p:sp>
        <p:sp>
          <p:nvSpPr>
            <p:cNvPr id="1883" name="object 1924"/>
            <p:cNvSpPr/>
            <p:nvPr/>
          </p:nvSpPr>
          <p:spPr>
            <a:xfrm>
              <a:off x="7497127" y="1396857"/>
              <a:ext cx="4105" cy="0"/>
            </a:xfrm>
            <a:custGeom>
              <a:avLst/>
              <a:gdLst/>
              <a:ahLst/>
              <a:cxnLst/>
              <a:rect l="l" t="t" r="r" b="b"/>
              <a:pathLst>
                <a:path w="1524">
                  <a:moveTo>
                    <a:pt x="0" y="0"/>
                  </a:moveTo>
                  <a:lnTo>
                    <a:pt x="1524" y="0"/>
                  </a:lnTo>
                </a:path>
              </a:pathLst>
            </a:custGeom>
            <a:ln w="2793">
              <a:solidFill>
                <a:srgbClr val="1E1A16"/>
              </a:solidFill>
            </a:ln>
          </p:spPr>
          <p:txBody>
            <a:bodyPr wrap="square" lIns="0" tIns="0" rIns="0" bIns="0" rtlCol="0">
              <a:noAutofit/>
            </a:bodyPr>
            <a:lstStyle/>
            <a:p>
              <a:endParaRPr sz="700"/>
            </a:p>
          </p:txBody>
        </p:sp>
        <p:sp>
          <p:nvSpPr>
            <p:cNvPr id="1884" name="object 1925"/>
            <p:cNvSpPr/>
            <p:nvPr/>
          </p:nvSpPr>
          <p:spPr>
            <a:xfrm>
              <a:off x="7495075" y="1396857"/>
              <a:ext cx="8210" cy="0"/>
            </a:xfrm>
            <a:custGeom>
              <a:avLst/>
              <a:gdLst/>
              <a:ahLst/>
              <a:cxnLst/>
              <a:rect l="l" t="t" r="r" b="b"/>
              <a:pathLst>
                <a:path w="3048">
                  <a:moveTo>
                    <a:pt x="0" y="0"/>
                  </a:moveTo>
                  <a:lnTo>
                    <a:pt x="3048" y="0"/>
                  </a:lnTo>
                </a:path>
              </a:pathLst>
            </a:custGeom>
            <a:ln w="4317">
              <a:solidFill>
                <a:srgbClr val="1E1A16"/>
              </a:solidFill>
            </a:ln>
          </p:spPr>
          <p:txBody>
            <a:bodyPr wrap="square" lIns="0" tIns="0" rIns="0" bIns="0" rtlCol="0">
              <a:noAutofit/>
            </a:bodyPr>
            <a:lstStyle/>
            <a:p>
              <a:endParaRPr sz="700"/>
            </a:p>
          </p:txBody>
        </p:sp>
        <p:sp>
          <p:nvSpPr>
            <p:cNvPr id="1885" name="object 1926"/>
            <p:cNvSpPr/>
            <p:nvPr/>
          </p:nvSpPr>
          <p:spPr>
            <a:xfrm>
              <a:off x="7443764" y="1411036"/>
              <a:ext cx="8210" cy="8102"/>
            </a:xfrm>
            <a:custGeom>
              <a:avLst/>
              <a:gdLst/>
              <a:ahLst/>
              <a:cxnLst/>
              <a:rect l="l" t="t" r="r" b="b"/>
              <a:pathLst>
                <a:path w="3048" h="3048">
                  <a:moveTo>
                    <a:pt x="3048" y="1524"/>
                  </a:moveTo>
                  <a:lnTo>
                    <a:pt x="3048" y="0"/>
                  </a:lnTo>
                  <a:lnTo>
                    <a:pt x="0" y="0"/>
                  </a:lnTo>
                  <a:lnTo>
                    <a:pt x="0" y="1524"/>
                  </a:lnTo>
                  <a:lnTo>
                    <a:pt x="1524" y="1524"/>
                  </a:lnTo>
                  <a:lnTo>
                    <a:pt x="1524" y="3048"/>
                  </a:lnTo>
                  <a:lnTo>
                    <a:pt x="3048" y="3048"/>
                  </a:lnTo>
                  <a:lnTo>
                    <a:pt x="3048" y="1524"/>
                  </a:lnTo>
                  <a:close/>
                </a:path>
              </a:pathLst>
            </a:custGeom>
            <a:solidFill>
              <a:srgbClr val="1E1A16"/>
            </a:solidFill>
          </p:spPr>
          <p:txBody>
            <a:bodyPr wrap="square" lIns="0" tIns="0" rIns="0" bIns="0" rtlCol="0">
              <a:noAutofit/>
            </a:bodyPr>
            <a:lstStyle/>
            <a:p>
              <a:endParaRPr sz="700"/>
            </a:p>
          </p:txBody>
        </p:sp>
        <p:sp>
          <p:nvSpPr>
            <p:cNvPr id="1886" name="object 1927"/>
            <p:cNvSpPr/>
            <p:nvPr/>
          </p:nvSpPr>
          <p:spPr>
            <a:xfrm>
              <a:off x="7443764" y="1411036"/>
              <a:ext cx="8210" cy="8102"/>
            </a:xfrm>
            <a:custGeom>
              <a:avLst/>
              <a:gdLst/>
              <a:ahLst/>
              <a:cxnLst/>
              <a:rect l="l" t="t" r="r" b="b"/>
              <a:pathLst>
                <a:path w="3048" h="3048">
                  <a:moveTo>
                    <a:pt x="3048" y="1524"/>
                  </a:moveTo>
                  <a:lnTo>
                    <a:pt x="3048" y="3048"/>
                  </a:lnTo>
                  <a:lnTo>
                    <a:pt x="1524" y="3048"/>
                  </a:lnTo>
                  <a:lnTo>
                    <a:pt x="1524" y="1524"/>
                  </a:lnTo>
                  <a:lnTo>
                    <a:pt x="0" y="1524"/>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1887" name="object 1928"/>
            <p:cNvSpPr/>
            <p:nvPr/>
          </p:nvSpPr>
          <p:spPr>
            <a:xfrm>
              <a:off x="7480708" y="1423189"/>
              <a:ext cx="8207" cy="8102"/>
            </a:xfrm>
            <a:custGeom>
              <a:avLst/>
              <a:gdLst/>
              <a:ahLst/>
              <a:cxnLst/>
              <a:rect l="l" t="t" r="r" b="b"/>
              <a:pathLst>
                <a:path w="3047" h="3048">
                  <a:moveTo>
                    <a:pt x="3047" y="1524"/>
                  </a:moveTo>
                  <a:lnTo>
                    <a:pt x="3047" y="0"/>
                  </a:lnTo>
                  <a:lnTo>
                    <a:pt x="0" y="0"/>
                  </a:lnTo>
                  <a:lnTo>
                    <a:pt x="0" y="3047"/>
                  </a:lnTo>
                  <a:lnTo>
                    <a:pt x="1523" y="3047"/>
                  </a:lnTo>
                  <a:lnTo>
                    <a:pt x="3047" y="1524"/>
                  </a:lnTo>
                  <a:close/>
                </a:path>
              </a:pathLst>
            </a:custGeom>
            <a:solidFill>
              <a:srgbClr val="1E1A16"/>
            </a:solidFill>
          </p:spPr>
          <p:txBody>
            <a:bodyPr wrap="square" lIns="0" tIns="0" rIns="0" bIns="0" rtlCol="0">
              <a:noAutofit/>
            </a:bodyPr>
            <a:lstStyle/>
            <a:p>
              <a:endParaRPr sz="700"/>
            </a:p>
          </p:txBody>
        </p:sp>
        <p:sp>
          <p:nvSpPr>
            <p:cNvPr id="1888" name="object 1929"/>
            <p:cNvSpPr/>
            <p:nvPr/>
          </p:nvSpPr>
          <p:spPr>
            <a:xfrm>
              <a:off x="7480708" y="1423189"/>
              <a:ext cx="8207" cy="8102"/>
            </a:xfrm>
            <a:custGeom>
              <a:avLst/>
              <a:gdLst/>
              <a:ahLst/>
              <a:cxnLst/>
              <a:rect l="l" t="t" r="r" b="b"/>
              <a:pathLst>
                <a:path w="3047" h="3048">
                  <a:moveTo>
                    <a:pt x="3047" y="1524"/>
                  </a:moveTo>
                  <a:lnTo>
                    <a:pt x="1523" y="3047"/>
                  </a:lnTo>
                  <a:lnTo>
                    <a:pt x="0" y="3047"/>
                  </a:lnTo>
                  <a:lnTo>
                    <a:pt x="0" y="0"/>
                  </a:lnTo>
                  <a:lnTo>
                    <a:pt x="1523" y="0"/>
                  </a:lnTo>
                  <a:lnTo>
                    <a:pt x="3047" y="0"/>
                  </a:lnTo>
                  <a:lnTo>
                    <a:pt x="3047" y="1524"/>
                  </a:lnTo>
                </a:path>
              </a:pathLst>
            </a:custGeom>
            <a:ln w="1524">
              <a:solidFill>
                <a:srgbClr val="1E1A16"/>
              </a:solidFill>
            </a:ln>
          </p:spPr>
          <p:txBody>
            <a:bodyPr wrap="square" lIns="0" tIns="0" rIns="0" bIns="0" rtlCol="0">
              <a:noAutofit/>
            </a:bodyPr>
            <a:lstStyle/>
            <a:p>
              <a:endParaRPr sz="700"/>
            </a:p>
          </p:txBody>
        </p:sp>
        <p:sp>
          <p:nvSpPr>
            <p:cNvPr id="1889" name="object 1930"/>
            <p:cNvSpPr/>
            <p:nvPr/>
          </p:nvSpPr>
          <p:spPr>
            <a:xfrm>
              <a:off x="7464288" y="1402934"/>
              <a:ext cx="8210" cy="8102"/>
            </a:xfrm>
            <a:custGeom>
              <a:avLst/>
              <a:gdLst/>
              <a:ahLst/>
              <a:cxnLst/>
              <a:rect l="l" t="t" r="r" b="b"/>
              <a:pathLst>
                <a:path w="3048" h="3048">
                  <a:moveTo>
                    <a:pt x="3048" y="3048"/>
                  </a:moveTo>
                  <a:lnTo>
                    <a:pt x="3048" y="1524"/>
                  </a:lnTo>
                  <a:lnTo>
                    <a:pt x="1523" y="0"/>
                  </a:lnTo>
                  <a:lnTo>
                    <a:pt x="0" y="0"/>
                  </a:lnTo>
                  <a:lnTo>
                    <a:pt x="0" y="3048"/>
                  </a:lnTo>
                  <a:lnTo>
                    <a:pt x="3048" y="3048"/>
                  </a:lnTo>
                  <a:close/>
                </a:path>
              </a:pathLst>
            </a:custGeom>
            <a:solidFill>
              <a:srgbClr val="1E1A16"/>
            </a:solidFill>
          </p:spPr>
          <p:txBody>
            <a:bodyPr wrap="square" lIns="0" tIns="0" rIns="0" bIns="0" rtlCol="0">
              <a:noAutofit/>
            </a:bodyPr>
            <a:lstStyle/>
            <a:p>
              <a:endParaRPr sz="700"/>
            </a:p>
          </p:txBody>
        </p:sp>
        <p:sp>
          <p:nvSpPr>
            <p:cNvPr id="1890" name="object 1931"/>
            <p:cNvSpPr/>
            <p:nvPr/>
          </p:nvSpPr>
          <p:spPr>
            <a:xfrm>
              <a:off x="7464288" y="1402934"/>
              <a:ext cx="8210" cy="8102"/>
            </a:xfrm>
            <a:custGeom>
              <a:avLst/>
              <a:gdLst/>
              <a:ahLst/>
              <a:cxnLst/>
              <a:rect l="l" t="t" r="r" b="b"/>
              <a:pathLst>
                <a:path w="3048" h="3048">
                  <a:moveTo>
                    <a:pt x="3048" y="3048"/>
                  </a:moveTo>
                  <a:lnTo>
                    <a:pt x="1523" y="3048"/>
                  </a:lnTo>
                  <a:lnTo>
                    <a:pt x="0" y="3048"/>
                  </a:lnTo>
                  <a:lnTo>
                    <a:pt x="0" y="0"/>
                  </a:lnTo>
                  <a:lnTo>
                    <a:pt x="1523" y="0"/>
                  </a:lnTo>
                  <a:lnTo>
                    <a:pt x="3048" y="1524"/>
                  </a:lnTo>
                  <a:lnTo>
                    <a:pt x="3048" y="3048"/>
                  </a:lnTo>
                </a:path>
              </a:pathLst>
            </a:custGeom>
            <a:ln w="1524">
              <a:solidFill>
                <a:srgbClr val="1E1A16"/>
              </a:solidFill>
            </a:ln>
          </p:spPr>
          <p:txBody>
            <a:bodyPr wrap="square" lIns="0" tIns="0" rIns="0" bIns="0" rtlCol="0">
              <a:noAutofit/>
            </a:bodyPr>
            <a:lstStyle/>
            <a:p>
              <a:endParaRPr sz="700"/>
            </a:p>
          </p:txBody>
        </p:sp>
        <p:sp>
          <p:nvSpPr>
            <p:cNvPr id="1891" name="object 1932"/>
            <p:cNvSpPr/>
            <p:nvPr/>
          </p:nvSpPr>
          <p:spPr>
            <a:xfrm>
              <a:off x="7464288" y="1447496"/>
              <a:ext cx="8210" cy="8102"/>
            </a:xfrm>
            <a:custGeom>
              <a:avLst/>
              <a:gdLst/>
              <a:ahLst/>
              <a:cxnLst/>
              <a:rect l="l" t="t" r="r" b="b"/>
              <a:pathLst>
                <a:path w="3048" h="3048">
                  <a:moveTo>
                    <a:pt x="1523" y="1523"/>
                  </a:moveTo>
                  <a:lnTo>
                    <a:pt x="1523" y="3047"/>
                  </a:lnTo>
                  <a:lnTo>
                    <a:pt x="3048" y="3047"/>
                  </a:lnTo>
                  <a:lnTo>
                    <a:pt x="3048" y="0"/>
                  </a:lnTo>
                  <a:lnTo>
                    <a:pt x="0" y="0"/>
                  </a:lnTo>
                  <a:lnTo>
                    <a:pt x="0" y="1523"/>
                  </a:lnTo>
                  <a:lnTo>
                    <a:pt x="1523" y="1523"/>
                  </a:lnTo>
                  <a:close/>
                </a:path>
              </a:pathLst>
            </a:custGeom>
            <a:solidFill>
              <a:srgbClr val="1E1A16"/>
            </a:solidFill>
          </p:spPr>
          <p:txBody>
            <a:bodyPr wrap="square" lIns="0" tIns="0" rIns="0" bIns="0" rtlCol="0">
              <a:noAutofit/>
            </a:bodyPr>
            <a:lstStyle/>
            <a:p>
              <a:endParaRPr sz="700"/>
            </a:p>
          </p:txBody>
        </p:sp>
        <p:sp>
          <p:nvSpPr>
            <p:cNvPr id="1892" name="object 1933"/>
            <p:cNvSpPr/>
            <p:nvPr/>
          </p:nvSpPr>
          <p:spPr>
            <a:xfrm>
              <a:off x="7464288" y="1447496"/>
              <a:ext cx="8210" cy="8102"/>
            </a:xfrm>
            <a:custGeom>
              <a:avLst/>
              <a:gdLst/>
              <a:ahLst/>
              <a:cxnLst/>
              <a:rect l="l" t="t" r="r" b="b"/>
              <a:pathLst>
                <a:path w="3048" h="3048">
                  <a:moveTo>
                    <a:pt x="3048" y="3047"/>
                  </a:moveTo>
                  <a:lnTo>
                    <a:pt x="1523" y="3047"/>
                  </a:lnTo>
                  <a:lnTo>
                    <a:pt x="1523" y="1523"/>
                  </a:lnTo>
                  <a:lnTo>
                    <a:pt x="0" y="1523"/>
                  </a:lnTo>
                  <a:lnTo>
                    <a:pt x="0" y="0"/>
                  </a:lnTo>
                  <a:lnTo>
                    <a:pt x="1523" y="0"/>
                  </a:lnTo>
                  <a:lnTo>
                    <a:pt x="3048" y="0"/>
                  </a:lnTo>
                  <a:lnTo>
                    <a:pt x="3048" y="3047"/>
                  </a:lnTo>
                </a:path>
              </a:pathLst>
            </a:custGeom>
            <a:ln w="1524">
              <a:solidFill>
                <a:srgbClr val="1E1A16"/>
              </a:solidFill>
            </a:ln>
          </p:spPr>
          <p:txBody>
            <a:bodyPr wrap="square" lIns="0" tIns="0" rIns="0" bIns="0" rtlCol="0">
              <a:noAutofit/>
            </a:bodyPr>
            <a:lstStyle/>
            <a:p>
              <a:endParaRPr sz="700"/>
            </a:p>
          </p:txBody>
        </p:sp>
        <p:sp>
          <p:nvSpPr>
            <p:cNvPr id="1893" name="object 1934"/>
            <p:cNvSpPr/>
            <p:nvPr/>
          </p:nvSpPr>
          <p:spPr>
            <a:xfrm>
              <a:off x="7456079" y="1431291"/>
              <a:ext cx="4105" cy="0"/>
            </a:xfrm>
            <a:custGeom>
              <a:avLst/>
              <a:gdLst/>
              <a:ahLst/>
              <a:cxnLst/>
              <a:rect l="l" t="t" r="r" b="b"/>
              <a:pathLst>
                <a:path w="1524">
                  <a:moveTo>
                    <a:pt x="0" y="0"/>
                  </a:moveTo>
                  <a:lnTo>
                    <a:pt x="1524" y="0"/>
                  </a:lnTo>
                </a:path>
              </a:pathLst>
            </a:custGeom>
            <a:ln w="4318">
              <a:solidFill>
                <a:srgbClr val="1E1A16"/>
              </a:solidFill>
            </a:ln>
          </p:spPr>
          <p:txBody>
            <a:bodyPr wrap="square" lIns="0" tIns="0" rIns="0" bIns="0" rtlCol="0">
              <a:noAutofit/>
            </a:bodyPr>
            <a:lstStyle/>
            <a:p>
              <a:endParaRPr sz="700"/>
            </a:p>
          </p:txBody>
        </p:sp>
        <p:sp>
          <p:nvSpPr>
            <p:cNvPr id="1894" name="object 1935"/>
            <p:cNvSpPr/>
            <p:nvPr/>
          </p:nvSpPr>
          <p:spPr>
            <a:xfrm>
              <a:off x="7454026" y="1431291"/>
              <a:ext cx="8210" cy="0"/>
            </a:xfrm>
            <a:custGeom>
              <a:avLst/>
              <a:gdLst/>
              <a:ahLst/>
              <a:cxnLst/>
              <a:rect l="l" t="t" r="r" b="b"/>
              <a:pathLst>
                <a:path w="3048">
                  <a:moveTo>
                    <a:pt x="0" y="0"/>
                  </a:moveTo>
                  <a:lnTo>
                    <a:pt x="3048" y="0"/>
                  </a:lnTo>
                </a:path>
              </a:pathLst>
            </a:custGeom>
            <a:ln w="5842">
              <a:solidFill>
                <a:srgbClr val="1E1A16"/>
              </a:solidFill>
            </a:ln>
          </p:spPr>
          <p:txBody>
            <a:bodyPr wrap="square" lIns="0" tIns="0" rIns="0" bIns="0" rtlCol="0">
              <a:noAutofit/>
            </a:bodyPr>
            <a:lstStyle/>
            <a:p>
              <a:endParaRPr sz="700"/>
            </a:p>
          </p:txBody>
        </p:sp>
        <p:sp>
          <p:nvSpPr>
            <p:cNvPr id="1895" name="object 1936"/>
            <p:cNvSpPr/>
            <p:nvPr/>
          </p:nvSpPr>
          <p:spPr>
            <a:xfrm>
              <a:off x="7447869" y="1471799"/>
              <a:ext cx="4105" cy="8102"/>
            </a:xfrm>
            <a:custGeom>
              <a:avLst/>
              <a:gdLst/>
              <a:ahLst/>
              <a:cxnLst/>
              <a:rect l="l" t="t" r="r" b="b"/>
              <a:pathLst>
                <a:path w="1524" h="3048">
                  <a:moveTo>
                    <a:pt x="1524" y="1524"/>
                  </a:moveTo>
                  <a:lnTo>
                    <a:pt x="1524" y="0"/>
                  </a:lnTo>
                  <a:lnTo>
                    <a:pt x="0" y="0"/>
                  </a:lnTo>
                  <a:lnTo>
                    <a:pt x="0" y="3048"/>
                  </a:lnTo>
                  <a:lnTo>
                    <a:pt x="1524" y="3048"/>
                  </a:lnTo>
                  <a:lnTo>
                    <a:pt x="1524" y="1524"/>
                  </a:lnTo>
                  <a:close/>
                </a:path>
              </a:pathLst>
            </a:custGeom>
            <a:solidFill>
              <a:srgbClr val="1E1A16"/>
            </a:solidFill>
          </p:spPr>
          <p:txBody>
            <a:bodyPr wrap="square" lIns="0" tIns="0" rIns="0" bIns="0" rtlCol="0">
              <a:noAutofit/>
            </a:bodyPr>
            <a:lstStyle/>
            <a:p>
              <a:endParaRPr sz="700"/>
            </a:p>
          </p:txBody>
        </p:sp>
        <p:sp>
          <p:nvSpPr>
            <p:cNvPr id="1896" name="object 1937"/>
            <p:cNvSpPr/>
            <p:nvPr/>
          </p:nvSpPr>
          <p:spPr>
            <a:xfrm>
              <a:off x="7447869" y="1471799"/>
              <a:ext cx="4105" cy="8102"/>
            </a:xfrm>
            <a:custGeom>
              <a:avLst/>
              <a:gdLst/>
              <a:ahLst/>
              <a:cxnLst/>
              <a:rect l="l" t="t" r="r" b="b"/>
              <a:pathLst>
                <a:path w="1524" h="3048">
                  <a:moveTo>
                    <a:pt x="1524" y="1524"/>
                  </a:moveTo>
                  <a:lnTo>
                    <a:pt x="1524" y="3048"/>
                  </a:lnTo>
                  <a:lnTo>
                    <a:pt x="0" y="3048"/>
                  </a:lnTo>
                  <a:lnTo>
                    <a:pt x="0" y="0"/>
                  </a:lnTo>
                  <a:lnTo>
                    <a:pt x="1524" y="0"/>
                  </a:lnTo>
                  <a:lnTo>
                    <a:pt x="1524" y="1524"/>
                  </a:lnTo>
                </a:path>
              </a:pathLst>
            </a:custGeom>
            <a:ln w="1524">
              <a:solidFill>
                <a:srgbClr val="1E1A16"/>
              </a:solidFill>
            </a:ln>
          </p:spPr>
          <p:txBody>
            <a:bodyPr wrap="square" lIns="0" tIns="0" rIns="0" bIns="0" rtlCol="0">
              <a:noAutofit/>
            </a:bodyPr>
            <a:lstStyle/>
            <a:p>
              <a:endParaRPr sz="700"/>
            </a:p>
          </p:txBody>
        </p:sp>
        <p:sp>
          <p:nvSpPr>
            <p:cNvPr id="1897" name="object 1938"/>
            <p:cNvSpPr/>
            <p:nvPr/>
          </p:nvSpPr>
          <p:spPr>
            <a:xfrm>
              <a:off x="7427345" y="1437368"/>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1898" name="object 1939"/>
            <p:cNvSpPr/>
            <p:nvPr/>
          </p:nvSpPr>
          <p:spPr>
            <a:xfrm>
              <a:off x="7425293" y="1437368"/>
              <a:ext cx="12314" cy="0"/>
            </a:xfrm>
            <a:custGeom>
              <a:avLst/>
              <a:gdLst/>
              <a:ahLst/>
              <a:cxnLst/>
              <a:rect l="l" t="t" r="r" b="b"/>
              <a:pathLst>
                <a:path w="4572">
                  <a:moveTo>
                    <a:pt x="0" y="0"/>
                  </a:moveTo>
                  <a:lnTo>
                    <a:pt x="4572" y="0"/>
                  </a:lnTo>
                </a:path>
              </a:pathLst>
            </a:custGeom>
            <a:ln w="4317">
              <a:solidFill>
                <a:srgbClr val="1E1A16"/>
              </a:solidFill>
            </a:ln>
          </p:spPr>
          <p:txBody>
            <a:bodyPr wrap="square" lIns="0" tIns="0" rIns="0" bIns="0" rtlCol="0">
              <a:noAutofit/>
            </a:bodyPr>
            <a:lstStyle/>
            <a:p>
              <a:endParaRPr sz="700"/>
            </a:p>
          </p:txBody>
        </p:sp>
        <p:sp>
          <p:nvSpPr>
            <p:cNvPr id="1899" name="object 1940"/>
            <p:cNvSpPr/>
            <p:nvPr/>
          </p:nvSpPr>
          <p:spPr>
            <a:xfrm>
              <a:off x="7423240" y="1496108"/>
              <a:ext cx="8210" cy="8099"/>
            </a:xfrm>
            <a:custGeom>
              <a:avLst/>
              <a:gdLst/>
              <a:ahLst/>
              <a:cxnLst/>
              <a:rect l="l" t="t" r="r" b="b"/>
              <a:pathLst>
                <a:path w="3048" h="3048">
                  <a:moveTo>
                    <a:pt x="3048" y="1524"/>
                  </a:moveTo>
                  <a:lnTo>
                    <a:pt x="3048" y="0"/>
                  </a:lnTo>
                  <a:lnTo>
                    <a:pt x="0" y="0"/>
                  </a:lnTo>
                  <a:lnTo>
                    <a:pt x="0" y="1524"/>
                  </a:lnTo>
                  <a:lnTo>
                    <a:pt x="1523" y="1524"/>
                  </a:lnTo>
                  <a:lnTo>
                    <a:pt x="1523" y="3048"/>
                  </a:lnTo>
                  <a:lnTo>
                    <a:pt x="3048" y="3048"/>
                  </a:lnTo>
                  <a:lnTo>
                    <a:pt x="3048" y="1524"/>
                  </a:lnTo>
                  <a:close/>
                </a:path>
              </a:pathLst>
            </a:custGeom>
            <a:solidFill>
              <a:srgbClr val="1E1A16"/>
            </a:solidFill>
          </p:spPr>
          <p:txBody>
            <a:bodyPr wrap="square" lIns="0" tIns="0" rIns="0" bIns="0" rtlCol="0">
              <a:noAutofit/>
            </a:bodyPr>
            <a:lstStyle/>
            <a:p>
              <a:endParaRPr sz="700"/>
            </a:p>
          </p:txBody>
        </p:sp>
        <p:sp>
          <p:nvSpPr>
            <p:cNvPr id="1900" name="object 1941"/>
            <p:cNvSpPr/>
            <p:nvPr/>
          </p:nvSpPr>
          <p:spPr>
            <a:xfrm>
              <a:off x="7423240" y="1496108"/>
              <a:ext cx="8210" cy="8099"/>
            </a:xfrm>
            <a:custGeom>
              <a:avLst/>
              <a:gdLst/>
              <a:ahLst/>
              <a:cxnLst/>
              <a:rect l="l" t="t" r="r" b="b"/>
              <a:pathLst>
                <a:path w="3048" h="3048">
                  <a:moveTo>
                    <a:pt x="3048" y="1524"/>
                  </a:moveTo>
                  <a:lnTo>
                    <a:pt x="3048" y="3048"/>
                  </a:lnTo>
                  <a:lnTo>
                    <a:pt x="1523" y="3048"/>
                  </a:lnTo>
                  <a:lnTo>
                    <a:pt x="1523" y="1524"/>
                  </a:lnTo>
                  <a:lnTo>
                    <a:pt x="0" y="1524"/>
                  </a:lnTo>
                  <a:lnTo>
                    <a:pt x="0" y="0"/>
                  </a:lnTo>
                  <a:lnTo>
                    <a:pt x="1523"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1901" name="object 1942"/>
            <p:cNvSpPr/>
            <p:nvPr/>
          </p:nvSpPr>
          <p:spPr>
            <a:xfrm>
              <a:off x="7460184" y="1485981"/>
              <a:ext cx="8207" cy="0"/>
            </a:xfrm>
            <a:custGeom>
              <a:avLst/>
              <a:gdLst/>
              <a:ahLst/>
              <a:cxnLst/>
              <a:rect l="l" t="t" r="r" b="b"/>
              <a:pathLst>
                <a:path w="3047">
                  <a:moveTo>
                    <a:pt x="0" y="0"/>
                  </a:moveTo>
                  <a:lnTo>
                    <a:pt x="3047" y="0"/>
                  </a:lnTo>
                </a:path>
              </a:pathLst>
            </a:custGeom>
            <a:ln w="2794">
              <a:solidFill>
                <a:srgbClr val="1E1A16"/>
              </a:solidFill>
            </a:ln>
          </p:spPr>
          <p:txBody>
            <a:bodyPr wrap="square" lIns="0" tIns="0" rIns="0" bIns="0" rtlCol="0">
              <a:noAutofit/>
            </a:bodyPr>
            <a:lstStyle/>
            <a:p>
              <a:endParaRPr sz="700"/>
            </a:p>
          </p:txBody>
        </p:sp>
        <p:sp>
          <p:nvSpPr>
            <p:cNvPr id="1902" name="object 1943"/>
            <p:cNvSpPr/>
            <p:nvPr/>
          </p:nvSpPr>
          <p:spPr>
            <a:xfrm>
              <a:off x="7458131" y="1485981"/>
              <a:ext cx="12312" cy="0"/>
            </a:xfrm>
            <a:custGeom>
              <a:avLst/>
              <a:gdLst/>
              <a:ahLst/>
              <a:cxnLst/>
              <a:rect l="l" t="t" r="r" b="b"/>
              <a:pathLst>
                <a:path w="4571">
                  <a:moveTo>
                    <a:pt x="0" y="0"/>
                  </a:moveTo>
                  <a:lnTo>
                    <a:pt x="4571" y="0"/>
                  </a:lnTo>
                </a:path>
              </a:pathLst>
            </a:custGeom>
            <a:ln w="4318">
              <a:solidFill>
                <a:srgbClr val="1E1A16"/>
              </a:solidFill>
            </a:ln>
          </p:spPr>
          <p:txBody>
            <a:bodyPr wrap="square" lIns="0" tIns="0" rIns="0" bIns="0" rtlCol="0">
              <a:noAutofit/>
            </a:bodyPr>
            <a:lstStyle/>
            <a:p>
              <a:endParaRPr sz="700"/>
            </a:p>
          </p:txBody>
        </p:sp>
        <p:sp>
          <p:nvSpPr>
            <p:cNvPr id="1903" name="object 1944"/>
            <p:cNvSpPr/>
            <p:nvPr/>
          </p:nvSpPr>
          <p:spPr>
            <a:xfrm>
              <a:off x="7386297" y="1485981"/>
              <a:ext cx="8210" cy="0"/>
            </a:xfrm>
            <a:custGeom>
              <a:avLst/>
              <a:gdLst/>
              <a:ahLst/>
              <a:cxnLst/>
              <a:rect l="l" t="t" r="r" b="b"/>
              <a:pathLst>
                <a:path w="3048">
                  <a:moveTo>
                    <a:pt x="0" y="0"/>
                  </a:moveTo>
                  <a:lnTo>
                    <a:pt x="3048" y="0"/>
                  </a:lnTo>
                </a:path>
              </a:pathLst>
            </a:custGeom>
            <a:ln w="2794">
              <a:solidFill>
                <a:srgbClr val="1E1A16"/>
              </a:solidFill>
            </a:ln>
          </p:spPr>
          <p:txBody>
            <a:bodyPr wrap="square" lIns="0" tIns="0" rIns="0" bIns="0" rtlCol="0">
              <a:noAutofit/>
            </a:bodyPr>
            <a:lstStyle/>
            <a:p>
              <a:endParaRPr sz="700"/>
            </a:p>
          </p:txBody>
        </p:sp>
        <p:sp>
          <p:nvSpPr>
            <p:cNvPr id="1904" name="object 1945"/>
            <p:cNvSpPr/>
            <p:nvPr/>
          </p:nvSpPr>
          <p:spPr>
            <a:xfrm>
              <a:off x="7384245" y="1485981"/>
              <a:ext cx="12314" cy="0"/>
            </a:xfrm>
            <a:custGeom>
              <a:avLst/>
              <a:gdLst/>
              <a:ahLst/>
              <a:cxnLst/>
              <a:rect l="l" t="t" r="r" b="b"/>
              <a:pathLst>
                <a:path w="4572">
                  <a:moveTo>
                    <a:pt x="0" y="0"/>
                  </a:moveTo>
                  <a:lnTo>
                    <a:pt x="4572" y="0"/>
                  </a:lnTo>
                </a:path>
              </a:pathLst>
            </a:custGeom>
            <a:ln w="4318">
              <a:solidFill>
                <a:srgbClr val="1E1A16"/>
              </a:solidFill>
            </a:ln>
          </p:spPr>
          <p:txBody>
            <a:bodyPr wrap="square" lIns="0" tIns="0" rIns="0" bIns="0" rtlCol="0">
              <a:noAutofit/>
            </a:bodyPr>
            <a:lstStyle/>
            <a:p>
              <a:endParaRPr sz="700"/>
            </a:p>
          </p:txBody>
        </p:sp>
        <p:sp>
          <p:nvSpPr>
            <p:cNvPr id="1905" name="object 1946"/>
            <p:cNvSpPr/>
            <p:nvPr/>
          </p:nvSpPr>
          <p:spPr>
            <a:xfrm>
              <a:off x="7410926" y="1461674"/>
              <a:ext cx="4102" cy="0"/>
            </a:xfrm>
            <a:custGeom>
              <a:avLst/>
              <a:gdLst/>
              <a:ahLst/>
              <a:cxnLst/>
              <a:rect l="l" t="t" r="r" b="b"/>
              <a:pathLst>
                <a:path w="1523">
                  <a:moveTo>
                    <a:pt x="0" y="0"/>
                  </a:moveTo>
                  <a:lnTo>
                    <a:pt x="1523" y="0"/>
                  </a:lnTo>
                </a:path>
              </a:pathLst>
            </a:custGeom>
            <a:ln w="2793">
              <a:solidFill>
                <a:srgbClr val="1E1A16"/>
              </a:solidFill>
            </a:ln>
          </p:spPr>
          <p:txBody>
            <a:bodyPr wrap="square" lIns="0" tIns="0" rIns="0" bIns="0" rtlCol="0">
              <a:noAutofit/>
            </a:bodyPr>
            <a:lstStyle/>
            <a:p>
              <a:endParaRPr sz="700"/>
            </a:p>
          </p:txBody>
        </p:sp>
        <p:sp>
          <p:nvSpPr>
            <p:cNvPr id="1906" name="object 1947"/>
            <p:cNvSpPr/>
            <p:nvPr/>
          </p:nvSpPr>
          <p:spPr>
            <a:xfrm>
              <a:off x="7408873" y="1461674"/>
              <a:ext cx="8207" cy="0"/>
            </a:xfrm>
            <a:custGeom>
              <a:avLst/>
              <a:gdLst/>
              <a:ahLst/>
              <a:cxnLst/>
              <a:rect l="l" t="t" r="r" b="b"/>
              <a:pathLst>
                <a:path w="3047">
                  <a:moveTo>
                    <a:pt x="0" y="0"/>
                  </a:moveTo>
                  <a:lnTo>
                    <a:pt x="3047" y="0"/>
                  </a:lnTo>
                </a:path>
              </a:pathLst>
            </a:custGeom>
            <a:ln w="4317">
              <a:solidFill>
                <a:srgbClr val="1E1A16"/>
              </a:solidFill>
            </a:ln>
          </p:spPr>
          <p:txBody>
            <a:bodyPr wrap="square" lIns="0" tIns="0" rIns="0" bIns="0" rtlCol="0">
              <a:noAutofit/>
            </a:bodyPr>
            <a:lstStyle/>
            <a:p>
              <a:endParaRPr sz="700"/>
            </a:p>
          </p:txBody>
        </p:sp>
        <p:sp>
          <p:nvSpPr>
            <p:cNvPr id="1907" name="object 1948"/>
            <p:cNvSpPr/>
            <p:nvPr/>
          </p:nvSpPr>
          <p:spPr>
            <a:xfrm>
              <a:off x="7353458" y="1573079"/>
              <a:ext cx="4105" cy="0"/>
            </a:xfrm>
            <a:custGeom>
              <a:avLst/>
              <a:gdLst/>
              <a:ahLst/>
              <a:cxnLst/>
              <a:rect l="l" t="t" r="r" b="b"/>
              <a:pathLst>
                <a:path w="1524">
                  <a:moveTo>
                    <a:pt x="0" y="0"/>
                  </a:moveTo>
                  <a:lnTo>
                    <a:pt x="1524" y="0"/>
                  </a:lnTo>
                </a:path>
              </a:pathLst>
            </a:custGeom>
            <a:ln w="4318">
              <a:solidFill>
                <a:srgbClr val="1E1A16"/>
              </a:solidFill>
            </a:ln>
          </p:spPr>
          <p:txBody>
            <a:bodyPr wrap="square" lIns="0" tIns="0" rIns="0" bIns="0" rtlCol="0">
              <a:noAutofit/>
            </a:bodyPr>
            <a:lstStyle/>
            <a:p>
              <a:endParaRPr sz="700"/>
            </a:p>
          </p:txBody>
        </p:sp>
        <p:sp>
          <p:nvSpPr>
            <p:cNvPr id="1908" name="object 1949"/>
            <p:cNvSpPr/>
            <p:nvPr/>
          </p:nvSpPr>
          <p:spPr>
            <a:xfrm>
              <a:off x="7351406" y="1573079"/>
              <a:ext cx="8210" cy="0"/>
            </a:xfrm>
            <a:custGeom>
              <a:avLst/>
              <a:gdLst/>
              <a:ahLst/>
              <a:cxnLst/>
              <a:rect l="l" t="t" r="r" b="b"/>
              <a:pathLst>
                <a:path w="3048">
                  <a:moveTo>
                    <a:pt x="0" y="0"/>
                  </a:moveTo>
                  <a:lnTo>
                    <a:pt x="3048" y="0"/>
                  </a:lnTo>
                </a:path>
              </a:pathLst>
            </a:custGeom>
            <a:ln w="5842">
              <a:solidFill>
                <a:srgbClr val="1E1A16"/>
              </a:solidFill>
            </a:ln>
          </p:spPr>
          <p:txBody>
            <a:bodyPr wrap="square" lIns="0" tIns="0" rIns="0" bIns="0" rtlCol="0">
              <a:noAutofit/>
            </a:bodyPr>
            <a:lstStyle/>
            <a:p>
              <a:endParaRPr sz="700"/>
            </a:p>
          </p:txBody>
        </p:sp>
        <p:sp>
          <p:nvSpPr>
            <p:cNvPr id="1909" name="object 1950"/>
            <p:cNvSpPr/>
            <p:nvPr/>
          </p:nvSpPr>
          <p:spPr>
            <a:xfrm>
              <a:off x="7357563" y="1552823"/>
              <a:ext cx="4105" cy="8102"/>
            </a:xfrm>
            <a:custGeom>
              <a:avLst/>
              <a:gdLst/>
              <a:ahLst/>
              <a:cxnLst/>
              <a:rect l="l" t="t" r="r" b="b"/>
              <a:pathLst>
                <a:path w="1524" h="3048">
                  <a:moveTo>
                    <a:pt x="1524" y="1523"/>
                  </a:moveTo>
                  <a:lnTo>
                    <a:pt x="1524" y="0"/>
                  </a:lnTo>
                  <a:lnTo>
                    <a:pt x="0" y="0"/>
                  </a:lnTo>
                  <a:lnTo>
                    <a:pt x="0" y="3047"/>
                  </a:lnTo>
                  <a:lnTo>
                    <a:pt x="1524" y="3047"/>
                  </a:lnTo>
                  <a:lnTo>
                    <a:pt x="1524" y="1523"/>
                  </a:lnTo>
                  <a:close/>
                </a:path>
              </a:pathLst>
            </a:custGeom>
            <a:solidFill>
              <a:srgbClr val="1E1A16"/>
            </a:solidFill>
          </p:spPr>
          <p:txBody>
            <a:bodyPr wrap="square" lIns="0" tIns="0" rIns="0" bIns="0" rtlCol="0">
              <a:noAutofit/>
            </a:bodyPr>
            <a:lstStyle/>
            <a:p>
              <a:endParaRPr sz="700"/>
            </a:p>
          </p:txBody>
        </p:sp>
        <p:sp>
          <p:nvSpPr>
            <p:cNvPr id="1910" name="object 1951"/>
            <p:cNvSpPr/>
            <p:nvPr/>
          </p:nvSpPr>
          <p:spPr>
            <a:xfrm>
              <a:off x="7353458" y="1552823"/>
              <a:ext cx="8210" cy="8102"/>
            </a:xfrm>
            <a:custGeom>
              <a:avLst/>
              <a:gdLst/>
              <a:ahLst/>
              <a:cxnLst/>
              <a:rect l="l" t="t" r="r" b="b"/>
              <a:pathLst>
                <a:path w="3048" h="3048">
                  <a:moveTo>
                    <a:pt x="3048" y="1523"/>
                  </a:moveTo>
                  <a:lnTo>
                    <a:pt x="3048" y="3047"/>
                  </a:lnTo>
                  <a:lnTo>
                    <a:pt x="1524" y="3047"/>
                  </a:lnTo>
                  <a:lnTo>
                    <a:pt x="1524" y="1523"/>
                  </a:lnTo>
                  <a:lnTo>
                    <a:pt x="0" y="1523"/>
                  </a:lnTo>
                  <a:lnTo>
                    <a:pt x="1524" y="1523"/>
                  </a:lnTo>
                  <a:lnTo>
                    <a:pt x="1524" y="0"/>
                  </a:lnTo>
                  <a:lnTo>
                    <a:pt x="3048" y="0"/>
                  </a:lnTo>
                  <a:lnTo>
                    <a:pt x="3048" y="1523"/>
                  </a:lnTo>
                </a:path>
              </a:pathLst>
            </a:custGeom>
            <a:ln w="1524">
              <a:solidFill>
                <a:srgbClr val="1E1A16"/>
              </a:solidFill>
            </a:ln>
          </p:spPr>
          <p:txBody>
            <a:bodyPr wrap="square" lIns="0" tIns="0" rIns="0" bIns="0" rtlCol="0">
              <a:noAutofit/>
            </a:bodyPr>
            <a:lstStyle/>
            <a:p>
              <a:endParaRPr sz="700"/>
            </a:p>
          </p:txBody>
        </p:sp>
        <p:sp>
          <p:nvSpPr>
            <p:cNvPr id="1911" name="object 1952"/>
            <p:cNvSpPr/>
            <p:nvPr/>
          </p:nvSpPr>
          <p:spPr>
            <a:xfrm>
              <a:off x="7410926" y="1479902"/>
              <a:ext cx="8210" cy="8102"/>
            </a:xfrm>
            <a:custGeom>
              <a:avLst/>
              <a:gdLst/>
              <a:ahLst/>
              <a:cxnLst/>
              <a:rect l="l" t="t" r="r" b="b"/>
              <a:pathLst>
                <a:path w="3048" h="3048">
                  <a:moveTo>
                    <a:pt x="3048" y="1524"/>
                  </a:moveTo>
                  <a:lnTo>
                    <a:pt x="3048" y="0"/>
                  </a:lnTo>
                  <a:lnTo>
                    <a:pt x="1523" y="0"/>
                  </a:lnTo>
                  <a:lnTo>
                    <a:pt x="0" y="1524"/>
                  </a:lnTo>
                  <a:lnTo>
                    <a:pt x="1523" y="1524"/>
                  </a:lnTo>
                  <a:lnTo>
                    <a:pt x="1523" y="3048"/>
                  </a:lnTo>
                  <a:lnTo>
                    <a:pt x="3048" y="1524"/>
                  </a:lnTo>
                  <a:close/>
                </a:path>
              </a:pathLst>
            </a:custGeom>
            <a:solidFill>
              <a:srgbClr val="1E1A16"/>
            </a:solidFill>
          </p:spPr>
          <p:txBody>
            <a:bodyPr wrap="square" lIns="0" tIns="0" rIns="0" bIns="0" rtlCol="0">
              <a:noAutofit/>
            </a:bodyPr>
            <a:lstStyle/>
            <a:p>
              <a:endParaRPr sz="700"/>
            </a:p>
          </p:txBody>
        </p:sp>
        <p:sp>
          <p:nvSpPr>
            <p:cNvPr id="1912" name="object 1953"/>
            <p:cNvSpPr/>
            <p:nvPr/>
          </p:nvSpPr>
          <p:spPr>
            <a:xfrm>
              <a:off x="7410926" y="1479902"/>
              <a:ext cx="8210" cy="8102"/>
            </a:xfrm>
            <a:custGeom>
              <a:avLst/>
              <a:gdLst/>
              <a:ahLst/>
              <a:cxnLst/>
              <a:rect l="l" t="t" r="r" b="b"/>
              <a:pathLst>
                <a:path w="3048" h="3048">
                  <a:moveTo>
                    <a:pt x="3048" y="1524"/>
                  </a:moveTo>
                  <a:lnTo>
                    <a:pt x="1523" y="3048"/>
                  </a:lnTo>
                  <a:lnTo>
                    <a:pt x="1523" y="1524"/>
                  </a:lnTo>
                  <a:lnTo>
                    <a:pt x="0" y="1524"/>
                  </a:lnTo>
                  <a:lnTo>
                    <a:pt x="1523"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1913" name="object 1954"/>
            <p:cNvSpPr/>
            <p:nvPr/>
          </p:nvSpPr>
          <p:spPr>
            <a:xfrm>
              <a:off x="7373982" y="1540670"/>
              <a:ext cx="8210" cy="8102"/>
            </a:xfrm>
            <a:custGeom>
              <a:avLst/>
              <a:gdLst/>
              <a:ahLst/>
              <a:cxnLst/>
              <a:rect l="l" t="t" r="r" b="b"/>
              <a:pathLst>
                <a:path w="3048" h="3048">
                  <a:moveTo>
                    <a:pt x="3048" y="1523"/>
                  </a:moveTo>
                  <a:lnTo>
                    <a:pt x="1524" y="0"/>
                  </a:lnTo>
                  <a:lnTo>
                    <a:pt x="0" y="0"/>
                  </a:lnTo>
                  <a:lnTo>
                    <a:pt x="0" y="3047"/>
                  </a:lnTo>
                  <a:lnTo>
                    <a:pt x="3048" y="3047"/>
                  </a:lnTo>
                  <a:lnTo>
                    <a:pt x="3048" y="1523"/>
                  </a:lnTo>
                  <a:close/>
                </a:path>
              </a:pathLst>
            </a:custGeom>
            <a:solidFill>
              <a:srgbClr val="1E1A16"/>
            </a:solidFill>
          </p:spPr>
          <p:txBody>
            <a:bodyPr wrap="square" lIns="0" tIns="0" rIns="0" bIns="0" rtlCol="0">
              <a:noAutofit/>
            </a:bodyPr>
            <a:lstStyle/>
            <a:p>
              <a:endParaRPr sz="700"/>
            </a:p>
          </p:txBody>
        </p:sp>
        <p:sp>
          <p:nvSpPr>
            <p:cNvPr id="1914" name="object 1955"/>
            <p:cNvSpPr/>
            <p:nvPr/>
          </p:nvSpPr>
          <p:spPr>
            <a:xfrm>
              <a:off x="7373982" y="1540670"/>
              <a:ext cx="8210" cy="8102"/>
            </a:xfrm>
            <a:custGeom>
              <a:avLst/>
              <a:gdLst/>
              <a:ahLst/>
              <a:cxnLst/>
              <a:rect l="l" t="t" r="r" b="b"/>
              <a:pathLst>
                <a:path w="3048" h="3048">
                  <a:moveTo>
                    <a:pt x="3048" y="1523"/>
                  </a:moveTo>
                  <a:lnTo>
                    <a:pt x="3048" y="3047"/>
                  </a:lnTo>
                  <a:lnTo>
                    <a:pt x="1524" y="3047"/>
                  </a:lnTo>
                  <a:lnTo>
                    <a:pt x="0" y="3047"/>
                  </a:lnTo>
                  <a:lnTo>
                    <a:pt x="0" y="0"/>
                  </a:lnTo>
                  <a:lnTo>
                    <a:pt x="1524" y="0"/>
                  </a:lnTo>
                  <a:lnTo>
                    <a:pt x="3048" y="1523"/>
                  </a:lnTo>
                </a:path>
              </a:pathLst>
            </a:custGeom>
            <a:ln w="1524">
              <a:solidFill>
                <a:srgbClr val="1E1A16"/>
              </a:solidFill>
            </a:ln>
          </p:spPr>
          <p:txBody>
            <a:bodyPr wrap="square" lIns="0" tIns="0" rIns="0" bIns="0" rtlCol="0">
              <a:noAutofit/>
            </a:bodyPr>
            <a:lstStyle/>
            <a:p>
              <a:endParaRPr sz="700"/>
            </a:p>
          </p:txBody>
        </p:sp>
        <p:sp>
          <p:nvSpPr>
            <p:cNvPr id="1915" name="object 1956"/>
            <p:cNvSpPr/>
            <p:nvPr/>
          </p:nvSpPr>
          <p:spPr>
            <a:xfrm>
              <a:off x="7382192" y="1552823"/>
              <a:ext cx="4102" cy="8102"/>
            </a:xfrm>
            <a:custGeom>
              <a:avLst/>
              <a:gdLst/>
              <a:ahLst/>
              <a:cxnLst/>
              <a:rect l="l" t="t" r="r" b="b"/>
              <a:pathLst>
                <a:path w="1523" h="3048">
                  <a:moveTo>
                    <a:pt x="1523" y="1523"/>
                  </a:moveTo>
                  <a:lnTo>
                    <a:pt x="1523" y="0"/>
                  </a:lnTo>
                  <a:lnTo>
                    <a:pt x="0" y="0"/>
                  </a:lnTo>
                  <a:lnTo>
                    <a:pt x="0" y="3047"/>
                  </a:lnTo>
                  <a:lnTo>
                    <a:pt x="1523" y="3047"/>
                  </a:lnTo>
                  <a:lnTo>
                    <a:pt x="1523" y="1523"/>
                  </a:lnTo>
                  <a:close/>
                </a:path>
              </a:pathLst>
            </a:custGeom>
            <a:solidFill>
              <a:srgbClr val="1E1A16"/>
            </a:solidFill>
          </p:spPr>
          <p:txBody>
            <a:bodyPr wrap="square" lIns="0" tIns="0" rIns="0" bIns="0" rtlCol="0">
              <a:noAutofit/>
            </a:bodyPr>
            <a:lstStyle/>
            <a:p>
              <a:endParaRPr sz="700"/>
            </a:p>
          </p:txBody>
        </p:sp>
        <p:sp>
          <p:nvSpPr>
            <p:cNvPr id="1916" name="object 1957"/>
            <p:cNvSpPr/>
            <p:nvPr/>
          </p:nvSpPr>
          <p:spPr>
            <a:xfrm>
              <a:off x="7382192" y="1552823"/>
              <a:ext cx="4102" cy="8102"/>
            </a:xfrm>
            <a:custGeom>
              <a:avLst/>
              <a:gdLst/>
              <a:ahLst/>
              <a:cxnLst/>
              <a:rect l="l" t="t" r="r" b="b"/>
              <a:pathLst>
                <a:path w="1523" h="3048">
                  <a:moveTo>
                    <a:pt x="1523" y="1523"/>
                  </a:moveTo>
                  <a:lnTo>
                    <a:pt x="1523" y="3047"/>
                  </a:lnTo>
                  <a:lnTo>
                    <a:pt x="0" y="3047"/>
                  </a:lnTo>
                  <a:lnTo>
                    <a:pt x="0" y="0"/>
                  </a:lnTo>
                  <a:lnTo>
                    <a:pt x="1523" y="0"/>
                  </a:lnTo>
                  <a:lnTo>
                    <a:pt x="1523" y="1523"/>
                  </a:lnTo>
                </a:path>
              </a:pathLst>
            </a:custGeom>
            <a:ln w="1524">
              <a:solidFill>
                <a:srgbClr val="1E1A16"/>
              </a:solidFill>
            </a:ln>
          </p:spPr>
          <p:txBody>
            <a:bodyPr wrap="square" lIns="0" tIns="0" rIns="0" bIns="0" rtlCol="0">
              <a:noAutofit/>
            </a:bodyPr>
            <a:lstStyle/>
            <a:p>
              <a:endParaRPr sz="700"/>
            </a:p>
          </p:txBody>
        </p:sp>
        <p:sp>
          <p:nvSpPr>
            <p:cNvPr id="1917" name="object 1958"/>
            <p:cNvSpPr/>
            <p:nvPr/>
          </p:nvSpPr>
          <p:spPr>
            <a:xfrm>
              <a:off x="7398611" y="1522440"/>
              <a:ext cx="8207" cy="0"/>
            </a:xfrm>
            <a:custGeom>
              <a:avLst/>
              <a:gdLst/>
              <a:ahLst/>
              <a:cxnLst/>
              <a:rect l="l" t="t" r="r" b="b"/>
              <a:pathLst>
                <a:path w="3047">
                  <a:moveTo>
                    <a:pt x="0" y="0"/>
                  </a:moveTo>
                  <a:lnTo>
                    <a:pt x="3047" y="0"/>
                  </a:lnTo>
                </a:path>
              </a:pathLst>
            </a:custGeom>
            <a:ln w="2793">
              <a:solidFill>
                <a:srgbClr val="1E1A16"/>
              </a:solidFill>
            </a:ln>
          </p:spPr>
          <p:txBody>
            <a:bodyPr wrap="square" lIns="0" tIns="0" rIns="0" bIns="0" rtlCol="0">
              <a:noAutofit/>
            </a:bodyPr>
            <a:lstStyle/>
            <a:p>
              <a:endParaRPr sz="700"/>
            </a:p>
          </p:txBody>
        </p:sp>
        <p:sp>
          <p:nvSpPr>
            <p:cNvPr id="1918" name="object 1959"/>
            <p:cNvSpPr/>
            <p:nvPr/>
          </p:nvSpPr>
          <p:spPr>
            <a:xfrm>
              <a:off x="7396559" y="1522440"/>
              <a:ext cx="12312" cy="0"/>
            </a:xfrm>
            <a:custGeom>
              <a:avLst/>
              <a:gdLst/>
              <a:ahLst/>
              <a:cxnLst/>
              <a:rect l="l" t="t" r="r" b="b"/>
              <a:pathLst>
                <a:path w="4571">
                  <a:moveTo>
                    <a:pt x="0" y="0"/>
                  </a:moveTo>
                  <a:lnTo>
                    <a:pt x="4571" y="0"/>
                  </a:lnTo>
                </a:path>
              </a:pathLst>
            </a:custGeom>
            <a:ln w="4317">
              <a:solidFill>
                <a:srgbClr val="1E1A16"/>
              </a:solidFill>
            </a:ln>
          </p:spPr>
          <p:txBody>
            <a:bodyPr wrap="square" lIns="0" tIns="0" rIns="0" bIns="0" rtlCol="0">
              <a:noAutofit/>
            </a:bodyPr>
            <a:lstStyle/>
            <a:p>
              <a:endParaRPr sz="700"/>
            </a:p>
          </p:txBody>
        </p:sp>
        <p:sp>
          <p:nvSpPr>
            <p:cNvPr id="1919" name="object 1960"/>
            <p:cNvSpPr/>
            <p:nvPr/>
          </p:nvSpPr>
          <p:spPr>
            <a:xfrm>
              <a:off x="7435555" y="1457623"/>
              <a:ext cx="8210" cy="0"/>
            </a:xfrm>
            <a:custGeom>
              <a:avLst/>
              <a:gdLst/>
              <a:ahLst/>
              <a:cxnLst/>
              <a:rect l="l" t="t" r="r" b="b"/>
              <a:pathLst>
                <a:path w="3048">
                  <a:moveTo>
                    <a:pt x="0" y="0"/>
                  </a:moveTo>
                  <a:lnTo>
                    <a:pt x="3048" y="0"/>
                  </a:lnTo>
                </a:path>
              </a:pathLst>
            </a:custGeom>
            <a:ln w="2793">
              <a:solidFill>
                <a:srgbClr val="1E1A16"/>
              </a:solidFill>
            </a:ln>
          </p:spPr>
          <p:txBody>
            <a:bodyPr wrap="square" lIns="0" tIns="0" rIns="0" bIns="0" rtlCol="0">
              <a:noAutofit/>
            </a:bodyPr>
            <a:lstStyle/>
            <a:p>
              <a:endParaRPr sz="700"/>
            </a:p>
          </p:txBody>
        </p:sp>
        <p:sp>
          <p:nvSpPr>
            <p:cNvPr id="1920" name="object 1961"/>
            <p:cNvSpPr/>
            <p:nvPr/>
          </p:nvSpPr>
          <p:spPr>
            <a:xfrm>
              <a:off x="7433502" y="1457623"/>
              <a:ext cx="12314" cy="0"/>
            </a:xfrm>
            <a:custGeom>
              <a:avLst/>
              <a:gdLst/>
              <a:ahLst/>
              <a:cxnLst/>
              <a:rect l="l" t="t" r="r" b="b"/>
              <a:pathLst>
                <a:path w="4572">
                  <a:moveTo>
                    <a:pt x="0" y="0"/>
                  </a:moveTo>
                  <a:lnTo>
                    <a:pt x="4572" y="0"/>
                  </a:lnTo>
                </a:path>
              </a:pathLst>
            </a:custGeom>
            <a:ln w="4317">
              <a:solidFill>
                <a:srgbClr val="1E1A16"/>
              </a:solidFill>
            </a:ln>
          </p:spPr>
          <p:txBody>
            <a:bodyPr wrap="square" lIns="0" tIns="0" rIns="0" bIns="0" rtlCol="0">
              <a:noAutofit/>
            </a:bodyPr>
            <a:lstStyle/>
            <a:p>
              <a:endParaRPr sz="700"/>
            </a:p>
          </p:txBody>
        </p:sp>
        <p:sp>
          <p:nvSpPr>
            <p:cNvPr id="1921" name="object 1962"/>
            <p:cNvSpPr/>
            <p:nvPr/>
          </p:nvSpPr>
          <p:spPr>
            <a:xfrm>
              <a:off x="7410926" y="1534594"/>
              <a:ext cx="4102" cy="0"/>
            </a:xfrm>
            <a:custGeom>
              <a:avLst/>
              <a:gdLst/>
              <a:ahLst/>
              <a:cxnLst/>
              <a:rect l="l" t="t" r="r" b="b"/>
              <a:pathLst>
                <a:path w="1523">
                  <a:moveTo>
                    <a:pt x="0" y="0"/>
                  </a:moveTo>
                  <a:lnTo>
                    <a:pt x="1523" y="0"/>
                  </a:lnTo>
                </a:path>
              </a:pathLst>
            </a:custGeom>
            <a:ln w="2794">
              <a:solidFill>
                <a:srgbClr val="1E1A16"/>
              </a:solidFill>
            </a:ln>
          </p:spPr>
          <p:txBody>
            <a:bodyPr wrap="square" lIns="0" tIns="0" rIns="0" bIns="0" rtlCol="0">
              <a:noAutofit/>
            </a:bodyPr>
            <a:lstStyle/>
            <a:p>
              <a:endParaRPr sz="700"/>
            </a:p>
          </p:txBody>
        </p:sp>
        <p:sp>
          <p:nvSpPr>
            <p:cNvPr id="1922" name="object 1963"/>
            <p:cNvSpPr/>
            <p:nvPr/>
          </p:nvSpPr>
          <p:spPr>
            <a:xfrm>
              <a:off x="7408873" y="1534594"/>
              <a:ext cx="8207" cy="0"/>
            </a:xfrm>
            <a:custGeom>
              <a:avLst/>
              <a:gdLst/>
              <a:ahLst/>
              <a:cxnLst/>
              <a:rect l="l" t="t" r="r" b="b"/>
              <a:pathLst>
                <a:path w="3047">
                  <a:moveTo>
                    <a:pt x="0" y="0"/>
                  </a:moveTo>
                  <a:lnTo>
                    <a:pt x="3047" y="0"/>
                  </a:lnTo>
                </a:path>
              </a:pathLst>
            </a:custGeom>
            <a:ln w="4318">
              <a:solidFill>
                <a:srgbClr val="1E1A16"/>
              </a:solidFill>
            </a:ln>
          </p:spPr>
          <p:txBody>
            <a:bodyPr wrap="square" lIns="0" tIns="0" rIns="0" bIns="0" rtlCol="0">
              <a:noAutofit/>
            </a:bodyPr>
            <a:lstStyle/>
            <a:p>
              <a:endParaRPr sz="700"/>
            </a:p>
          </p:txBody>
        </p:sp>
        <p:sp>
          <p:nvSpPr>
            <p:cNvPr id="1923" name="object 1964"/>
            <p:cNvSpPr/>
            <p:nvPr/>
          </p:nvSpPr>
          <p:spPr>
            <a:xfrm>
              <a:off x="7390402" y="1500160"/>
              <a:ext cx="4102" cy="8102"/>
            </a:xfrm>
            <a:custGeom>
              <a:avLst/>
              <a:gdLst/>
              <a:ahLst/>
              <a:cxnLst/>
              <a:rect l="l" t="t" r="r" b="b"/>
              <a:pathLst>
                <a:path w="1523" h="3048">
                  <a:moveTo>
                    <a:pt x="1523" y="1524"/>
                  </a:moveTo>
                  <a:lnTo>
                    <a:pt x="1523" y="0"/>
                  </a:lnTo>
                  <a:lnTo>
                    <a:pt x="0" y="0"/>
                  </a:lnTo>
                  <a:lnTo>
                    <a:pt x="0" y="3048"/>
                  </a:lnTo>
                  <a:lnTo>
                    <a:pt x="1523" y="3048"/>
                  </a:lnTo>
                  <a:lnTo>
                    <a:pt x="1523" y="1524"/>
                  </a:lnTo>
                  <a:close/>
                </a:path>
              </a:pathLst>
            </a:custGeom>
            <a:solidFill>
              <a:srgbClr val="1E1A16"/>
            </a:solidFill>
          </p:spPr>
          <p:txBody>
            <a:bodyPr wrap="square" lIns="0" tIns="0" rIns="0" bIns="0" rtlCol="0">
              <a:noAutofit/>
            </a:bodyPr>
            <a:lstStyle/>
            <a:p>
              <a:endParaRPr sz="700"/>
            </a:p>
          </p:txBody>
        </p:sp>
        <p:sp>
          <p:nvSpPr>
            <p:cNvPr id="1924" name="object 1965"/>
            <p:cNvSpPr/>
            <p:nvPr/>
          </p:nvSpPr>
          <p:spPr>
            <a:xfrm>
              <a:off x="7390402" y="1500160"/>
              <a:ext cx="4102" cy="8102"/>
            </a:xfrm>
            <a:custGeom>
              <a:avLst/>
              <a:gdLst/>
              <a:ahLst/>
              <a:cxnLst/>
              <a:rect l="l" t="t" r="r" b="b"/>
              <a:pathLst>
                <a:path w="1523" h="3048">
                  <a:moveTo>
                    <a:pt x="1523" y="1524"/>
                  </a:moveTo>
                  <a:lnTo>
                    <a:pt x="1523" y="3048"/>
                  </a:lnTo>
                  <a:lnTo>
                    <a:pt x="0" y="3048"/>
                  </a:lnTo>
                  <a:lnTo>
                    <a:pt x="0" y="0"/>
                  </a:lnTo>
                  <a:lnTo>
                    <a:pt x="1523" y="0"/>
                  </a:lnTo>
                  <a:lnTo>
                    <a:pt x="1523" y="1524"/>
                  </a:lnTo>
                </a:path>
              </a:pathLst>
            </a:custGeom>
            <a:ln w="1524">
              <a:solidFill>
                <a:srgbClr val="1E1A16"/>
              </a:solidFill>
            </a:ln>
          </p:spPr>
          <p:txBody>
            <a:bodyPr wrap="square" lIns="0" tIns="0" rIns="0" bIns="0" rtlCol="0">
              <a:noAutofit/>
            </a:bodyPr>
            <a:lstStyle/>
            <a:p>
              <a:endParaRPr sz="700"/>
            </a:p>
          </p:txBody>
        </p:sp>
        <p:sp>
          <p:nvSpPr>
            <p:cNvPr id="1925" name="object 1966"/>
            <p:cNvSpPr/>
            <p:nvPr/>
          </p:nvSpPr>
          <p:spPr>
            <a:xfrm>
              <a:off x="7435555" y="1508262"/>
              <a:ext cx="8210" cy="8102"/>
            </a:xfrm>
            <a:custGeom>
              <a:avLst/>
              <a:gdLst/>
              <a:ahLst/>
              <a:cxnLst/>
              <a:rect l="l" t="t" r="r" b="b"/>
              <a:pathLst>
                <a:path w="3048" h="3048">
                  <a:moveTo>
                    <a:pt x="3048" y="1524"/>
                  </a:moveTo>
                  <a:lnTo>
                    <a:pt x="3048" y="0"/>
                  </a:lnTo>
                  <a:lnTo>
                    <a:pt x="0" y="0"/>
                  </a:lnTo>
                  <a:lnTo>
                    <a:pt x="0" y="1524"/>
                  </a:lnTo>
                  <a:lnTo>
                    <a:pt x="1524" y="1524"/>
                  </a:lnTo>
                  <a:lnTo>
                    <a:pt x="1524" y="3048"/>
                  </a:lnTo>
                  <a:lnTo>
                    <a:pt x="3048" y="3048"/>
                  </a:lnTo>
                  <a:lnTo>
                    <a:pt x="3048" y="1524"/>
                  </a:lnTo>
                  <a:close/>
                </a:path>
              </a:pathLst>
            </a:custGeom>
            <a:solidFill>
              <a:srgbClr val="1E1A16"/>
            </a:solidFill>
          </p:spPr>
          <p:txBody>
            <a:bodyPr wrap="square" lIns="0" tIns="0" rIns="0" bIns="0" rtlCol="0">
              <a:noAutofit/>
            </a:bodyPr>
            <a:lstStyle/>
            <a:p>
              <a:endParaRPr sz="700"/>
            </a:p>
          </p:txBody>
        </p:sp>
        <p:sp>
          <p:nvSpPr>
            <p:cNvPr id="1926" name="object 1967"/>
            <p:cNvSpPr/>
            <p:nvPr/>
          </p:nvSpPr>
          <p:spPr>
            <a:xfrm>
              <a:off x="7435555" y="1508262"/>
              <a:ext cx="8210" cy="8102"/>
            </a:xfrm>
            <a:custGeom>
              <a:avLst/>
              <a:gdLst/>
              <a:ahLst/>
              <a:cxnLst/>
              <a:rect l="l" t="t" r="r" b="b"/>
              <a:pathLst>
                <a:path w="3048" h="3048">
                  <a:moveTo>
                    <a:pt x="3048" y="1524"/>
                  </a:moveTo>
                  <a:lnTo>
                    <a:pt x="3048" y="3048"/>
                  </a:lnTo>
                  <a:lnTo>
                    <a:pt x="1524" y="3048"/>
                  </a:lnTo>
                  <a:lnTo>
                    <a:pt x="1524" y="1524"/>
                  </a:lnTo>
                  <a:lnTo>
                    <a:pt x="0" y="1524"/>
                  </a:lnTo>
                  <a:lnTo>
                    <a:pt x="0" y="0"/>
                  </a:lnTo>
                  <a:lnTo>
                    <a:pt x="1524" y="0"/>
                  </a:lnTo>
                  <a:lnTo>
                    <a:pt x="3048" y="0"/>
                  </a:lnTo>
                  <a:lnTo>
                    <a:pt x="3048" y="1524"/>
                  </a:lnTo>
                </a:path>
              </a:pathLst>
            </a:custGeom>
            <a:ln w="1524">
              <a:solidFill>
                <a:srgbClr val="1E1A16"/>
              </a:solidFill>
            </a:ln>
          </p:spPr>
          <p:txBody>
            <a:bodyPr wrap="square" lIns="0" tIns="0" rIns="0" bIns="0" rtlCol="0">
              <a:noAutofit/>
            </a:bodyPr>
            <a:lstStyle/>
            <a:p>
              <a:endParaRPr sz="700"/>
            </a:p>
          </p:txBody>
        </p:sp>
        <p:sp>
          <p:nvSpPr>
            <p:cNvPr id="1927" name="object 1968"/>
            <p:cNvSpPr/>
            <p:nvPr/>
          </p:nvSpPr>
          <p:spPr>
            <a:xfrm>
              <a:off x="7365773" y="1496108"/>
              <a:ext cx="8210" cy="8099"/>
            </a:xfrm>
            <a:custGeom>
              <a:avLst/>
              <a:gdLst/>
              <a:ahLst/>
              <a:cxnLst/>
              <a:rect l="l" t="t" r="r" b="b"/>
              <a:pathLst>
                <a:path w="3048" h="3048">
                  <a:moveTo>
                    <a:pt x="1524" y="3048"/>
                  </a:moveTo>
                  <a:lnTo>
                    <a:pt x="3048" y="1524"/>
                  </a:lnTo>
                  <a:lnTo>
                    <a:pt x="1524" y="1524"/>
                  </a:lnTo>
                  <a:lnTo>
                    <a:pt x="1524" y="0"/>
                  </a:lnTo>
                  <a:lnTo>
                    <a:pt x="0" y="0"/>
                  </a:lnTo>
                  <a:lnTo>
                    <a:pt x="0" y="3048"/>
                  </a:lnTo>
                  <a:lnTo>
                    <a:pt x="1524" y="3048"/>
                  </a:lnTo>
                  <a:close/>
                </a:path>
              </a:pathLst>
            </a:custGeom>
            <a:solidFill>
              <a:srgbClr val="1E1A16"/>
            </a:solidFill>
          </p:spPr>
          <p:txBody>
            <a:bodyPr wrap="square" lIns="0" tIns="0" rIns="0" bIns="0" rtlCol="0">
              <a:noAutofit/>
            </a:bodyPr>
            <a:lstStyle/>
            <a:p>
              <a:endParaRPr sz="700"/>
            </a:p>
          </p:txBody>
        </p:sp>
        <p:sp>
          <p:nvSpPr>
            <p:cNvPr id="1928" name="object 1969"/>
            <p:cNvSpPr/>
            <p:nvPr/>
          </p:nvSpPr>
          <p:spPr>
            <a:xfrm>
              <a:off x="7365773" y="1496108"/>
              <a:ext cx="8210" cy="8099"/>
            </a:xfrm>
            <a:custGeom>
              <a:avLst/>
              <a:gdLst/>
              <a:ahLst/>
              <a:cxnLst/>
              <a:rect l="l" t="t" r="r" b="b"/>
              <a:pathLst>
                <a:path w="3048" h="3048">
                  <a:moveTo>
                    <a:pt x="1524" y="3048"/>
                  </a:moveTo>
                  <a:lnTo>
                    <a:pt x="0" y="3048"/>
                  </a:lnTo>
                  <a:lnTo>
                    <a:pt x="0" y="0"/>
                  </a:lnTo>
                  <a:lnTo>
                    <a:pt x="1524" y="0"/>
                  </a:lnTo>
                  <a:lnTo>
                    <a:pt x="1524" y="1524"/>
                  </a:lnTo>
                  <a:lnTo>
                    <a:pt x="3048" y="1524"/>
                  </a:lnTo>
                  <a:lnTo>
                    <a:pt x="1524" y="3048"/>
                  </a:lnTo>
                </a:path>
              </a:pathLst>
            </a:custGeom>
            <a:ln w="1524">
              <a:solidFill>
                <a:srgbClr val="1E1A16"/>
              </a:solidFill>
            </a:ln>
          </p:spPr>
          <p:txBody>
            <a:bodyPr wrap="square" lIns="0" tIns="0" rIns="0" bIns="0" rtlCol="0">
              <a:noAutofit/>
            </a:bodyPr>
            <a:lstStyle/>
            <a:p>
              <a:endParaRPr sz="700"/>
            </a:p>
          </p:txBody>
        </p:sp>
        <p:sp>
          <p:nvSpPr>
            <p:cNvPr id="1929" name="object 1970"/>
            <p:cNvSpPr/>
            <p:nvPr/>
          </p:nvSpPr>
          <p:spPr>
            <a:xfrm>
              <a:off x="7357563" y="1512313"/>
              <a:ext cx="8207" cy="8102"/>
            </a:xfrm>
            <a:custGeom>
              <a:avLst/>
              <a:gdLst/>
              <a:ahLst/>
              <a:cxnLst/>
              <a:rect l="l" t="t" r="r" b="b"/>
              <a:pathLst>
                <a:path w="3047" h="3048">
                  <a:moveTo>
                    <a:pt x="3047" y="3048"/>
                  </a:moveTo>
                  <a:lnTo>
                    <a:pt x="3047" y="0"/>
                  </a:lnTo>
                  <a:lnTo>
                    <a:pt x="1524" y="0"/>
                  </a:lnTo>
                  <a:lnTo>
                    <a:pt x="1524" y="1524"/>
                  </a:lnTo>
                  <a:lnTo>
                    <a:pt x="0" y="1524"/>
                  </a:lnTo>
                  <a:lnTo>
                    <a:pt x="0" y="3048"/>
                  </a:lnTo>
                  <a:lnTo>
                    <a:pt x="3047" y="3048"/>
                  </a:lnTo>
                  <a:close/>
                </a:path>
              </a:pathLst>
            </a:custGeom>
            <a:solidFill>
              <a:srgbClr val="1E1A16"/>
            </a:solidFill>
          </p:spPr>
          <p:txBody>
            <a:bodyPr wrap="square" lIns="0" tIns="0" rIns="0" bIns="0" rtlCol="0">
              <a:noAutofit/>
            </a:bodyPr>
            <a:lstStyle/>
            <a:p>
              <a:endParaRPr sz="700"/>
            </a:p>
          </p:txBody>
        </p:sp>
        <p:sp>
          <p:nvSpPr>
            <p:cNvPr id="1930" name="object 1971"/>
            <p:cNvSpPr/>
            <p:nvPr/>
          </p:nvSpPr>
          <p:spPr>
            <a:xfrm>
              <a:off x="7357563" y="1512313"/>
              <a:ext cx="8207" cy="8102"/>
            </a:xfrm>
            <a:custGeom>
              <a:avLst/>
              <a:gdLst/>
              <a:ahLst/>
              <a:cxnLst/>
              <a:rect l="l" t="t" r="r" b="b"/>
              <a:pathLst>
                <a:path w="3047" h="3048">
                  <a:moveTo>
                    <a:pt x="3047" y="3048"/>
                  </a:moveTo>
                  <a:lnTo>
                    <a:pt x="1524" y="3048"/>
                  </a:lnTo>
                  <a:lnTo>
                    <a:pt x="0" y="3048"/>
                  </a:lnTo>
                  <a:lnTo>
                    <a:pt x="0" y="1524"/>
                  </a:lnTo>
                  <a:lnTo>
                    <a:pt x="1524" y="1524"/>
                  </a:lnTo>
                  <a:lnTo>
                    <a:pt x="1524" y="0"/>
                  </a:lnTo>
                  <a:lnTo>
                    <a:pt x="3047" y="0"/>
                  </a:lnTo>
                  <a:lnTo>
                    <a:pt x="3047" y="3048"/>
                  </a:lnTo>
                </a:path>
              </a:pathLst>
            </a:custGeom>
            <a:ln w="1524">
              <a:solidFill>
                <a:srgbClr val="1E1A16"/>
              </a:solidFill>
            </a:ln>
          </p:spPr>
          <p:txBody>
            <a:bodyPr wrap="square" lIns="0" tIns="0" rIns="0" bIns="0" rtlCol="0">
              <a:noAutofit/>
            </a:bodyPr>
            <a:lstStyle/>
            <a:p>
              <a:endParaRPr sz="700"/>
            </a:p>
          </p:txBody>
        </p:sp>
        <p:sp>
          <p:nvSpPr>
            <p:cNvPr id="1931" name="object 1972"/>
            <p:cNvSpPr/>
            <p:nvPr/>
          </p:nvSpPr>
          <p:spPr>
            <a:xfrm>
              <a:off x="7480708" y="1455598"/>
              <a:ext cx="8207" cy="8099"/>
            </a:xfrm>
            <a:custGeom>
              <a:avLst/>
              <a:gdLst/>
              <a:ahLst/>
              <a:cxnLst/>
              <a:rect l="l" t="t" r="r" b="b"/>
              <a:pathLst>
                <a:path w="3047" h="3047">
                  <a:moveTo>
                    <a:pt x="3047" y="1523"/>
                  </a:moveTo>
                  <a:lnTo>
                    <a:pt x="3047" y="0"/>
                  </a:lnTo>
                  <a:lnTo>
                    <a:pt x="0" y="0"/>
                  </a:lnTo>
                  <a:lnTo>
                    <a:pt x="0" y="1523"/>
                  </a:lnTo>
                  <a:lnTo>
                    <a:pt x="1523" y="1523"/>
                  </a:lnTo>
                  <a:lnTo>
                    <a:pt x="1523" y="3047"/>
                  </a:lnTo>
                  <a:lnTo>
                    <a:pt x="3047" y="3047"/>
                  </a:lnTo>
                  <a:lnTo>
                    <a:pt x="3047" y="1523"/>
                  </a:lnTo>
                  <a:close/>
                </a:path>
              </a:pathLst>
            </a:custGeom>
            <a:solidFill>
              <a:srgbClr val="1E1A16"/>
            </a:solidFill>
          </p:spPr>
          <p:txBody>
            <a:bodyPr wrap="square" lIns="0" tIns="0" rIns="0" bIns="0" rtlCol="0">
              <a:noAutofit/>
            </a:bodyPr>
            <a:lstStyle/>
            <a:p>
              <a:endParaRPr sz="700"/>
            </a:p>
          </p:txBody>
        </p:sp>
        <p:sp>
          <p:nvSpPr>
            <p:cNvPr id="1932" name="object 1973"/>
            <p:cNvSpPr/>
            <p:nvPr/>
          </p:nvSpPr>
          <p:spPr>
            <a:xfrm>
              <a:off x="7480708" y="1455598"/>
              <a:ext cx="8207" cy="8099"/>
            </a:xfrm>
            <a:custGeom>
              <a:avLst/>
              <a:gdLst/>
              <a:ahLst/>
              <a:cxnLst/>
              <a:rect l="l" t="t" r="r" b="b"/>
              <a:pathLst>
                <a:path w="3047" h="3047">
                  <a:moveTo>
                    <a:pt x="3047" y="1523"/>
                  </a:moveTo>
                  <a:lnTo>
                    <a:pt x="3047" y="3047"/>
                  </a:lnTo>
                  <a:lnTo>
                    <a:pt x="1523" y="3047"/>
                  </a:lnTo>
                  <a:lnTo>
                    <a:pt x="1523" y="1523"/>
                  </a:lnTo>
                  <a:lnTo>
                    <a:pt x="0" y="1523"/>
                  </a:lnTo>
                  <a:lnTo>
                    <a:pt x="0" y="0"/>
                  </a:lnTo>
                  <a:lnTo>
                    <a:pt x="1523" y="0"/>
                  </a:lnTo>
                  <a:lnTo>
                    <a:pt x="3047" y="0"/>
                  </a:lnTo>
                  <a:lnTo>
                    <a:pt x="3047" y="1523"/>
                  </a:lnTo>
                </a:path>
              </a:pathLst>
            </a:custGeom>
            <a:ln w="1524">
              <a:solidFill>
                <a:srgbClr val="1E1A16"/>
              </a:solidFill>
            </a:ln>
          </p:spPr>
          <p:txBody>
            <a:bodyPr wrap="square" lIns="0" tIns="0" rIns="0" bIns="0" rtlCol="0">
              <a:noAutofit/>
            </a:bodyPr>
            <a:lstStyle/>
            <a:p>
              <a:endParaRPr sz="700"/>
            </a:p>
          </p:txBody>
        </p:sp>
        <p:sp>
          <p:nvSpPr>
            <p:cNvPr id="1933" name="object 1974"/>
            <p:cNvSpPr/>
            <p:nvPr/>
          </p:nvSpPr>
          <p:spPr>
            <a:xfrm>
              <a:off x="7558699" y="1366474"/>
              <a:ext cx="53360" cy="56712"/>
            </a:xfrm>
            <a:custGeom>
              <a:avLst/>
              <a:gdLst/>
              <a:ahLst/>
              <a:cxnLst/>
              <a:rect l="l" t="t" r="r" b="b"/>
              <a:pathLst>
                <a:path w="19811" h="21335">
                  <a:moveTo>
                    <a:pt x="1524" y="16763"/>
                  </a:moveTo>
                  <a:lnTo>
                    <a:pt x="3048" y="16763"/>
                  </a:lnTo>
                  <a:lnTo>
                    <a:pt x="4571" y="18287"/>
                  </a:lnTo>
                  <a:lnTo>
                    <a:pt x="6096" y="19811"/>
                  </a:lnTo>
                  <a:lnTo>
                    <a:pt x="7619" y="21335"/>
                  </a:lnTo>
                  <a:lnTo>
                    <a:pt x="12191" y="21335"/>
                  </a:lnTo>
                  <a:lnTo>
                    <a:pt x="15239" y="19811"/>
                  </a:lnTo>
                  <a:lnTo>
                    <a:pt x="15239" y="18287"/>
                  </a:lnTo>
                  <a:lnTo>
                    <a:pt x="16764" y="16763"/>
                  </a:lnTo>
                  <a:lnTo>
                    <a:pt x="18287" y="16763"/>
                  </a:lnTo>
                  <a:lnTo>
                    <a:pt x="19811" y="13715"/>
                  </a:lnTo>
                  <a:lnTo>
                    <a:pt x="19811" y="6095"/>
                  </a:lnTo>
                  <a:lnTo>
                    <a:pt x="18287" y="3047"/>
                  </a:lnTo>
                  <a:lnTo>
                    <a:pt x="16764" y="3047"/>
                  </a:lnTo>
                  <a:lnTo>
                    <a:pt x="15239" y="1523"/>
                  </a:lnTo>
                  <a:lnTo>
                    <a:pt x="15239" y="0"/>
                  </a:lnTo>
                  <a:lnTo>
                    <a:pt x="6096" y="0"/>
                  </a:lnTo>
                  <a:lnTo>
                    <a:pt x="4571" y="1523"/>
                  </a:lnTo>
                  <a:lnTo>
                    <a:pt x="3048" y="3047"/>
                  </a:lnTo>
                  <a:lnTo>
                    <a:pt x="1524" y="3047"/>
                  </a:lnTo>
                  <a:lnTo>
                    <a:pt x="0" y="6095"/>
                  </a:lnTo>
                  <a:lnTo>
                    <a:pt x="0" y="13715"/>
                  </a:lnTo>
                  <a:lnTo>
                    <a:pt x="1524" y="16763"/>
                  </a:lnTo>
                  <a:close/>
                </a:path>
              </a:pathLst>
            </a:custGeom>
            <a:solidFill>
              <a:srgbClr val="F8C500"/>
            </a:solidFill>
          </p:spPr>
          <p:txBody>
            <a:bodyPr wrap="square" lIns="0" tIns="0" rIns="0" bIns="0" rtlCol="0">
              <a:noAutofit/>
            </a:bodyPr>
            <a:lstStyle/>
            <a:p>
              <a:endParaRPr sz="700"/>
            </a:p>
          </p:txBody>
        </p:sp>
        <p:sp>
          <p:nvSpPr>
            <p:cNvPr id="1934" name="object 1975"/>
            <p:cNvSpPr/>
            <p:nvPr/>
          </p:nvSpPr>
          <p:spPr>
            <a:xfrm>
              <a:off x="7558699" y="1362421"/>
              <a:ext cx="53360" cy="60766"/>
            </a:xfrm>
            <a:custGeom>
              <a:avLst/>
              <a:gdLst/>
              <a:ahLst/>
              <a:cxnLst/>
              <a:rect l="l" t="t" r="r" b="b"/>
              <a:pathLst>
                <a:path w="19811" h="22859">
                  <a:moveTo>
                    <a:pt x="10668" y="0"/>
                  </a:moveTo>
                  <a:lnTo>
                    <a:pt x="12191" y="0"/>
                  </a:lnTo>
                  <a:lnTo>
                    <a:pt x="13716" y="1524"/>
                  </a:lnTo>
                  <a:lnTo>
                    <a:pt x="15239" y="3048"/>
                  </a:lnTo>
                  <a:lnTo>
                    <a:pt x="16764" y="4572"/>
                  </a:lnTo>
                  <a:lnTo>
                    <a:pt x="18287" y="4572"/>
                  </a:lnTo>
                  <a:lnTo>
                    <a:pt x="19811" y="7620"/>
                  </a:lnTo>
                  <a:lnTo>
                    <a:pt x="19811" y="15240"/>
                  </a:lnTo>
                  <a:lnTo>
                    <a:pt x="18287" y="18288"/>
                  </a:lnTo>
                  <a:lnTo>
                    <a:pt x="16764" y="18288"/>
                  </a:lnTo>
                  <a:lnTo>
                    <a:pt x="15239" y="19812"/>
                  </a:lnTo>
                  <a:lnTo>
                    <a:pt x="13716" y="21336"/>
                  </a:lnTo>
                  <a:lnTo>
                    <a:pt x="12191" y="22860"/>
                  </a:lnTo>
                  <a:lnTo>
                    <a:pt x="7619" y="22860"/>
                  </a:lnTo>
                  <a:lnTo>
                    <a:pt x="6096" y="21336"/>
                  </a:lnTo>
                  <a:lnTo>
                    <a:pt x="4571" y="19812"/>
                  </a:lnTo>
                  <a:lnTo>
                    <a:pt x="3048" y="18288"/>
                  </a:lnTo>
                  <a:lnTo>
                    <a:pt x="1524" y="18288"/>
                  </a:lnTo>
                  <a:lnTo>
                    <a:pt x="0" y="15240"/>
                  </a:lnTo>
                  <a:lnTo>
                    <a:pt x="0" y="7620"/>
                  </a:lnTo>
                  <a:lnTo>
                    <a:pt x="1524" y="4572"/>
                  </a:lnTo>
                  <a:lnTo>
                    <a:pt x="3048" y="4572"/>
                  </a:lnTo>
                  <a:lnTo>
                    <a:pt x="4571" y="3048"/>
                  </a:lnTo>
                  <a:lnTo>
                    <a:pt x="6096" y="1524"/>
                  </a:lnTo>
                  <a:lnTo>
                    <a:pt x="7619" y="0"/>
                  </a:lnTo>
                  <a:lnTo>
                    <a:pt x="10668" y="0"/>
                  </a:lnTo>
                </a:path>
              </a:pathLst>
            </a:custGeom>
            <a:ln w="1524">
              <a:solidFill>
                <a:srgbClr val="EE9C67"/>
              </a:solidFill>
            </a:ln>
          </p:spPr>
          <p:txBody>
            <a:bodyPr wrap="square" lIns="0" tIns="0" rIns="0" bIns="0" rtlCol="0">
              <a:noAutofit/>
            </a:bodyPr>
            <a:lstStyle/>
            <a:p>
              <a:endParaRPr sz="700"/>
            </a:p>
          </p:txBody>
        </p:sp>
        <p:sp>
          <p:nvSpPr>
            <p:cNvPr id="1935" name="object 1976"/>
            <p:cNvSpPr/>
            <p:nvPr/>
          </p:nvSpPr>
          <p:spPr>
            <a:xfrm>
              <a:off x="7394507" y="1564974"/>
              <a:ext cx="57467" cy="56715"/>
            </a:xfrm>
            <a:custGeom>
              <a:avLst/>
              <a:gdLst/>
              <a:ahLst/>
              <a:cxnLst/>
              <a:rect l="l" t="t" r="r" b="b"/>
              <a:pathLst>
                <a:path w="21336" h="21336">
                  <a:moveTo>
                    <a:pt x="12191" y="0"/>
                  </a:moveTo>
                  <a:lnTo>
                    <a:pt x="9144" y="0"/>
                  </a:lnTo>
                  <a:lnTo>
                    <a:pt x="6096" y="1524"/>
                  </a:lnTo>
                  <a:lnTo>
                    <a:pt x="4571" y="1524"/>
                  </a:lnTo>
                  <a:lnTo>
                    <a:pt x="4571" y="3048"/>
                  </a:lnTo>
                  <a:lnTo>
                    <a:pt x="3048" y="4572"/>
                  </a:lnTo>
                  <a:lnTo>
                    <a:pt x="1524" y="6096"/>
                  </a:lnTo>
                  <a:lnTo>
                    <a:pt x="1524" y="9144"/>
                  </a:lnTo>
                  <a:lnTo>
                    <a:pt x="0" y="10668"/>
                  </a:lnTo>
                  <a:lnTo>
                    <a:pt x="1524" y="13716"/>
                  </a:lnTo>
                  <a:lnTo>
                    <a:pt x="1524" y="15240"/>
                  </a:lnTo>
                  <a:lnTo>
                    <a:pt x="3048" y="16764"/>
                  </a:lnTo>
                  <a:lnTo>
                    <a:pt x="4571" y="18288"/>
                  </a:lnTo>
                  <a:lnTo>
                    <a:pt x="4571" y="19812"/>
                  </a:lnTo>
                  <a:lnTo>
                    <a:pt x="6096" y="21336"/>
                  </a:lnTo>
                  <a:lnTo>
                    <a:pt x="15239" y="21336"/>
                  </a:lnTo>
                  <a:lnTo>
                    <a:pt x="16764" y="19812"/>
                  </a:lnTo>
                  <a:lnTo>
                    <a:pt x="18287" y="18288"/>
                  </a:lnTo>
                  <a:lnTo>
                    <a:pt x="19812" y="16764"/>
                  </a:lnTo>
                  <a:lnTo>
                    <a:pt x="19812" y="15240"/>
                  </a:lnTo>
                  <a:lnTo>
                    <a:pt x="21336" y="13716"/>
                  </a:lnTo>
                  <a:lnTo>
                    <a:pt x="21336" y="9144"/>
                  </a:lnTo>
                  <a:lnTo>
                    <a:pt x="19812" y="6096"/>
                  </a:lnTo>
                  <a:lnTo>
                    <a:pt x="19812" y="4572"/>
                  </a:lnTo>
                  <a:lnTo>
                    <a:pt x="18287" y="3048"/>
                  </a:lnTo>
                  <a:lnTo>
                    <a:pt x="16764" y="1524"/>
                  </a:lnTo>
                  <a:lnTo>
                    <a:pt x="15239" y="1524"/>
                  </a:lnTo>
                  <a:lnTo>
                    <a:pt x="12191" y="0"/>
                  </a:lnTo>
                  <a:close/>
                </a:path>
              </a:pathLst>
            </a:custGeom>
            <a:solidFill>
              <a:srgbClr val="F8C500"/>
            </a:solidFill>
          </p:spPr>
          <p:txBody>
            <a:bodyPr wrap="square" lIns="0" tIns="0" rIns="0" bIns="0" rtlCol="0">
              <a:noAutofit/>
            </a:bodyPr>
            <a:lstStyle/>
            <a:p>
              <a:endParaRPr sz="700"/>
            </a:p>
          </p:txBody>
        </p:sp>
        <p:sp>
          <p:nvSpPr>
            <p:cNvPr id="1936" name="object 1977"/>
            <p:cNvSpPr/>
            <p:nvPr/>
          </p:nvSpPr>
          <p:spPr>
            <a:xfrm>
              <a:off x="7394507" y="1564974"/>
              <a:ext cx="57467" cy="56715"/>
            </a:xfrm>
            <a:custGeom>
              <a:avLst/>
              <a:gdLst/>
              <a:ahLst/>
              <a:cxnLst/>
              <a:rect l="l" t="t" r="r" b="b"/>
              <a:pathLst>
                <a:path w="21336" h="21336">
                  <a:moveTo>
                    <a:pt x="10668" y="0"/>
                  </a:moveTo>
                  <a:lnTo>
                    <a:pt x="12191" y="0"/>
                  </a:lnTo>
                  <a:lnTo>
                    <a:pt x="15239" y="1524"/>
                  </a:lnTo>
                  <a:lnTo>
                    <a:pt x="16764" y="1524"/>
                  </a:lnTo>
                  <a:lnTo>
                    <a:pt x="18287" y="3048"/>
                  </a:lnTo>
                  <a:lnTo>
                    <a:pt x="19812" y="4572"/>
                  </a:lnTo>
                  <a:lnTo>
                    <a:pt x="19812" y="6096"/>
                  </a:lnTo>
                  <a:lnTo>
                    <a:pt x="21336" y="9144"/>
                  </a:lnTo>
                  <a:lnTo>
                    <a:pt x="21336" y="13716"/>
                  </a:lnTo>
                  <a:lnTo>
                    <a:pt x="19812" y="15240"/>
                  </a:lnTo>
                  <a:lnTo>
                    <a:pt x="19812" y="16764"/>
                  </a:lnTo>
                  <a:lnTo>
                    <a:pt x="18287" y="18288"/>
                  </a:lnTo>
                  <a:lnTo>
                    <a:pt x="16764" y="19812"/>
                  </a:lnTo>
                  <a:lnTo>
                    <a:pt x="15239" y="21336"/>
                  </a:lnTo>
                  <a:lnTo>
                    <a:pt x="6096" y="21336"/>
                  </a:lnTo>
                  <a:lnTo>
                    <a:pt x="4571" y="19812"/>
                  </a:lnTo>
                  <a:lnTo>
                    <a:pt x="3048" y="18288"/>
                  </a:lnTo>
                  <a:lnTo>
                    <a:pt x="3048" y="16764"/>
                  </a:lnTo>
                  <a:lnTo>
                    <a:pt x="1524" y="15240"/>
                  </a:lnTo>
                  <a:lnTo>
                    <a:pt x="1524" y="13716"/>
                  </a:lnTo>
                  <a:lnTo>
                    <a:pt x="0" y="10668"/>
                  </a:lnTo>
                  <a:lnTo>
                    <a:pt x="1524" y="9144"/>
                  </a:lnTo>
                  <a:lnTo>
                    <a:pt x="1524" y="6096"/>
                  </a:lnTo>
                  <a:lnTo>
                    <a:pt x="3048" y="4572"/>
                  </a:lnTo>
                  <a:lnTo>
                    <a:pt x="3048" y="3048"/>
                  </a:lnTo>
                  <a:lnTo>
                    <a:pt x="4571" y="1524"/>
                  </a:lnTo>
                  <a:lnTo>
                    <a:pt x="6096" y="1524"/>
                  </a:lnTo>
                  <a:lnTo>
                    <a:pt x="9144" y="0"/>
                  </a:lnTo>
                  <a:lnTo>
                    <a:pt x="10668" y="0"/>
                  </a:lnTo>
                </a:path>
              </a:pathLst>
            </a:custGeom>
            <a:ln w="1524">
              <a:solidFill>
                <a:srgbClr val="EE9C67"/>
              </a:solidFill>
            </a:ln>
          </p:spPr>
          <p:txBody>
            <a:bodyPr wrap="square" lIns="0" tIns="0" rIns="0" bIns="0" rtlCol="0">
              <a:noAutofit/>
            </a:bodyPr>
            <a:lstStyle/>
            <a:p>
              <a:endParaRPr sz="700"/>
            </a:p>
          </p:txBody>
        </p:sp>
        <p:sp>
          <p:nvSpPr>
            <p:cNvPr id="1937" name="object 1978"/>
            <p:cNvSpPr/>
            <p:nvPr/>
          </p:nvSpPr>
          <p:spPr>
            <a:xfrm>
              <a:off x="7702368" y="1597385"/>
              <a:ext cx="57467" cy="56712"/>
            </a:xfrm>
            <a:custGeom>
              <a:avLst/>
              <a:gdLst/>
              <a:ahLst/>
              <a:cxnLst/>
              <a:rect l="l" t="t" r="r" b="b"/>
              <a:pathLst>
                <a:path w="21336" h="21335">
                  <a:moveTo>
                    <a:pt x="10668" y="0"/>
                  </a:moveTo>
                  <a:lnTo>
                    <a:pt x="7619" y="0"/>
                  </a:lnTo>
                  <a:lnTo>
                    <a:pt x="4571" y="1524"/>
                  </a:lnTo>
                  <a:lnTo>
                    <a:pt x="3048" y="3048"/>
                  </a:lnTo>
                  <a:lnTo>
                    <a:pt x="3048" y="4572"/>
                  </a:lnTo>
                  <a:lnTo>
                    <a:pt x="1524" y="6096"/>
                  </a:lnTo>
                  <a:lnTo>
                    <a:pt x="0" y="7620"/>
                  </a:lnTo>
                  <a:lnTo>
                    <a:pt x="0" y="12192"/>
                  </a:lnTo>
                  <a:lnTo>
                    <a:pt x="1524" y="15240"/>
                  </a:lnTo>
                  <a:lnTo>
                    <a:pt x="3048" y="16764"/>
                  </a:lnTo>
                  <a:lnTo>
                    <a:pt x="3048" y="18287"/>
                  </a:lnTo>
                  <a:lnTo>
                    <a:pt x="4571" y="19812"/>
                  </a:lnTo>
                  <a:lnTo>
                    <a:pt x="7619" y="21336"/>
                  </a:lnTo>
                  <a:lnTo>
                    <a:pt x="15239" y="21336"/>
                  </a:lnTo>
                  <a:lnTo>
                    <a:pt x="16764" y="19812"/>
                  </a:lnTo>
                  <a:lnTo>
                    <a:pt x="18287" y="18287"/>
                  </a:lnTo>
                  <a:lnTo>
                    <a:pt x="19812" y="16764"/>
                  </a:lnTo>
                  <a:lnTo>
                    <a:pt x="19812" y="15240"/>
                  </a:lnTo>
                  <a:lnTo>
                    <a:pt x="21336" y="12192"/>
                  </a:lnTo>
                  <a:lnTo>
                    <a:pt x="21336" y="7620"/>
                  </a:lnTo>
                  <a:lnTo>
                    <a:pt x="19812" y="6096"/>
                  </a:lnTo>
                  <a:lnTo>
                    <a:pt x="19812" y="4572"/>
                  </a:lnTo>
                  <a:lnTo>
                    <a:pt x="18287" y="3048"/>
                  </a:lnTo>
                  <a:lnTo>
                    <a:pt x="16764" y="1524"/>
                  </a:lnTo>
                  <a:lnTo>
                    <a:pt x="15239" y="0"/>
                  </a:lnTo>
                  <a:lnTo>
                    <a:pt x="10668" y="0"/>
                  </a:lnTo>
                  <a:close/>
                </a:path>
              </a:pathLst>
            </a:custGeom>
            <a:solidFill>
              <a:srgbClr val="F8C500"/>
            </a:solidFill>
          </p:spPr>
          <p:txBody>
            <a:bodyPr wrap="square" lIns="0" tIns="0" rIns="0" bIns="0" rtlCol="0">
              <a:noAutofit/>
            </a:bodyPr>
            <a:lstStyle/>
            <a:p>
              <a:endParaRPr sz="700"/>
            </a:p>
          </p:txBody>
        </p:sp>
        <p:sp>
          <p:nvSpPr>
            <p:cNvPr id="1938" name="object 1979"/>
            <p:cNvSpPr/>
            <p:nvPr/>
          </p:nvSpPr>
          <p:spPr>
            <a:xfrm>
              <a:off x="7702368" y="1597385"/>
              <a:ext cx="57467" cy="56712"/>
            </a:xfrm>
            <a:custGeom>
              <a:avLst/>
              <a:gdLst/>
              <a:ahLst/>
              <a:cxnLst/>
              <a:rect l="l" t="t" r="r" b="b"/>
              <a:pathLst>
                <a:path w="21336" h="21335">
                  <a:moveTo>
                    <a:pt x="10668" y="0"/>
                  </a:moveTo>
                  <a:lnTo>
                    <a:pt x="15239" y="0"/>
                  </a:lnTo>
                  <a:lnTo>
                    <a:pt x="16764" y="1524"/>
                  </a:lnTo>
                  <a:lnTo>
                    <a:pt x="18287" y="3048"/>
                  </a:lnTo>
                  <a:lnTo>
                    <a:pt x="19812" y="4572"/>
                  </a:lnTo>
                  <a:lnTo>
                    <a:pt x="19812" y="6096"/>
                  </a:lnTo>
                  <a:lnTo>
                    <a:pt x="21336" y="7620"/>
                  </a:lnTo>
                  <a:lnTo>
                    <a:pt x="21336" y="12192"/>
                  </a:lnTo>
                  <a:lnTo>
                    <a:pt x="19812" y="15240"/>
                  </a:lnTo>
                  <a:lnTo>
                    <a:pt x="19812" y="16764"/>
                  </a:lnTo>
                  <a:lnTo>
                    <a:pt x="18287" y="18287"/>
                  </a:lnTo>
                  <a:lnTo>
                    <a:pt x="16764" y="19812"/>
                  </a:lnTo>
                  <a:lnTo>
                    <a:pt x="15239" y="21336"/>
                  </a:lnTo>
                  <a:lnTo>
                    <a:pt x="7619" y="21336"/>
                  </a:lnTo>
                  <a:lnTo>
                    <a:pt x="4571" y="19812"/>
                  </a:lnTo>
                  <a:lnTo>
                    <a:pt x="3048" y="18287"/>
                  </a:lnTo>
                  <a:lnTo>
                    <a:pt x="3048" y="16764"/>
                  </a:lnTo>
                  <a:lnTo>
                    <a:pt x="1524" y="15240"/>
                  </a:lnTo>
                  <a:lnTo>
                    <a:pt x="0" y="12192"/>
                  </a:lnTo>
                  <a:lnTo>
                    <a:pt x="0" y="7620"/>
                  </a:lnTo>
                  <a:lnTo>
                    <a:pt x="1524" y="6096"/>
                  </a:lnTo>
                  <a:lnTo>
                    <a:pt x="3048" y="4572"/>
                  </a:lnTo>
                  <a:lnTo>
                    <a:pt x="3048" y="3048"/>
                  </a:lnTo>
                  <a:lnTo>
                    <a:pt x="4571" y="1524"/>
                  </a:lnTo>
                  <a:lnTo>
                    <a:pt x="7619" y="0"/>
                  </a:lnTo>
                  <a:lnTo>
                    <a:pt x="10668" y="0"/>
                  </a:lnTo>
                </a:path>
              </a:pathLst>
            </a:custGeom>
            <a:ln w="1524">
              <a:solidFill>
                <a:srgbClr val="EE9C67"/>
              </a:solidFill>
            </a:ln>
          </p:spPr>
          <p:txBody>
            <a:bodyPr wrap="square" lIns="0" tIns="0" rIns="0" bIns="0" rtlCol="0">
              <a:noAutofit/>
            </a:bodyPr>
            <a:lstStyle/>
            <a:p>
              <a:endParaRPr sz="700"/>
            </a:p>
          </p:txBody>
        </p:sp>
        <p:sp>
          <p:nvSpPr>
            <p:cNvPr id="1939" name="object 1980"/>
            <p:cNvSpPr/>
            <p:nvPr/>
          </p:nvSpPr>
          <p:spPr>
            <a:xfrm>
              <a:off x="7213895" y="1540670"/>
              <a:ext cx="127247" cy="76970"/>
            </a:xfrm>
            <a:custGeom>
              <a:avLst/>
              <a:gdLst/>
              <a:ahLst/>
              <a:cxnLst/>
              <a:rect l="l" t="t" r="r" b="b"/>
              <a:pathLst>
                <a:path w="47243" h="28955">
                  <a:moveTo>
                    <a:pt x="28955" y="6095"/>
                  </a:moveTo>
                  <a:lnTo>
                    <a:pt x="24383" y="3047"/>
                  </a:lnTo>
                  <a:lnTo>
                    <a:pt x="19812" y="1523"/>
                  </a:lnTo>
                  <a:lnTo>
                    <a:pt x="15239" y="0"/>
                  </a:lnTo>
                  <a:lnTo>
                    <a:pt x="4571" y="0"/>
                  </a:lnTo>
                  <a:lnTo>
                    <a:pt x="1523" y="1523"/>
                  </a:lnTo>
                  <a:lnTo>
                    <a:pt x="0" y="3047"/>
                  </a:lnTo>
                  <a:lnTo>
                    <a:pt x="0" y="7619"/>
                  </a:lnTo>
                  <a:lnTo>
                    <a:pt x="1523" y="10667"/>
                  </a:lnTo>
                  <a:lnTo>
                    <a:pt x="3047" y="12191"/>
                  </a:lnTo>
                  <a:lnTo>
                    <a:pt x="6095" y="15239"/>
                  </a:lnTo>
                  <a:lnTo>
                    <a:pt x="9143" y="18287"/>
                  </a:lnTo>
                  <a:lnTo>
                    <a:pt x="13715" y="21335"/>
                  </a:lnTo>
                  <a:lnTo>
                    <a:pt x="16763" y="22859"/>
                  </a:lnTo>
                  <a:lnTo>
                    <a:pt x="22860" y="25907"/>
                  </a:lnTo>
                  <a:lnTo>
                    <a:pt x="27431" y="27431"/>
                  </a:lnTo>
                  <a:lnTo>
                    <a:pt x="32003" y="28955"/>
                  </a:lnTo>
                  <a:lnTo>
                    <a:pt x="41147" y="28955"/>
                  </a:lnTo>
                  <a:lnTo>
                    <a:pt x="44195" y="27431"/>
                  </a:lnTo>
                  <a:lnTo>
                    <a:pt x="45719" y="25907"/>
                  </a:lnTo>
                  <a:lnTo>
                    <a:pt x="47243" y="24383"/>
                  </a:lnTo>
                  <a:lnTo>
                    <a:pt x="45719" y="21335"/>
                  </a:lnTo>
                  <a:lnTo>
                    <a:pt x="45719" y="18287"/>
                  </a:lnTo>
                  <a:lnTo>
                    <a:pt x="42671" y="15239"/>
                  </a:lnTo>
                  <a:lnTo>
                    <a:pt x="41147" y="13715"/>
                  </a:lnTo>
                  <a:lnTo>
                    <a:pt x="36575" y="10667"/>
                  </a:lnTo>
                  <a:lnTo>
                    <a:pt x="33527" y="7619"/>
                  </a:lnTo>
                  <a:lnTo>
                    <a:pt x="28955" y="6095"/>
                  </a:lnTo>
                  <a:close/>
                </a:path>
              </a:pathLst>
            </a:custGeom>
            <a:solidFill>
              <a:srgbClr val="937E64"/>
            </a:solidFill>
          </p:spPr>
          <p:txBody>
            <a:bodyPr wrap="square" lIns="0" tIns="0" rIns="0" bIns="0" rtlCol="0">
              <a:noAutofit/>
            </a:bodyPr>
            <a:lstStyle/>
            <a:p>
              <a:endParaRPr sz="700"/>
            </a:p>
          </p:txBody>
        </p:sp>
        <p:sp>
          <p:nvSpPr>
            <p:cNvPr id="1940" name="object 1981"/>
            <p:cNvSpPr/>
            <p:nvPr/>
          </p:nvSpPr>
          <p:spPr>
            <a:xfrm>
              <a:off x="7213895" y="1540670"/>
              <a:ext cx="127247" cy="76970"/>
            </a:xfrm>
            <a:custGeom>
              <a:avLst/>
              <a:gdLst/>
              <a:ahLst/>
              <a:cxnLst/>
              <a:rect l="l" t="t" r="r" b="b"/>
              <a:pathLst>
                <a:path w="47243" h="28955">
                  <a:moveTo>
                    <a:pt x="28955" y="6095"/>
                  </a:moveTo>
                  <a:lnTo>
                    <a:pt x="33527" y="7619"/>
                  </a:lnTo>
                  <a:lnTo>
                    <a:pt x="36575" y="10667"/>
                  </a:lnTo>
                  <a:lnTo>
                    <a:pt x="41147" y="13715"/>
                  </a:lnTo>
                  <a:lnTo>
                    <a:pt x="42671" y="15239"/>
                  </a:lnTo>
                  <a:lnTo>
                    <a:pt x="45719" y="18287"/>
                  </a:lnTo>
                  <a:lnTo>
                    <a:pt x="45719" y="21335"/>
                  </a:lnTo>
                  <a:lnTo>
                    <a:pt x="47243" y="24383"/>
                  </a:lnTo>
                  <a:lnTo>
                    <a:pt x="45719" y="25907"/>
                  </a:lnTo>
                  <a:lnTo>
                    <a:pt x="44195" y="27431"/>
                  </a:lnTo>
                  <a:lnTo>
                    <a:pt x="41147" y="28955"/>
                  </a:lnTo>
                  <a:lnTo>
                    <a:pt x="32003" y="28955"/>
                  </a:lnTo>
                  <a:lnTo>
                    <a:pt x="27431" y="27431"/>
                  </a:lnTo>
                  <a:lnTo>
                    <a:pt x="22860" y="25907"/>
                  </a:lnTo>
                  <a:lnTo>
                    <a:pt x="16763" y="22859"/>
                  </a:lnTo>
                  <a:lnTo>
                    <a:pt x="13715" y="21335"/>
                  </a:lnTo>
                  <a:lnTo>
                    <a:pt x="9143" y="18287"/>
                  </a:lnTo>
                  <a:lnTo>
                    <a:pt x="6095" y="15239"/>
                  </a:lnTo>
                  <a:lnTo>
                    <a:pt x="3047" y="12191"/>
                  </a:lnTo>
                  <a:lnTo>
                    <a:pt x="1523" y="10667"/>
                  </a:lnTo>
                  <a:lnTo>
                    <a:pt x="0" y="7619"/>
                  </a:lnTo>
                  <a:lnTo>
                    <a:pt x="0" y="3047"/>
                  </a:lnTo>
                  <a:lnTo>
                    <a:pt x="1523" y="1523"/>
                  </a:lnTo>
                  <a:lnTo>
                    <a:pt x="4571" y="0"/>
                  </a:lnTo>
                  <a:lnTo>
                    <a:pt x="15239" y="0"/>
                  </a:lnTo>
                  <a:lnTo>
                    <a:pt x="19812" y="1523"/>
                  </a:lnTo>
                  <a:lnTo>
                    <a:pt x="24383" y="3047"/>
                  </a:lnTo>
                  <a:lnTo>
                    <a:pt x="28955" y="6095"/>
                  </a:lnTo>
                </a:path>
              </a:pathLst>
            </a:custGeom>
            <a:ln w="1523">
              <a:solidFill>
                <a:srgbClr val="937E64"/>
              </a:solidFill>
            </a:ln>
          </p:spPr>
          <p:txBody>
            <a:bodyPr wrap="square" lIns="0" tIns="0" rIns="0" bIns="0" rtlCol="0">
              <a:noAutofit/>
            </a:bodyPr>
            <a:lstStyle/>
            <a:p>
              <a:endParaRPr sz="700"/>
            </a:p>
          </p:txBody>
        </p:sp>
        <p:sp>
          <p:nvSpPr>
            <p:cNvPr id="1941" name="object 1982"/>
            <p:cNvSpPr/>
            <p:nvPr/>
          </p:nvSpPr>
          <p:spPr>
            <a:xfrm>
              <a:off x="7217999" y="1544721"/>
              <a:ext cx="119040" cy="72919"/>
            </a:xfrm>
            <a:custGeom>
              <a:avLst/>
              <a:gdLst/>
              <a:ahLst/>
              <a:cxnLst/>
              <a:rect l="l" t="t" r="r" b="b"/>
              <a:pathLst>
                <a:path w="44196" h="27432">
                  <a:moveTo>
                    <a:pt x="18288" y="0"/>
                  </a:moveTo>
                  <a:lnTo>
                    <a:pt x="1523" y="0"/>
                  </a:lnTo>
                  <a:lnTo>
                    <a:pt x="0" y="1523"/>
                  </a:lnTo>
                  <a:lnTo>
                    <a:pt x="0" y="9143"/>
                  </a:lnTo>
                  <a:lnTo>
                    <a:pt x="3048" y="10667"/>
                  </a:lnTo>
                  <a:lnTo>
                    <a:pt x="4571" y="13715"/>
                  </a:lnTo>
                  <a:lnTo>
                    <a:pt x="9143" y="16763"/>
                  </a:lnTo>
                  <a:lnTo>
                    <a:pt x="12192" y="18287"/>
                  </a:lnTo>
                  <a:lnTo>
                    <a:pt x="16763" y="21335"/>
                  </a:lnTo>
                  <a:lnTo>
                    <a:pt x="21336" y="22859"/>
                  </a:lnTo>
                  <a:lnTo>
                    <a:pt x="25908" y="24383"/>
                  </a:lnTo>
                  <a:lnTo>
                    <a:pt x="28956" y="25907"/>
                  </a:lnTo>
                  <a:lnTo>
                    <a:pt x="33528" y="27431"/>
                  </a:lnTo>
                  <a:lnTo>
                    <a:pt x="36576" y="27431"/>
                  </a:lnTo>
                  <a:lnTo>
                    <a:pt x="39623" y="25907"/>
                  </a:lnTo>
                  <a:lnTo>
                    <a:pt x="41148" y="25907"/>
                  </a:lnTo>
                  <a:lnTo>
                    <a:pt x="42671" y="22859"/>
                  </a:lnTo>
                  <a:lnTo>
                    <a:pt x="44196" y="21335"/>
                  </a:lnTo>
                  <a:lnTo>
                    <a:pt x="44196" y="19811"/>
                  </a:lnTo>
                  <a:lnTo>
                    <a:pt x="42671" y="16763"/>
                  </a:lnTo>
                  <a:lnTo>
                    <a:pt x="41148" y="13715"/>
                  </a:lnTo>
                  <a:lnTo>
                    <a:pt x="38100" y="12191"/>
                  </a:lnTo>
                  <a:lnTo>
                    <a:pt x="35051" y="9143"/>
                  </a:lnTo>
                  <a:lnTo>
                    <a:pt x="32003" y="6095"/>
                  </a:lnTo>
                  <a:lnTo>
                    <a:pt x="27431" y="4571"/>
                  </a:lnTo>
                  <a:lnTo>
                    <a:pt x="22860" y="3047"/>
                  </a:lnTo>
                  <a:lnTo>
                    <a:pt x="18288" y="0"/>
                  </a:lnTo>
                  <a:close/>
                </a:path>
              </a:pathLst>
            </a:custGeom>
            <a:solidFill>
              <a:srgbClr val="EF9D45"/>
            </a:solidFill>
          </p:spPr>
          <p:txBody>
            <a:bodyPr wrap="square" lIns="0" tIns="0" rIns="0" bIns="0" rtlCol="0">
              <a:noAutofit/>
            </a:bodyPr>
            <a:lstStyle/>
            <a:p>
              <a:endParaRPr sz="700"/>
            </a:p>
          </p:txBody>
        </p:sp>
        <p:sp>
          <p:nvSpPr>
            <p:cNvPr id="1942" name="object 1983"/>
            <p:cNvSpPr/>
            <p:nvPr/>
          </p:nvSpPr>
          <p:spPr>
            <a:xfrm>
              <a:off x="7217999" y="1544721"/>
              <a:ext cx="119040" cy="72919"/>
            </a:xfrm>
            <a:custGeom>
              <a:avLst/>
              <a:gdLst/>
              <a:ahLst/>
              <a:cxnLst/>
              <a:rect l="l" t="t" r="r" b="b"/>
              <a:pathLst>
                <a:path w="44196" h="27432">
                  <a:moveTo>
                    <a:pt x="27431" y="4571"/>
                  </a:moveTo>
                  <a:lnTo>
                    <a:pt x="32003" y="6095"/>
                  </a:lnTo>
                  <a:lnTo>
                    <a:pt x="35051" y="9143"/>
                  </a:lnTo>
                  <a:lnTo>
                    <a:pt x="38100" y="12191"/>
                  </a:lnTo>
                  <a:lnTo>
                    <a:pt x="41148" y="13715"/>
                  </a:lnTo>
                  <a:lnTo>
                    <a:pt x="42671" y="16763"/>
                  </a:lnTo>
                  <a:lnTo>
                    <a:pt x="44196" y="19811"/>
                  </a:lnTo>
                  <a:lnTo>
                    <a:pt x="44196" y="21335"/>
                  </a:lnTo>
                  <a:lnTo>
                    <a:pt x="42671" y="22859"/>
                  </a:lnTo>
                  <a:lnTo>
                    <a:pt x="41148" y="25907"/>
                  </a:lnTo>
                  <a:lnTo>
                    <a:pt x="39623" y="25907"/>
                  </a:lnTo>
                  <a:lnTo>
                    <a:pt x="36576" y="27431"/>
                  </a:lnTo>
                  <a:lnTo>
                    <a:pt x="32003" y="27431"/>
                  </a:lnTo>
                  <a:lnTo>
                    <a:pt x="28956" y="25907"/>
                  </a:lnTo>
                  <a:lnTo>
                    <a:pt x="25908" y="24383"/>
                  </a:lnTo>
                  <a:lnTo>
                    <a:pt x="21336" y="22859"/>
                  </a:lnTo>
                  <a:lnTo>
                    <a:pt x="16763" y="21335"/>
                  </a:lnTo>
                  <a:lnTo>
                    <a:pt x="12192" y="18287"/>
                  </a:lnTo>
                  <a:lnTo>
                    <a:pt x="9143" y="16763"/>
                  </a:lnTo>
                  <a:lnTo>
                    <a:pt x="4571" y="13715"/>
                  </a:lnTo>
                  <a:lnTo>
                    <a:pt x="3048" y="10667"/>
                  </a:lnTo>
                  <a:lnTo>
                    <a:pt x="0" y="9143"/>
                  </a:lnTo>
                  <a:lnTo>
                    <a:pt x="0" y="1523"/>
                  </a:lnTo>
                  <a:lnTo>
                    <a:pt x="1523" y="0"/>
                  </a:lnTo>
                  <a:lnTo>
                    <a:pt x="18288" y="0"/>
                  </a:lnTo>
                  <a:lnTo>
                    <a:pt x="22860" y="3047"/>
                  </a:lnTo>
                  <a:lnTo>
                    <a:pt x="27431" y="4571"/>
                  </a:lnTo>
                </a:path>
              </a:pathLst>
            </a:custGeom>
            <a:ln w="1523">
              <a:solidFill>
                <a:srgbClr val="937E64"/>
              </a:solidFill>
            </a:ln>
          </p:spPr>
          <p:txBody>
            <a:bodyPr wrap="square" lIns="0" tIns="0" rIns="0" bIns="0" rtlCol="0">
              <a:noAutofit/>
            </a:bodyPr>
            <a:lstStyle/>
            <a:p>
              <a:endParaRPr sz="700"/>
            </a:p>
          </p:txBody>
        </p:sp>
        <p:sp>
          <p:nvSpPr>
            <p:cNvPr id="1943" name="object 1984"/>
            <p:cNvSpPr/>
            <p:nvPr/>
          </p:nvSpPr>
          <p:spPr>
            <a:xfrm>
              <a:off x="7312410" y="1585229"/>
              <a:ext cx="16419" cy="24306"/>
            </a:xfrm>
            <a:custGeom>
              <a:avLst/>
              <a:gdLst/>
              <a:ahLst/>
              <a:cxnLst/>
              <a:rect l="l" t="t" r="r" b="b"/>
              <a:pathLst>
                <a:path w="6096" h="9144">
                  <a:moveTo>
                    <a:pt x="1524" y="3048"/>
                  </a:moveTo>
                  <a:lnTo>
                    <a:pt x="0" y="3048"/>
                  </a:lnTo>
                  <a:lnTo>
                    <a:pt x="1524" y="9144"/>
                  </a:lnTo>
                  <a:lnTo>
                    <a:pt x="4571" y="9144"/>
                  </a:lnTo>
                  <a:lnTo>
                    <a:pt x="4571" y="7620"/>
                  </a:lnTo>
                  <a:lnTo>
                    <a:pt x="6096" y="7620"/>
                  </a:lnTo>
                  <a:lnTo>
                    <a:pt x="6096" y="1524"/>
                  </a:lnTo>
                  <a:lnTo>
                    <a:pt x="4571" y="1524"/>
                  </a:lnTo>
                  <a:lnTo>
                    <a:pt x="4571" y="0"/>
                  </a:lnTo>
                  <a:lnTo>
                    <a:pt x="3048" y="0"/>
                  </a:lnTo>
                  <a:lnTo>
                    <a:pt x="3048" y="1524"/>
                  </a:lnTo>
                  <a:lnTo>
                    <a:pt x="1524" y="1524"/>
                  </a:lnTo>
                  <a:lnTo>
                    <a:pt x="1524" y="3048"/>
                  </a:lnTo>
                  <a:close/>
                </a:path>
              </a:pathLst>
            </a:custGeom>
            <a:solidFill>
              <a:srgbClr val="937E64"/>
            </a:solidFill>
          </p:spPr>
          <p:txBody>
            <a:bodyPr wrap="square" lIns="0" tIns="0" rIns="0" bIns="0" rtlCol="0">
              <a:noAutofit/>
            </a:bodyPr>
            <a:lstStyle/>
            <a:p>
              <a:endParaRPr sz="700"/>
            </a:p>
          </p:txBody>
        </p:sp>
        <p:sp>
          <p:nvSpPr>
            <p:cNvPr id="1944" name="object 1985"/>
            <p:cNvSpPr/>
            <p:nvPr/>
          </p:nvSpPr>
          <p:spPr>
            <a:xfrm>
              <a:off x="7222104" y="1544721"/>
              <a:ext cx="32839" cy="40508"/>
            </a:xfrm>
            <a:custGeom>
              <a:avLst/>
              <a:gdLst/>
              <a:ahLst/>
              <a:cxnLst/>
              <a:rect l="l" t="t" r="r" b="b"/>
              <a:pathLst>
                <a:path w="12192" h="15240">
                  <a:moveTo>
                    <a:pt x="10668" y="0"/>
                  </a:moveTo>
                  <a:lnTo>
                    <a:pt x="4572" y="0"/>
                  </a:lnTo>
                  <a:lnTo>
                    <a:pt x="3048" y="1523"/>
                  </a:lnTo>
                  <a:lnTo>
                    <a:pt x="1524" y="1523"/>
                  </a:lnTo>
                  <a:lnTo>
                    <a:pt x="1524" y="3047"/>
                  </a:lnTo>
                  <a:lnTo>
                    <a:pt x="0" y="3047"/>
                  </a:lnTo>
                  <a:lnTo>
                    <a:pt x="0" y="6095"/>
                  </a:lnTo>
                  <a:lnTo>
                    <a:pt x="1524" y="7619"/>
                  </a:lnTo>
                  <a:lnTo>
                    <a:pt x="3048" y="7619"/>
                  </a:lnTo>
                  <a:lnTo>
                    <a:pt x="3048" y="4571"/>
                  </a:lnTo>
                  <a:lnTo>
                    <a:pt x="4572" y="4571"/>
                  </a:lnTo>
                  <a:lnTo>
                    <a:pt x="4572" y="7619"/>
                  </a:lnTo>
                  <a:lnTo>
                    <a:pt x="3048" y="9143"/>
                  </a:lnTo>
                  <a:lnTo>
                    <a:pt x="3048" y="12191"/>
                  </a:lnTo>
                  <a:lnTo>
                    <a:pt x="4572" y="12191"/>
                  </a:lnTo>
                  <a:lnTo>
                    <a:pt x="4572" y="13715"/>
                  </a:lnTo>
                  <a:lnTo>
                    <a:pt x="6096" y="13715"/>
                  </a:lnTo>
                  <a:lnTo>
                    <a:pt x="7620" y="15239"/>
                  </a:lnTo>
                  <a:lnTo>
                    <a:pt x="9144" y="15239"/>
                  </a:lnTo>
                  <a:lnTo>
                    <a:pt x="9144" y="13715"/>
                  </a:lnTo>
                  <a:lnTo>
                    <a:pt x="10668" y="13715"/>
                  </a:lnTo>
                  <a:lnTo>
                    <a:pt x="10668" y="12191"/>
                  </a:lnTo>
                  <a:lnTo>
                    <a:pt x="12192" y="10667"/>
                  </a:lnTo>
                  <a:lnTo>
                    <a:pt x="12192" y="4571"/>
                  </a:lnTo>
                  <a:lnTo>
                    <a:pt x="10668" y="4571"/>
                  </a:lnTo>
                  <a:lnTo>
                    <a:pt x="10668" y="3047"/>
                  </a:lnTo>
                  <a:lnTo>
                    <a:pt x="12192" y="3047"/>
                  </a:lnTo>
                  <a:lnTo>
                    <a:pt x="12192" y="0"/>
                  </a:lnTo>
                  <a:lnTo>
                    <a:pt x="10668" y="0"/>
                  </a:lnTo>
                  <a:close/>
                </a:path>
              </a:pathLst>
            </a:custGeom>
            <a:solidFill>
              <a:srgbClr val="937E64"/>
            </a:solidFill>
          </p:spPr>
          <p:txBody>
            <a:bodyPr wrap="square" lIns="0" tIns="0" rIns="0" bIns="0" rtlCol="0">
              <a:noAutofit/>
            </a:bodyPr>
            <a:lstStyle/>
            <a:p>
              <a:endParaRPr sz="700"/>
            </a:p>
          </p:txBody>
        </p:sp>
        <p:sp>
          <p:nvSpPr>
            <p:cNvPr id="1945" name="object 1986"/>
            <p:cNvSpPr/>
            <p:nvPr/>
          </p:nvSpPr>
          <p:spPr>
            <a:xfrm>
              <a:off x="7250838" y="1548772"/>
              <a:ext cx="69779" cy="64814"/>
            </a:xfrm>
            <a:custGeom>
              <a:avLst/>
              <a:gdLst/>
              <a:ahLst/>
              <a:cxnLst/>
              <a:rect l="l" t="t" r="r" b="b"/>
              <a:pathLst>
                <a:path w="25907" h="24383">
                  <a:moveTo>
                    <a:pt x="13716" y="21335"/>
                  </a:moveTo>
                  <a:lnTo>
                    <a:pt x="13716" y="22859"/>
                  </a:lnTo>
                  <a:lnTo>
                    <a:pt x="19811" y="22859"/>
                  </a:lnTo>
                  <a:lnTo>
                    <a:pt x="19811" y="24383"/>
                  </a:lnTo>
                  <a:lnTo>
                    <a:pt x="22859" y="24383"/>
                  </a:lnTo>
                  <a:lnTo>
                    <a:pt x="24384" y="22859"/>
                  </a:lnTo>
                  <a:lnTo>
                    <a:pt x="22859" y="16763"/>
                  </a:lnTo>
                  <a:lnTo>
                    <a:pt x="22859" y="15239"/>
                  </a:lnTo>
                  <a:lnTo>
                    <a:pt x="24384" y="15239"/>
                  </a:lnTo>
                  <a:lnTo>
                    <a:pt x="24384" y="13715"/>
                  </a:lnTo>
                  <a:lnTo>
                    <a:pt x="25907" y="12191"/>
                  </a:lnTo>
                  <a:lnTo>
                    <a:pt x="24384" y="12191"/>
                  </a:lnTo>
                  <a:lnTo>
                    <a:pt x="24384" y="10667"/>
                  </a:lnTo>
                  <a:lnTo>
                    <a:pt x="22859" y="9143"/>
                  </a:lnTo>
                  <a:lnTo>
                    <a:pt x="21336" y="7619"/>
                  </a:lnTo>
                  <a:lnTo>
                    <a:pt x="19811" y="7619"/>
                  </a:lnTo>
                  <a:lnTo>
                    <a:pt x="18287" y="6095"/>
                  </a:lnTo>
                  <a:lnTo>
                    <a:pt x="16764" y="4571"/>
                  </a:lnTo>
                  <a:lnTo>
                    <a:pt x="13716" y="4571"/>
                  </a:lnTo>
                  <a:lnTo>
                    <a:pt x="13716" y="6095"/>
                  </a:lnTo>
                  <a:lnTo>
                    <a:pt x="12191" y="7619"/>
                  </a:lnTo>
                  <a:lnTo>
                    <a:pt x="10668" y="7619"/>
                  </a:lnTo>
                  <a:lnTo>
                    <a:pt x="10668" y="6095"/>
                  </a:lnTo>
                  <a:lnTo>
                    <a:pt x="12191" y="6095"/>
                  </a:lnTo>
                  <a:lnTo>
                    <a:pt x="12191" y="3047"/>
                  </a:lnTo>
                  <a:lnTo>
                    <a:pt x="10668" y="3047"/>
                  </a:lnTo>
                  <a:lnTo>
                    <a:pt x="9144" y="1523"/>
                  </a:lnTo>
                  <a:lnTo>
                    <a:pt x="6096" y="1523"/>
                  </a:lnTo>
                  <a:lnTo>
                    <a:pt x="6096" y="0"/>
                  </a:lnTo>
                  <a:lnTo>
                    <a:pt x="3048" y="0"/>
                  </a:lnTo>
                  <a:lnTo>
                    <a:pt x="3048" y="1523"/>
                  </a:lnTo>
                  <a:lnTo>
                    <a:pt x="1524" y="1523"/>
                  </a:lnTo>
                  <a:lnTo>
                    <a:pt x="1524" y="9143"/>
                  </a:lnTo>
                  <a:lnTo>
                    <a:pt x="3048" y="9143"/>
                  </a:lnTo>
                  <a:lnTo>
                    <a:pt x="1524" y="10667"/>
                  </a:lnTo>
                  <a:lnTo>
                    <a:pt x="1524" y="12191"/>
                  </a:lnTo>
                  <a:lnTo>
                    <a:pt x="0" y="13715"/>
                  </a:lnTo>
                  <a:lnTo>
                    <a:pt x="0" y="16763"/>
                  </a:lnTo>
                  <a:lnTo>
                    <a:pt x="3048" y="16763"/>
                  </a:lnTo>
                  <a:lnTo>
                    <a:pt x="3048" y="18287"/>
                  </a:lnTo>
                  <a:lnTo>
                    <a:pt x="4571" y="18287"/>
                  </a:lnTo>
                  <a:lnTo>
                    <a:pt x="4571" y="16763"/>
                  </a:lnTo>
                  <a:lnTo>
                    <a:pt x="6096" y="15239"/>
                  </a:lnTo>
                  <a:lnTo>
                    <a:pt x="7619" y="13715"/>
                  </a:lnTo>
                  <a:lnTo>
                    <a:pt x="7619" y="15239"/>
                  </a:lnTo>
                  <a:lnTo>
                    <a:pt x="6096" y="16763"/>
                  </a:lnTo>
                  <a:lnTo>
                    <a:pt x="6096" y="19811"/>
                  </a:lnTo>
                  <a:lnTo>
                    <a:pt x="7619" y="19811"/>
                  </a:lnTo>
                  <a:lnTo>
                    <a:pt x="9144" y="21335"/>
                  </a:lnTo>
                  <a:lnTo>
                    <a:pt x="12191" y="21335"/>
                  </a:lnTo>
                  <a:lnTo>
                    <a:pt x="13716" y="19811"/>
                  </a:lnTo>
                  <a:lnTo>
                    <a:pt x="13716" y="16763"/>
                  </a:lnTo>
                  <a:lnTo>
                    <a:pt x="16764" y="16763"/>
                  </a:lnTo>
                  <a:lnTo>
                    <a:pt x="15239" y="18287"/>
                  </a:lnTo>
                  <a:lnTo>
                    <a:pt x="15239" y="19811"/>
                  </a:lnTo>
                  <a:lnTo>
                    <a:pt x="13716" y="21335"/>
                  </a:lnTo>
                  <a:close/>
                </a:path>
              </a:pathLst>
            </a:custGeom>
            <a:solidFill>
              <a:srgbClr val="937E64"/>
            </a:solidFill>
          </p:spPr>
          <p:txBody>
            <a:bodyPr wrap="square" lIns="0" tIns="0" rIns="0" bIns="0" rtlCol="0">
              <a:noAutofit/>
            </a:bodyPr>
            <a:lstStyle/>
            <a:p>
              <a:endParaRPr sz="700"/>
            </a:p>
          </p:txBody>
        </p:sp>
        <p:sp>
          <p:nvSpPr>
            <p:cNvPr id="1946" name="object 1987"/>
            <p:cNvSpPr/>
            <p:nvPr/>
          </p:nvSpPr>
          <p:spPr>
            <a:xfrm>
              <a:off x="7222104" y="1544721"/>
              <a:ext cx="106725" cy="68868"/>
            </a:xfrm>
            <a:custGeom>
              <a:avLst/>
              <a:gdLst/>
              <a:ahLst/>
              <a:cxnLst/>
              <a:rect l="l" t="t" r="r" b="b"/>
              <a:pathLst>
                <a:path w="39624" h="25907">
                  <a:moveTo>
                    <a:pt x="21336" y="9143"/>
                  </a:moveTo>
                  <a:lnTo>
                    <a:pt x="22860" y="9143"/>
                  </a:lnTo>
                  <a:lnTo>
                    <a:pt x="24384" y="7619"/>
                  </a:lnTo>
                  <a:lnTo>
                    <a:pt x="24384" y="6095"/>
                  </a:lnTo>
                  <a:lnTo>
                    <a:pt x="25908" y="6095"/>
                  </a:lnTo>
                  <a:lnTo>
                    <a:pt x="27432" y="6095"/>
                  </a:lnTo>
                  <a:lnTo>
                    <a:pt x="28956" y="7619"/>
                  </a:lnTo>
                  <a:lnTo>
                    <a:pt x="30480" y="9143"/>
                  </a:lnTo>
                  <a:lnTo>
                    <a:pt x="32004" y="9143"/>
                  </a:lnTo>
                  <a:lnTo>
                    <a:pt x="33528" y="10667"/>
                  </a:lnTo>
                  <a:lnTo>
                    <a:pt x="35052" y="12191"/>
                  </a:lnTo>
                  <a:lnTo>
                    <a:pt x="35052" y="13715"/>
                  </a:lnTo>
                  <a:lnTo>
                    <a:pt x="36576" y="13715"/>
                  </a:lnTo>
                  <a:lnTo>
                    <a:pt x="35052" y="15239"/>
                  </a:lnTo>
                  <a:lnTo>
                    <a:pt x="35052" y="16763"/>
                  </a:lnTo>
                  <a:lnTo>
                    <a:pt x="33528" y="16763"/>
                  </a:lnTo>
                  <a:lnTo>
                    <a:pt x="33528" y="18287"/>
                  </a:lnTo>
                  <a:lnTo>
                    <a:pt x="35052" y="18287"/>
                  </a:lnTo>
                  <a:lnTo>
                    <a:pt x="35052" y="16763"/>
                  </a:lnTo>
                  <a:lnTo>
                    <a:pt x="36576" y="16763"/>
                  </a:lnTo>
                  <a:lnTo>
                    <a:pt x="36576" y="15239"/>
                  </a:lnTo>
                  <a:lnTo>
                    <a:pt x="38100" y="15239"/>
                  </a:lnTo>
                  <a:lnTo>
                    <a:pt x="38100" y="16763"/>
                  </a:lnTo>
                  <a:lnTo>
                    <a:pt x="39624" y="16763"/>
                  </a:lnTo>
                  <a:lnTo>
                    <a:pt x="39624" y="22859"/>
                  </a:lnTo>
                  <a:lnTo>
                    <a:pt x="38100" y="22859"/>
                  </a:lnTo>
                  <a:lnTo>
                    <a:pt x="38100" y="24383"/>
                  </a:lnTo>
                  <a:lnTo>
                    <a:pt x="36576" y="24383"/>
                  </a:lnTo>
                  <a:lnTo>
                    <a:pt x="35052" y="24383"/>
                  </a:lnTo>
                  <a:lnTo>
                    <a:pt x="33528" y="25907"/>
                  </a:lnTo>
                  <a:lnTo>
                    <a:pt x="32004" y="25907"/>
                  </a:lnTo>
                  <a:lnTo>
                    <a:pt x="30480" y="25907"/>
                  </a:lnTo>
                  <a:lnTo>
                    <a:pt x="30480" y="24383"/>
                  </a:lnTo>
                  <a:lnTo>
                    <a:pt x="28956" y="24383"/>
                  </a:lnTo>
                  <a:lnTo>
                    <a:pt x="27432" y="24383"/>
                  </a:lnTo>
                  <a:lnTo>
                    <a:pt x="25908" y="24383"/>
                  </a:lnTo>
                  <a:lnTo>
                    <a:pt x="24384" y="24383"/>
                  </a:lnTo>
                  <a:lnTo>
                    <a:pt x="24384" y="22859"/>
                  </a:lnTo>
                  <a:lnTo>
                    <a:pt x="25908" y="21335"/>
                  </a:lnTo>
                  <a:lnTo>
                    <a:pt x="25908" y="19811"/>
                  </a:lnTo>
                  <a:lnTo>
                    <a:pt x="27432" y="18287"/>
                  </a:lnTo>
                  <a:lnTo>
                    <a:pt x="25908" y="18287"/>
                  </a:lnTo>
                  <a:lnTo>
                    <a:pt x="24384" y="18287"/>
                  </a:lnTo>
                  <a:lnTo>
                    <a:pt x="24384" y="21335"/>
                  </a:lnTo>
                  <a:lnTo>
                    <a:pt x="22860" y="22859"/>
                  </a:lnTo>
                  <a:lnTo>
                    <a:pt x="21336" y="22859"/>
                  </a:lnTo>
                  <a:lnTo>
                    <a:pt x="19812" y="22859"/>
                  </a:lnTo>
                  <a:lnTo>
                    <a:pt x="18288" y="21335"/>
                  </a:lnTo>
                  <a:lnTo>
                    <a:pt x="16764" y="21335"/>
                  </a:lnTo>
                  <a:lnTo>
                    <a:pt x="16764" y="18287"/>
                  </a:lnTo>
                  <a:lnTo>
                    <a:pt x="18288" y="16763"/>
                  </a:lnTo>
                  <a:lnTo>
                    <a:pt x="18288" y="15239"/>
                  </a:lnTo>
                  <a:lnTo>
                    <a:pt x="16764" y="16763"/>
                  </a:lnTo>
                  <a:lnTo>
                    <a:pt x="15240" y="18287"/>
                  </a:lnTo>
                  <a:lnTo>
                    <a:pt x="15240" y="19811"/>
                  </a:lnTo>
                  <a:lnTo>
                    <a:pt x="13716" y="19811"/>
                  </a:lnTo>
                  <a:lnTo>
                    <a:pt x="13716" y="18287"/>
                  </a:lnTo>
                  <a:lnTo>
                    <a:pt x="12192" y="18287"/>
                  </a:lnTo>
                  <a:lnTo>
                    <a:pt x="10668" y="18287"/>
                  </a:lnTo>
                  <a:lnTo>
                    <a:pt x="10668" y="15239"/>
                  </a:lnTo>
                  <a:lnTo>
                    <a:pt x="12192" y="13715"/>
                  </a:lnTo>
                  <a:lnTo>
                    <a:pt x="12192" y="12191"/>
                  </a:lnTo>
                  <a:lnTo>
                    <a:pt x="13716" y="10667"/>
                  </a:lnTo>
                  <a:lnTo>
                    <a:pt x="12192" y="10667"/>
                  </a:lnTo>
                  <a:lnTo>
                    <a:pt x="10668" y="12191"/>
                  </a:lnTo>
                  <a:lnTo>
                    <a:pt x="10668" y="13715"/>
                  </a:lnTo>
                  <a:lnTo>
                    <a:pt x="9144" y="13715"/>
                  </a:lnTo>
                  <a:lnTo>
                    <a:pt x="9144" y="15239"/>
                  </a:lnTo>
                  <a:lnTo>
                    <a:pt x="7620" y="15239"/>
                  </a:lnTo>
                  <a:lnTo>
                    <a:pt x="6096" y="13715"/>
                  </a:lnTo>
                  <a:lnTo>
                    <a:pt x="4572" y="13715"/>
                  </a:lnTo>
                  <a:lnTo>
                    <a:pt x="4572" y="12191"/>
                  </a:lnTo>
                  <a:lnTo>
                    <a:pt x="3048" y="12191"/>
                  </a:lnTo>
                  <a:lnTo>
                    <a:pt x="3048" y="9143"/>
                  </a:lnTo>
                  <a:lnTo>
                    <a:pt x="4572" y="7619"/>
                  </a:lnTo>
                  <a:lnTo>
                    <a:pt x="4572" y="4571"/>
                  </a:lnTo>
                  <a:lnTo>
                    <a:pt x="3048" y="4571"/>
                  </a:lnTo>
                  <a:lnTo>
                    <a:pt x="3048" y="7619"/>
                  </a:lnTo>
                  <a:lnTo>
                    <a:pt x="1524" y="7619"/>
                  </a:lnTo>
                  <a:lnTo>
                    <a:pt x="1524" y="9143"/>
                  </a:lnTo>
                  <a:lnTo>
                    <a:pt x="1524" y="7619"/>
                  </a:lnTo>
                  <a:lnTo>
                    <a:pt x="0" y="6095"/>
                  </a:lnTo>
                  <a:lnTo>
                    <a:pt x="0" y="3047"/>
                  </a:lnTo>
                  <a:lnTo>
                    <a:pt x="1524" y="3047"/>
                  </a:lnTo>
                  <a:lnTo>
                    <a:pt x="1524" y="1523"/>
                  </a:lnTo>
                  <a:lnTo>
                    <a:pt x="3048" y="1523"/>
                  </a:lnTo>
                  <a:lnTo>
                    <a:pt x="4572" y="0"/>
                  </a:lnTo>
                  <a:lnTo>
                    <a:pt x="6096" y="0"/>
                  </a:lnTo>
                  <a:lnTo>
                    <a:pt x="7620" y="0"/>
                  </a:lnTo>
                  <a:lnTo>
                    <a:pt x="9144" y="0"/>
                  </a:lnTo>
                  <a:lnTo>
                    <a:pt x="10668" y="0"/>
                  </a:lnTo>
                  <a:lnTo>
                    <a:pt x="12192" y="0"/>
                  </a:lnTo>
                  <a:lnTo>
                    <a:pt x="12192" y="3047"/>
                  </a:lnTo>
                  <a:lnTo>
                    <a:pt x="10668" y="3047"/>
                  </a:lnTo>
                  <a:lnTo>
                    <a:pt x="10668" y="4571"/>
                  </a:lnTo>
                  <a:lnTo>
                    <a:pt x="12192" y="4571"/>
                  </a:lnTo>
                  <a:lnTo>
                    <a:pt x="12192" y="3047"/>
                  </a:lnTo>
                  <a:lnTo>
                    <a:pt x="13716" y="3047"/>
                  </a:lnTo>
                  <a:lnTo>
                    <a:pt x="13716" y="1523"/>
                  </a:lnTo>
                  <a:lnTo>
                    <a:pt x="16764" y="1523"/>
                  </a:lnTo>
                  <a:lnTo>
                    <a:pt x="16764" y="3047"/>
                  </a:lnTo>
                  <a:lnTo>
                    <a:pt x="19812" y="3047"/>
                  </a:lnTo>
                  <a:lnTo>
                    <a:pt x="21336" y="4571"/>
                  </a:lnTo>
                  <a:lnTo>
                    <a:pt x="22860" y="4571"/>
                  </a:lnTo>
                  <a:lnTo>
                    <a:pt x="24384" y="4571"/>
                  </a:lnTo>
                  <a:lnTo>
                    <a:pt x="22860" y="4571"/>
                  </a:lnTo>
                  <a:lnTo>
                    <a:pt x="22860" y="7619"/>
                  </a:lnTo>
                  <a:lnTo>
                    <a:pt x="21336" y="7619"/>
                  </a:lnTo>
                  <a:lnTo>
                    <a:pt x="21336" y="9143"/>
                  </a:lnTo>
                </a:path>
              </a:pathLst>
            </a:custGeom>
            <a:ln w="1524">
              <a:solidFill>
                <a:srgbClr val="937E64"/>
              </a:solidFill>
            </a:ln>
          </p:spPr>
          <p:txBody>
            <a:bodyPr wrap="square" lIns="0" tIns="0" rIns="0" bIns="0" rtlCol="0">
              <a:noAutofit/>
            </a:bodyPr>
            <a:lstStyle/>
            <a:p>
              <a:endParaRPr sz="700"/>
            </a:p>
          </p:txBody>
        </p:sp>
        <p:sp>
          <p:nvSpPr>
            <p:cNvPr id="1947" name="object 1988"/>
            <p:cNvSpPr/>
            <p:nvPr/>
          </p:nvSpPr>
          <p:spPr>
            <a:xfrm>
              <a:off x="7226209" y="1544721"/>
              <a:ext cx="102620" cy="64817"/>
            </a:xfrm>
            <a:custGeom>
              <a:avLst/>
              <a:gdLst/>
              <a:ahLst/>
              <a:cxnLst/>
              <a:rect l="l" t="t" r="r" b="b"/>
              <a:pathLst>
                <a:path w="38100" h="24384">
                  <a:moveTo>
                    <a:pt x="35051" y="15239"/>
                  </a:moveTo>
                  <a:lnTo>
                    <a:pt x="35051" y="18287"/>
                  </a:lnTo>
                  <a:lnTo>
                    <a:pt x="33528" y="18287"/>
                  </a:lnTo>
                  <a:lnTo>
                    <a:pt x="32003" y="19811"/>
                  </a:lnTo>
                  <a:lnTo>
                    <a:pt x="32003" y="15239"/>
                  </a:lnTo>
                  <a:lnTo>
                    <a:pt x="33528" y="15239"/>
                  </a:lnTo>
                  <a:lnTo>
                    <a:pt x="33528" y="12191"/>
                  </a:lnTo>
                  <a:lnTo>
                    <a:pt x="32003" y="12191"/>
                  </a:lnTo>
                  <a:lnTo>
                    <a:pt x="32003" y="10667"/>
                  </a:lnTo>
                  <a:lnTo>
                    <a:pt x="30480" y="10667"/>
                  </a:lnTo>
                  <a:lnTo>
                    <a:pt x="30480" y="9143"/>
                  </a:lnTo>
                  <a:lnTo>
                    <a:pt x="27431" y="9143"/>
                  </a:lnTo>
                  <a:lnTo>
                    <a:pt x="27431" y="7619"/>
                  </a:lnTo>
                  <a:lnTo>
                    <a:pt x="25908" y="7619"/>
                  </a:lnTo>
                  <a:lnTo>
                    <a:pt x="25908" y="6095"/>
                  </a:lnTo>
                  <a:lnTo>
                    <a:pt x="24383" y="6095"/>
                  </a:lnTo>
                  <a:lnTo>
                    <a:pt x="22860" y="7619"/>
                  </a:lnTo>
                  <a:lnTo>
                    <a:pt x="22860" y="9143"/>
                  </a:lnTo>
                  <a:lnTo>
                    <a:pt x="21335" y="9143"/>
                  </a:lnTo>
                  <a:lnTo>
                    <a:pt x="21335" y="10667"/>
                  </a:lnTo>
                  <a:lnTo>
                    <a:pt x="19812" y="10667"/>
                  </a:lnTo>
                  <a:lnTo>
                    <a:pt x="18288" y="9143"/>
                  </a:lnTo>
                  <a:lnTo>
                    <a:pt x="19812" y="9143"/>
                  </a:lnTo>
                  <a:lnTo>
                    <a:pt x="19812" y="7619"/>
                  </a:lnTo>
                  <a:lnTo>
                    <a:pt x="21335" y="6095"/>
                  </a:lnTo>
                  <a:lnTo>
                    <a:pt x="21335" y="4571"/>
                  </a:lnTo>
                  <a:lnTo>
                    <a:pt x="18288" y="4571"/>
                  </a:lnTo>
                  <a:lnTo>
                    <a:pt x="16763" y="3047"/>
                  </a:lnTo>
                  <a:lnTo>
                    <a:pt x="15240" y="3047"/>
                  </a:lnTo>
                  <a:lnTo>
                    <a:pt x="13715" y="1523"/>
                  </a:lnTo>
                  <a:lnTo>
                    <a:pt x="12192" y="1523"/>
                  </a:lnTo>
                  <a:lnTo>
                    <a:pt x="12192" y="3047"/>
                  </a:lnTo>
                  <a:lnTo>
                    <a:pt x="10668" y="4571"/>
                  </a:lnTo>
                  <a:lnTo>
                    <a:pt x="9143" y="6095"/>
                  </a:lnTo>
                  <a:lnTo>
                    <a:pt x="9143" y="0"/>
                  </a:lnTo>
                  <a:lnTo>
                    <a:pt x="7619" y="0"/>
                  </a:lnTo>
                  <a:lnTo>
                    <a:pt x="7619" y="1523"/>
                  </a:lnTo>
                  <a:lnTo>
                    <a:pt x="1523" y="1523"/>
                  </a:lnTo>
                  <a:lnTo>
                    <a:pt x="1523" y="3047"/>
                  </a:lnTo>
                  <a:lnTo>
                    <a:pt x="0" y="3047"/>
                  </a:lnTo>
                  <a:lnTo>
                    <a:pt x="0" y="7619"/>
                  </a:lnTo>
                  <a:lnTo>
                    <a:pt x="1523" y="6095"/>
                  </a:lnTo>
                  <a:lnTo>
                    <a:pt x="1523" y="4571"/>
                  </a:lnTo>
                  <a:lnTo>
                    <a:pt x="3048" y="4571"/>
                  </a:lnTo>
                  <a:lnTo>
                    <a:pt x="4571" y="3047"/>
                  </a:lnTo>
                  <a:lnTo>
                    <a:pt x="4571" y="4571"/>
                  </a:lnTo>
                  <a:lnTo>
                    <a:pt x="3048" y="6095"/>
                  </a:lnTo>
                  <a:lnTo>
                    <a:pt x="3048" y="9143"/>
                  </a:lnTo>
                  <a:lnTo>
                    <a:pt x="1523" y="10667"/>
                  </a:lnTo>
                  <a:lnTo>
                    <a:pt x="3048" y="12191"/>
                  </a:lnTo>
                  <a:lnTo>
                    <a:pt x="4571" y="13715"/>
                  </a:lnTo>
                  <a:lnTo>
                    <a:pt x="6095" y="13715"/>
                  </a:lnTo>
                  <a:lnTo>
                    <a:pt x="6095" y="15239"/>
                  </a:lnTo>
                  <a:lnTo>
                    <a:pt x="7619" y="13715"/>
                  </a:lnTo>
                  <a:lnTo>
                    <a:pt x="9143" y="12191"/>
                  </a:lnTo>
                  <a:lnTo>
                    <a:pt x="9143" y="10667"/>
                  </a:lnTo>
                  <a:lnTo>
                    <a:pt x="10668" y="10667"/>
                  </a:lnTo>
                  <a:lnTo>
                    <a:pt x="12192" y="9143"/>
                  </a:lnTo>
                  <a:lnTo>
                    <a:pt x="12192" y="12191"/>
                  </a:lnTo>
                  <a:lnTo>
                    <a:pt x="10668" y="13715"/>
                  </a:lnTo>
                  <a:lnTo>
                    <a:pt x="9143" y="15239"/>
                  </a:lnTo>
                  <a:lnTo>
                    <a:pt x="9143" y="16763"/>
                  </a:lnTo>
                  <a:lnTo>
                    <a:pt x="10668" y="18287"/>
                  </a:lnTo>
                  <a:lnTo>
                    <a:pt x="13715" y="18287"/>
                  </a:lnTo>
                  <a:lnTo>
                    <a:pt x="15240" y="16763"/>
                  </a:lnTo>
                  <a:lnTo>
                    <a:pt x="16763" y="15239"/>
                  </a:lnTo>
                  <a:lnTo>
                    <a:pt x="16763" y="18287"/>
                  </a:lnTo>
                  <a:lnTo>
                    <a:pt x="15240" y="18287"/>
                  </a:lnTo>
                  <a:lnTo>
                    <a:pt x="15240" y="21335"/>
                  </a:lnTo>
                  <a:lnTo>
                    <a:pt x="18288" y="21335"/>
                  </a:lnTo>
                  <a:lnTo>
                    <a:pt x="16763" y="13715"/>
                  </a:lnTo>
                  <a:lnTo>
                    <a:pt x="18288" y="21335"/>
                  </a:lnTo>
                  <a:lnTo>
                    <a:pt x="18288" y="22859"/>
                  </a:lnTo>
                  <a:lnTo>
                    <a:pt x="21335" y="22859"/>
                  </a:lnTo>
                  <a:lnTo>
                    <a:pt x="21335" y="21335"/>
                  </a:lnTo>
                  <a:lnTo>
                    <a:pt x="22860" y="19811"/>
                  </a:lnTo>
                  <a:lnTo>
                    <a:pt x="22860" y="18287"/>
                  </a:lnTo>
                  <a:lnTo>
                    <a:pt x="24383" y="18287"/>
                  </a:lnTo>
                  <a:lnTo>
                    <a:pt x="24383" y="16763"/>
                  </a:lnTo>
                  <a:lnTo>
                    <a:pt x="25908" y="16763"/>
                  </a:lnTo>
                  <a:lnTo>
                    <a:pt x="25908" y="19811"/>
                  </a:lnTo>
                  <a:lnTo>
                    <a:pt x="24383" y="21335"/>
                  </a:lnTo>
                  <a:lnTo>
                    <a:pt x="24383" y="22859"/>
                  </a:lnTo>
                  <a:lnTo>
                    <a:pt x="25908" y="22859"/>
                  </a:lnTo>
                  <a:lnTo>
                    <a:pt x="25908" y="24383"/>
                  </a:lnTo>
                  <a:lnTo>
                    <a:pt x="35051" y="24383"/>
                  </a:lnTo>
                  <a:lnTo>
                    <a:pt x="35051" y="22859"/>
                  </a:lnTo>
                  <a:lnTo>
                    <a:pt x="36575" y="22859"/>
                  </a:lnTo>
                  <a:lnTo>
                    <a:pt x="36575" y="21335"/>
                  </a:lnTo>
                  <a:lnTo>
                    <a:pt x="38100" y="21335"/>
                  </a:lnTo>
                  <a:lnTo>
                    <a:pt x="38100" y="18287"/>
                  </a:lnTo>
                  <a:lnTo>
                    <a:pt x="36575" y="18287"/>
                  </a:lnTo>
                  <a:lnTo>
                    <a:pt x="36575" y="15239"/>
                  </a:lnTo>
                  <a:lnTo>
                    <a:pt x="35051" y="15239"/>
                  </a:lnTo>
                  <a:close/>
                </a:path>
              </a:pathLst>
            </a:custGeom>
            <a:solidFill>
              <a:srgbClr val="EF9D45"/>
            </a:solidFill>
          </p:spPr>
          <p:txBody>
            <a:bodyPr wrap="square" lIns="0" tIns="0" rIns="0" bIns="0" rtlCol="0">
              <a:noAutofit/>
            </a:bodyPr>
            <a:lstStyle/>
            <a:p>
              <a:endParaRPr sz="700"/>
            </a:p>
          </p:txBody>
        </p:sp>
        <p:sp>
          <p:nvSpPr>
            <p:cNvPr id="1948" name="object 1989"/>
            <p:cNvSpPr/>
            <p:nvPr/>
          </p:nvSpPr>
          <p:spPr>
            <a:xfrm>
              <a:off x="7226209" y="1544721"/>
              <a:ext cx="102620" cy="64817"/>
            </a:xfrm>
            <a:custGeom>
              <a:avLst/>
              <a:gdLst/>
              <a:ahLst/>
              <a:cxnLst/>
              <a:rect l="l" t="t" r="r" b="b"/>
              <a:pathLst>
                <a:path w="38100" h="24384">
                  <a:moveTo>
                    <a:pt x="19812" y="10667"/>
                  </a:moveTo>
                  <a:lnTo>
                    <a:pt x="21335" y="10667"/>
                  </a:lnTo>
                  <a:lnTo>
                    <a:pt x="21335" y="9143"/>
                  </a:lnTo>
                  <a:lnTo>
                    <a:pt x="22860" y="9143"/>
                  </a:lnTo>
                  <a:lnTo>
                    <a:pt x="22860" y="7619"/>
                  </a:lnTo>
                  <a:lnTo>
                    <a:pt x="24383" y="6095"/>
                  </a:lnTo>
                  <a:lnTo>
                    <a:pt x="25908" y="6095"/>
                  </a:lnTo>
                  <a:lnTo>
                    <a:pt x="25908" y="7619"/>
                  </a:lnTo>
                  <a:lnTo>
                    <a:pt x="27431" y="7619"/>
                  </a:lnTo>
                  <a:lnTo>
                    <a:pt x="27431" y="9143"/>
                  </a:lnTo>
                  <a:lnTo>
                    <a:pt x="28955" y="9143"/>
                  </a:lnTo>
                  <a:lnTo>
                    <a:pt x="30480" y="9143"/>
                  </a:lnTo>
                  <a:lnTo>
                    <a:pt x="30480" y="10667"/>
                  </a:lnTo>
                  <a:lnTo>
                    <a:pt x="32003" y="10667"/>
                  </a:lnTo>
                  <a:lnTo>
                    <a:pt x="32003" y="12191"/>
                  </a:lnTo>
                  <a:lnTo>
                    <a:pt x="33528" y="12191"/>
                  </a:lnTo>
                  <a:lnTo>
                    <a:pt x="33528" y="15239"/>
                  </a:lnTo>
                  <a:lnTo>
                    <a:pt x="32003" y="15239"/>
                  </a:lnTo>
                  <a:lnTo>
                    <a:pt x="32003" y="19811"/>
                  </a:lnTo>
                  <a:lnTo>
                    <a:pt x="33528" y="18287"/>
                  </a:lnTo>
                  <a:lnTo>
                    <a:pt x="35051" y="18287"/>
                  </a:lnTo>
                  <a:lnTo>
                    <a:pt x="35051" y="15239"/>
                  </a:lnTo>
                  <a:lnTo>
                    <a:pt x="36575" y="15239"/>
                  </a:lnTo>
                  <a:lnTo>
                    <a:pt x="36575" y="18287"/>
                  </a:lnTo>
                  <a:lnTo>
                    <a:pt x="38100" y="18287"/>
                  </a:lnTo>
                  <a:lnTo>
                    <a:pt x="38100" y="21335"/>
                  </a:lnTo>
                  <a:lnTo>
                    <a:pt x="36575" y="21335"/>
                  </a:lnTo>
                  <a:lnTo>
                    <a:pt x="36575" y="22859"/>
                  </a:lnTo>
                  <a:lnTo>
                    <a:pt x="35051" y="22859"/>
                  </a:lnTo>
                  <a:lnTo>
                    <a:pt x="35051" y="24383"/>
                  </a:lnTo>
                  <a:lnTo>
                    <a:pt x="33528" y="24383"/>
                  </a:lnTo>
                  <a:lnTo>
                    <a:pt x="25908" y="24383"/>
                  </a:lnTo>
                  <a:lnTo>
                    <a:pt x="25908" y="22859"/>
                  </a:lnTo>
                  <a:lnTo>
                    <a:pt x="24383" y="22859"/>
                  </a:lnTo>
                  <a:lnTo>
                    <a:pt x="24383" y="21335"/>
                  </a:lnTo>
                  <a:lnTo>
                    <a:pt x="25908" y="19811"/>
                  </a:lnTo>
                  <a:lnTo>
                    <a:pt x="25908" y="16763"/>
                  </a:lnTo>
                  <a:lnTo>
                    <a:pt x="24383" y="16763"/>
                  </a:lnTo>
                  <a:lnTo>
                    <a:pt x="24383" y="18287"/>
                  </a:lnTo>
                  <a:lnTo>
                    <a:pt x="22860" y="18287"/>
                  </a:lnTo>
                  <a:lnTo>
                    <a:pt x="22860" y="19811"/>
                  </a:lnTo>
                  <a:lnTo>
                    <a:pt x="21335" y="21335"/>
                  </a:lnTo>
                  <a:lnTo>
                    <a:pt x="21335" y="22859"/>
                  </a:lnTo>
                  <a:lnTo>
                    <a:pt x="19812" y="22859"/>
                  </a:lnTo>
                  <a:lnTo>
                    <a:pt x="18288" y="22859"/>
                  </a:lnTo>
                  <a:lnTo>
                    <a:pt x="18288" y="21335"/>
                  </a:lnTo>
                  <a:lnTo>
                    <a:pt x="16763" y="21335"/>
                  </a:lnTo>
                  <a:lnTo>
                    <a:pt x="15240" y="21335"/>
                  </a:lnTo>
                  <a:lnTo>
                    <a:pt x="15240" y="18287"/>
                  </a:lnTo>
                  <a:lnTo>
                    <a:pt x="16763" y="18287"/>
                  </a:lnTo>
                  <a:lnTo>
                    <a:pt x="16763" y="13715"/>
                  </a:lnTo>
                  <a:lnTo>
                    <a:pt x="16763" y="15239"/>
                  </a:lnTo>
                  <a:lnTo>
                    <a:pt x="15240" y="16763"/>
                  </a:lnTo>
                  <a:lnTo>
                    <a:pt x="13715" y="18287"/>
                  </a:lnTo>
                  <a:lnTo>
                    <a:pt x="12192" y="18287"/>
                  </a:lnTo>
                  <a:lnTo>
                    <a:pt x="10668" y="18287"/>
                  </a:lnTo>
                  <a:lnTo>
                    <a:pt x="9143" y="16763"/>
                  </a:lnTo>
                  <a:lnTo>
                    <a:pt x="9143" y="15239"/>
                  </a:lnTo>
                  <a:lnTo>
                    <a:pt x="10668" y="13715"/>
                  </a:lnTo>
                  <a:lnTo>
                    <a:pt x="12192" y="12191"/>
                  </a:lnTo>
                  <a:lnTo>
                    <a:pt x="12192" y="9143"/>
                  </a:lnTo>
                  <a:lnTo>
                    <a:pt x="10668" y="10667"/>
                  </a:lnTo>
                  <a:lnTo>
                    <a:pt x="9143" y="10667"/>
                  </a:lnTo>
                  <a:lnTo>
                    <a:pt x="9143" y="12191"/>
                  </a:lnTo>
                  <a:lnTo>
                    <a:pt x="7619" y="13715"/>
                  </a:lnTo>
                  <a:lnTo>
                    <a:pt x="6095" y="15239"/>
                  </a:lnTo>
                  <a:lnTo>
                    <a:pt x="6095" y="13715"/>
                  </a:lnTo>
                  <a:lnTo>
                    <a:pt x="4571" y="13715"/>
                  </a:lnTo>
                  <a:lnTo>
                    <a:pt x="3048" y="12191"/>
                  </a:lnTo>
                  <a:lnTo>
                    <a:pt x="1523" y="10667"/>
                  </a:lnTo>
                  <a:lnTo>
                    <a:pt x="3048" y="9143"/>
                  </a:lnTo>
                  <a:lnTo>
                    <a:pt x="3048" y="6095"/>
                  </a:lnTo>
                  <a:lnTo>
                    <a:pt x="4571" y="4571"/>
                  </a:lnTo>
                  <a:lnTo>
                    <a:pt x="4571" y="3047"/>
                  </a:lnTo>
                  <a:lnTo>
                    <a:pt x="3048" y="4571"/>
                  </a:lnTo>
                  <a:lnTo>
                    <a:pt x="1523" y="4571"/>
                  </a:lnTo>
                  <a:lnTo>
                    <a:pt x="1523" y="6095"/>
                  </a:lnTo>
                  <a:lnTo>
                    <a:pt x="0" y="7619"/>
                  </a:lnTo>
                  <a:lnTo>
                    <a:pt x="0" y="3047"/>
                  </a:lnTo>
                  <a:lnTo>
                    <a:pt x="1523" y="3047"/>
                  </a:lnTo>
                  <a:lnTo>
                    <a:pt x="1523" y="1523"/>
                  </a:lnTo>
                  <a:lnTo>
                    <a:pt x="3048" y="1523"/>
                  </a:lnTo>
                  <a:lnTo>
                    <a:pt x="4571" y="1523"/>
                  </a:lnTo>
                  <a:lnTo>
                    <a:pt x="6095" y="1523"/>
                  </a:lnTo>
                  <a:lnTo>
                    <a:pt x="7619" y="1523"/>
                  </a:lnTo>
                  <a:lnTo>
                    <a:pt x="7619" y="0"/>
                  </a:lnTo>
                  <a:lnTo>
                    <a:pt x="9143" y="0"/>
                  </a:lnTo>
                  <a:lnTo>
                    <a:pt x="9143" y="1523"/>
                  </a:lnTo>
                  <a:lnTo>
                    <a:pt x="10668" y="1523"/>
                  </a:lnTo>
                  <a:lnTo>
                    <a:pt x="9143" y="1523"/>
                  </a:lnTo>
                  <a:lnTo>
                    <a:pt x="9143" y="6095"/>
                  </a:lnTo>
                  <a:lnTo>
                    <a:pt x="10668" y="4571"/>
                  </a:lnTo>
                  <a:lnTo>
                    <a:pt x="12192" y="3047"/>
                  </a:lnTo>
                  <a:lnTo>
                    <a:pt x="12192" y="1523"/>
                  </a:lnTo>
                  <a:lnTo>
                    <a:pt x="13715" y="1523"/>
                  </a:lnTo>
                  <a:lnTo>
                    <a:pt x="15240" y="3047"/>
                  </a:lnTo>
                  <a:lnTo>
                    <a:pt x="16763" y="3047"/>
                  </a:lnTo>
                  <a:lnTo>
                    <a:pt x="18288" y="4571"/>
                  </a:lnTo>
                  <a:lnTo>
                    <a:pt x="19812" y="4571"/>
                  </a:lnTo>
                  <a:lnTo>
                    <a:pt x="21335" y="4571"/>
                  </a:lnTo>
                  <a:lnTo>
                    <a:pt x="21335" y="6095"/>
                  </a:lnTo>
                  <a:lnTo>
                    <a:pt x="19812" y="7619"/>
                  </a:lnTo>
                  <a:lnTo>
                    <a:pt x="19812" y="9143"/>
                  </a:lnTo>
                  <a:lnTo>
                    <a:pt x="18288" y="9143"/>
                  </a:lnTo>
                  <a:lnTo>
                    <a:pt x="19812" y="10667"/>
                  </a:lnTo>
                </a:path>
              </a:pathLst>
            </a:custGeom>
            <a:ln w="1524">
              <a:solidFill>
                <a:srgbClr val="937E64"/>
              </a:solidFill>
            </a:ln>
          </p:spPr>
          <p:txBody>
            <a:bodyPr wrap="square" lIns="0" tIns="0" rIns="0" bIns="0" rtlCol="0">
              <a:noAutofit/>
            </a:bodyPr>
            <a:lstStyle/>
            <a:p>
              <a:endParaRPr sz="700"/>
            </a:p>
          </p:txBody>
        </p:sp>
        <p:sp>
          <p:nvSpPr>
            <p:cNvPr id="1949" name="object 1990"/>
            <p:cNvSpPr/>
            <p:nvPr/>
          </p:nvSpPr>
          <p:spPr>
            <a:xfrm>
              <a:off x="7501232" y="1281399"/>
              <a:ext cx="139561" cy="52664"/>
            </a:xfrm>
            <a:custGeom>
              <a:avLst/>
              <a:gdLst/>
              <a:ahLst/>
              <a:cxnLst/>
              <a:rect l="l" t="t" r="r" b="b"/>
              <a:pathLst>
                <a:path w="51815" h="19812">
                  <a:moveTo>
                    <a:pt x="25907" y="0"/>
                  </a:moveTo>
                  <a:lnTo>
                    <a:pt x="15239" y="0"/>
                  </a:lnTo>
                  <a:lnTo>
                    <a:pt x="10667" y="1524"/>
                  </a:lnTo>
                  <a:lnTo>
                    <a:pt x="7619" y="3048"/>
                  </a:lnTo>
                  <a:lnTo>
                    <a:pt x="4571" y="4572"/>
                  </a:lnTo>
                  <a:lnTo>
                    <a:pt x="1523" y="6096"/>
                  </a:lnTo>
                  <a:lnTo>
                    <a:pt x="0" y="9144"/>
                  </a:lnTo>
                  <a:lnTo>
                    <a:pt x="0" y="12192"/>
                  </a:lnTo>
                  <a:lnTo>
                    <a:pt x="1523" y="13716"/>
                  </a:lnTo>
                  <a:lnTo>
                    <a:pt x="4571" y="16764"/>
                  </a:lnTo>
                  <a:lnTo>
                    <a:pt x="7619" y="18288"/>
                  </a:lnTo>
                  <a:lnTo>
                    <a:pt x="12191" y="18288"/>
                  </a:lnTo>
                  <a:lnTo>
                    <a:pt x="16763" y="19812"/>
                  </a:lnTo>
                  <a:lnTo>
                    <a:pt x="32003" y="19812"/>
                  </a:lnTo>
                  <a:lnTo>
                    <a:pt x="36575" y="18288"/>
                  </a:lnTo>
                  <a:lnTo>
                    <a:pt x="41147" y="18288"/>
                  </a:lnTo>
                  <a:lnTo>
                    <a:pt x="44195" y="16764"/>
                  </a:lnTo>
                  <a:lnTo>
                    <a:pt x="47243" y="15240"/>
                  </a:lnTo>
                  <a:lnTo>
                    <a:pt x="50291" y="13716"/>
                  </a:lnTo>
                  <a:lnTo>
                    <a:pt x="51815" y="10668"/>
                  </a:lnTo>
                  <a:lnTo>
                    <a:pt x="51815" y="7620"/>
                  </a:lnTo>
                  <a:lnTo>
                    <a:pt x="50291" y="4572"/>
                  </a:lnTo>
                  <a:lnTo>
                    <a:pt x="47243" y="3048"/>
                  </a:lnTo>
                  <a:lnTo>
                    <a:pt x="44195" y="1524"/>
                  </a:lnTo>
                  <a:lnTo>
                    <a:pt x="39623" y="0"/>
                  </a:lnTo>
                  <a:lnTo>
                    <a:pt x="25907" y="0"/>
                  </a:lnTo>
                  <a:close/>
                </a:path>
              </a:pathLst>
            </a:custGeom>
            <a:solidFill>
              <a:srgbClr val="937E64"/>
            </a:solidFill>
          </p:spPr>
          <p:txBody>
            <a:bodyPr wrap="square" lIns="0" tIns="0" rIns="0" bIns="0" rtlCol="0">
              <a:noAutofit/>
            </a:bodyPr>
            <a:lstStyle/>
            <a:p>
              <a:endParaRPr sz="700"/>
            </a:p>
          </p:txBody>
        </p:sp>
        <p:sp>
          <p:nvSpPr>
            <p:cNvPr id="1950" name="object 1991"/>
            <p:cNvSpPr/>
            <p:nvPr/>
          </p:nvSpPr>
          <p:spPr>
            <a:xfrm>
              <a:off x="7501232" y="1277348"/>
              <a:ext cx="139561" cy="56715"/>
            </a:xfrm>
            <a:custGeom>
              <a:avLst/>
              <a:gdLst/>
              <a:ahLst/>
              <a:cxnLst/>
              <a:rect l="l" t="t" r="r" b="b"/>
              <a:pathLst>
                <a:path w="51815" h="21336">
                  <a:moveTo>
                    <a:pt x="25907" y="0"/>
                  </a:moveTo>
                  <a:lnTo>
                    <a:pt x="30480" y="0"/>
                  </a:lnTo>
                  <a:lnTo>
                    <a:pt x="35051" y="1524"/>
                  </a:lnTo>
                  <a:lnTo>
                    <a:pt x="39623" y="1524"/>
                  </a:lnTo>
                  <a:lnTo>
                    <a:pt x="44195" y="3048"/>
                  </a:lnTo>
                  <a:lnTo>
                    <a:pt x="47243" y="4572"/>
                  </a:lnTo>
                  <a:lnTo>
                    <a:pt x="50291" y="6096"/>
                  </a:lnTo>
                  <a:lnTo>
                    <a:pt x="51815" y="9144"/>
                  </a:lnTo>
                  <a:lnTo>
                    <a:pt x="51815" y="12192"/>
                  </a:lnTo>
                  <a:lnTo>
                    <a:pt x="50291" y="13716"/>
                  </a:lnTo>
                  <a:lnTo>
                    <a:pt x="47243" y="16764"/>
                  </a:lnTo>
                  <a:lnTo>
                    <a:pt x="44195" y="18288"/>
                  </a:lnTo>
                  <a:lnTo>
                    <a:pt x="41147" y="19812"/>
                  </a:lnTo>
                  <a:lnTo>
                    <a:pt x="36575" y="19812"/>
                  </a:lnTo>
                  <a:lnTo>
                    <a:pt x="32003" y="21336"/>
                  </a:lnTo>
                  <a:lnTo>
                    <a:pt x="16763" y="21336"/>
                  </a:lnTo>
                  <a:lnTo>
                    <a:pt x="12191" y="19812"/>
                  </a:lnTo>
                  <a:lnTo>
                    <a:pt x="7619" y="18288"/>
                  </a:lnTo>
                  <a:lnTo>
                    <a:pt x="4571" y="18288"/>
                  </a:lnTo>
                  <a:lnTo>
                    <a:pt x="1523" y="15240"/>
                  </a:lnTo>
                  <a:lnTo>
                    <a:pt x="0" y="13716"/>
                  </a:lnTo>
                  <a:lnTo>
                    <a:pt x="0" y="9144"/>
                  </a:lnTo>
                  <a:lnTo>
                    <a:pt x="1523" y="7620"/>
                  </a:lnTo>
                  <a:lnTo>
                    <a:pt x="4571" y="6096"/>
                  </a:lnTo>
                  <a:lnTo>
                    <a:pt x="7619" y="4572"/>
                  </a:lnTo>
                  <a:lnTo>
                    <a:pt x="10667" y="3048"/>
                  </a:lnTo>
                  <a:lnTo>
                    <a:pt x="15239" y="1524"/>
                  </a:lnTo>
                  <a:lnTo>
                    <a:pt x="19811" y="1524"/>
                  </a:lnTo>
                  <a:lnTo>
                    <a:pt x="25907" y="0"/>
                  </a:lnTo>
                </a:path>
              </a:pathLst>
            </a:custGeom>
            <a:ln w="1524">
              <a:solidFill>
                <a:srgbClr val="937E64"/>
              </a:solidFill>
            </a:ln>
          </p:spPr>
          <p:txBody>
            <a:bodyPr wrap="square" lIns="0" tIns="0" rIns="0" bIns="0" rtlCol="0">
              <a:noAutofit/>
            </a:bodyPr>
            <a:lstStyle/>
            <a:p>
              <a:endParaRPr sz="700"/>
            </a:p>
          </p:txBody>
        </p:sp>
        <p:sp>
          <p:nvSpPr>
            <p:cNvPr id="1951" name="object 1992"/>
            <p:cNvSpPr/>
            <p:nvPr/>
          </p:nvSpPr>
          <p:spPr>
            <a:xfrm>
              <a:off x="7505337" y="1281399"/>
              <a:ext cx="131354" cy="52664"/>
            </a:xfrm>
            <a:custGeom>
              <a:avLst/>
              <a:gdLst/>
              <a:ahLst/>
              <a:cxnLst/>
              <a:rect l="l" t="t" r="r" b="b"/>
              <a:pathLst>
                <a:path w="48768" h="19812">
                  <a:moveTo>
                    <a:pt x="1523" y="6096"/>
                  </a:moveTo>
                  <a:lnTo>
                    <a:pt x="0" y="9144"/>
                  </a:lnTo>
                  <a:lnTo>
                    <a:pt x="0" y="12192"/>
                  </a:lnTo>
                  <a:lnTo>
                    <a:pt x="1523" y="13716"/>
                  </a:lnTo>
                  <a:lnTo>
                    <a:pt x="4571" y="15240"/>
                  </a:lnTo>
                  <a:lnTo>
                    <a:pt x="7619" y="16764"/>
                  </a:lnTo>
                  <a:lnTo>
                    <a:pt x="10668" y="18288"/>
                  </a:lnTo>
                  <a:lnTo>
                    <a:pt x="15239" y="18288"/>
                  </a:lnTo>
                  <a:lnTo>
                    <a:pt x="19812" y="19812"/>
                  </a:lnTo>
                  <a:lnTo>
                    <a:pt x="30480" y="19812"/>
                  </a:lnTo>
                  <a:lnTo>
                    <a:pt x="35051" y="18288"/>
                  </a:lnTo>
                  <a:lnTo>
                    <a:pt x="38100" y="18288"/>
                  </a:lnTo>
                  <a:lnTo>
                    <a:pt x="42671" y="16764"/>
                  </a:lnTo>
                  <a:lnTo>
                    <a:pt x="45719" y="15240"/>
                  </a:lnTo>
                  <a:lnTo>
                    <a:pt x="47243" y="13716"/>
                  </a:lnTo>
                  <a:lnTo>
                    <a:pt x="48768" y="10668"/>
                  </a:lnTo>
                  <a:lnTo>
                    <a:pt x="48768" y="7620"/>
                  </a:lnTo>
                  <a:lnTo>
                    <a:pt x="47243" y="4572"/>
                  </a:lnTo>
                  <a:lnTo>
                    <a:pt x="44196" y="4572"/>
                  </a:lnTo>
                  <a:lnTo>
                    <a:pt x="41148" y="3048"/>
                  </a:lnTo>
                  <a:lnTo>
                    <a:pt x="38100" y="1524"/>
                  </a:lnTo>
                  <a:lnTo>
                    <a:pt x="33528" y="0"/>
                  </a:lnTo>
                  <a:lnTo>
                    <a:pt x="15239" y="0"/>
                  </a:lnTo>
                  <a:lnTo>
                    <a:pt x="10668" y="1524"/>
                  </a:lnTo>
                  <a:lnTo>
                    <a:pt x="6096" y="3048"/>
                  </a:lnTo>
                  <a:lnTo>
                    <a:pt x="3048" y="4572"/>
                  </a:lnTo>
                  <a:lnTo>
                    <a:pt x="1523" y="6096"/>
                  </a:lnTo>
                  <a:close/>
                </a:path>
              </a:pathLst>
            </a:custGeom>
            <a:solidFill>
              <a:srgbClr val="EF9D45"/>
            </a:solidFill>
          </p:spPr>
          <p:txBody>
            <a:bodyPr wrap="square" lIns="0" tIns="0" rIns="0" bIns="0" rtlCol="0">
              <a:noAutofit/>
            </a:bodyPr>
            <a:lstStyle/>
            <a:p>
              <a:endParaRPr sz="700"/>
            </a:p>
          </p:txBody>
        </p:sp>
        <p:sp>
          <p:nvSpPr>
            <p:cNvPr id="1952" name="object 1993"/>
            <p:cNvSpPr/>
            <p:nvPr/>
          </p:nvSpPr>
          <p:spPr>
            <a:xfrm>
              <a:off x="7505337" y="1281399"/>
              <a:ext cx="131354" cy="52664"/>
            </a:xfrm>
            <a:custGeom>
              <a:avLst/>
              <a:gdLst/>
              <a:ahLst/>
              <a:cxnLst/>
              <a:rect l="l" t="t" r="r" b="b"/>
              <a:pathLst>
                <a:path w="48768" h="19812">
                  <a:moveTo>
                    <a:pt x="24383" y="0"/>
                  </a:moveTo>
                  <a:lnTo>
                    <a:pt x="33528" y="0"/>
                  </a:lnTo>
                  <a:lnTo>
                    <a:pt x="38100" y="1524"/>
                  </a:lnTo>
                  <a:lnTo>
                    <a:pt x="41148" y="3048"/>
                  </a:lnTo>
                  <a:lnTo>
                    <a:pt x="44196" y="3048"/>
                  </a:lnTo>
                  <a:lnTo>
                    <a:pt x="47243" y="4572"/>
                  </a:lnTo>
                  <a:lnTo>
                    <a:pt x="48768" y="7620"/>
                  </a:lnTo>
                  <a:lnTo>
                    <a:pt x="48768" y="10668"/>
                  </a:lnTo>
                  <a:lnTo>
                    <a:pt x="47243" y="12192"/>
                  </a:lnTo>
                  <a:lnTo>
                    <a:pt x="45719" y="15240"/>
                  </a:lnTo>
                  <a:lnTo>
                    <a:pt x="42671" y="16764"/>
                  </a:lnTo>
                  <a:lnTo>
                    <a:pt x="38100" y="16764"/>
                  </a:lnTo>
                  <a:lnTo>
                    <a:pt x="33528" y="18288"/>
                  </a:lnTo>
                  <a:lnTo>
                    <a:pt x="30480" y="19812"/>
                  </a:lnTo>
                  <a:lnTo>
                    <a:pt x="19812" y="19812"/>
                  </a:lnTo>
                  <a:lnTo>
                    <a:pt x="15239" y="18288"/>
                  </a:lnTo>
                  <a:lnTo>
                    <a:pt x="10668" y="18288"/>
                  </a:lnTo>
                  <a:lnTo>
                    <a:pt x="7619" y="16764"/>
                  </a:lnTo>
                  <a:lnTo>
                    <a:pt x="4571" y="15240"/>
                  </a:lnTo>
                  <a:lnTo>
                    <a:pt x="1523" y="13716"/>
                  </a:lnTo>
                  <a:lnTo>
                    <a:pt x="0" y="12192"/>
                  </a:lnTo>
                  <a:lnTo>
                    <a:pt x="0" y="7620"/>
                  </a:lnTo>
                  <a:lnTo>
                    <a:pt x="1523" y="6096"/>
                  </a:lnTo>
                  <a:lnTo>
                    <a:pt x="3048" y="4572"/>
                  </a:lnTo>
                  <a:lnTo>
                    <a:pt x="6096" y="3048"/>
                  </a:lnTo>
                  <a:lnTo>
                    <a:pt x="10668" y="1524"/>
                  </a:lnTo>
                  <a:lnTo>
                    <a:pt x="15239" y="0"/>
                  </a:lnTo>
                  <a:lnTo>
                    <a:pt x="24383" y="0"/>
                  </a:lnTo>
                </a:path>
              </a:pathLst>
            </a:custGeom>
            <a:ln w="1524">
              <a:solidFill>
                <a:srgbClr val="937E64"/>
              </a:solidFill>
            </a:ln>
          </p:spPr>
          <p:txBody>
            <a:bodyPr wrap="square" lIns="0" tIns="0" rIns="0" bIns="0" rtlCol="0">
              <a:noAutofit/>
            </a:bodyPr>
            <a:lstStyle/>
            <a:p>
              <a:endParaRPr sz="700"/>
            </a:p>
          </p:txBody>
        </p:sp>
        <p:sp>
          <p:nvSpPr>
            <p:cNvPr id="1953" name="object 1994"/>
            <p:cNvSpPr/>
            <p:nvPr/>
          </p:nvSpPr>
          <p:spPr>
            <a:xfrm>
              <a:off x="7509441" y="1285453"/>
              <a:ext cx="123142" cy="44559"/>
            </a:xfrm>
            <a:custGeom>
              <a:avLst/>
              <a:gdLst/>
              <a:ahLst/>
              <a:cxnLst/>
              <a:rect l="l" t="t" r="r" b="b"/>
              <a:pathLst>
                <a:path w="45719" h="16763">
                  <a:moveTo>
                    <a:pt x="36576" y="1524"/>
                  </a:moveTo>
                  <a:lnTo>
                    <a:pt x="35052" y="1524"/>
                  </a:lnTo>
                  <a:lnTo>
                    <a:pt x="35052" y="0"/>
                  </a:lnTo>
                  <a:lnTo>
                    <a:pt x="22860" y="0"/>
                  </a:lnTo>
                  <a:lnTo>
                    <a:pt x="22860" y="12192"/>
                  </a:lnTo>
                  <a:lnTo>
                    <a:pt x="22860" y="4572"/>
                  </a:lnTo>
                  <a:lnTo>
                    <a:pt x="21336" y="4572"/>
                  </a:lnTo>
                  <a:lnTo>
                    <a:pt x="21336" y="0"/>
                  </a:lnTo>
                  <a:lnTo>
                    <a:pt x="15240" y="0"/>
                  </a:lnTo>
                  <a:lnTo>
                    <a:pt x="15240" y="9144"/>
                  </a:lnTo>
                  <a:lnTo>
                    <a:pt x="15240" y="0"/>
                  </a:lnTo>
                  <a:lnTo>
                    <a:pt x="12192" y="0"/>
                  </a:lnTo>
                  <a:lnTo>
                    <a:pt x="12192" y="1524"/>
                  </a:lnTo>
                  <a:lnTo>
                    <a:pt x="10668" y="1524"/>
                  </a:lnTo>
                  <a:lnTo>
                    <a:pt x="10668" y="4572"/>
                  </a:lnTo>
                  <a:lnTo>
                    <a:pt x="9144" y="4572"/>
                  </a:lnTo>
                  <a:lnTo>
                    <a:pt x="9144" y="1524"/>
                  </a:lnTo>
                  <a:lnTo>
                    <a:pt x="7619" y="1524"/>
                  </a:lnTo>
                  <a:lnTo>
                    <a:pt x="7619" y="3048"/>
                  </a:lnTo>
                  <a:lnTo>
                    <a:pt x="4572" y="3048"/>
                  </a:lnTo>
                  <a:lnTo>
                    <a:pt x="3048" y="4572"/>
                  </a:lnTo>
                  <a:lnTo>
                    <a:pt x="1524" y="4572"/>
                  </a:lnTo>
                  <a:lnTo>
                    <a:pt x="1524" y="7620"/>
                  </a:lnTo>
                  <a:lnTo>
                    <a:pt x="0" y="7620"/>
                  </a:lnTo>
                  <a:lnTo>
                    <a:pt x="0" y="9144"/>
                  </a:lnTo>
                  <a:lnTo>
                    <a:pt x="1524" y="10668"/>
                  </a:lnTo>
                  <a:lnTo>
                    <a:pt x="1524" y="12192"/>
                  </a:lnTo>
                  <a:lnTo>
                    <a:pt x="4572" y="12192"/>
                  </a:lnTo>
                  <a:lnTo>
                    <a:pt x="4572" y="7620"/>
                  </a:lnTo>
                  <a:lnTo>
                    <a:pt x="6096" y="9144"/>
                  </a:lnTo>
                  <a:lnTo>
                    <a:pt x="6096" y="15240"/>
                  </a:lnTo>
                  <a:lnTo>
                    <a:pt x="10668" y="15240"/>
                  </a:lnTo>
                  <a:lnTo>
                    <a:pt x="10668" y="16764"/>
                  </a:lnTo>
                  <a:lnTo>
                    <a:pt x="13716" y="16764"/>
                  </a:lnTo>
                  <a:lnTo>
                    <a:pt x="10668" y="6096"/>
                  </a:lnTo>
                  <a:lnTo>
                    <a:pt x="13716" y="16764"/>
                  </a:lnTo>
                  <a:lnTo>
                    <a:pt x="15240" y="15240"/>
                  </a:lnTo>
                  <a:lnTo>
                    <a:pt x="15240" y="16764"/>
                  </a:lnTo>
                  <a:lnTo>
                    <a:pt x="22860" y="16764"/>
                  </a:lnTo>
                  <a:lnTo>
                    <a:pt x="22860" y="13716"/>
                  </a:lnTo>
                  <a:lnTo>
                    <a:pt x="24384" y="15240"/>
                  </a:lnTo>
                  <a:lnTo>
                    <a:pt x="24384" y="16764"/>
                  </a:lnTo>
                  <a:lnTo>
                    <a:pt x="30480" y="16764"/>
                  </a:lnTo>
                  <a:lnTo>
                    <a:pt x="30480" y="9144"/>
                  </a:lnTo>
                  <a:lnTo>
                    <a:pt x="32004" y="9144"/>
                  </a:lnTo>
                  <a:lnTo>
                    <a:pt x="32004" y="13716"/>
                  </a:lnTo>
                  <a:lnTo>
                    <a:pt x="33528" y="15240"/>
                  </a:lnTo>
                  <a:lnTo>
                    <a:pt x="38100" y="15240"/>
                  </a:lnTo>
                  <a:lnTo>
                    <a:pt x="38100" y="13716"/>
                  </a:lnTo>
                  <a:lnTo>
                    <a:pt x="39624" y="13716"/>
                  </a:lnTo>
                  <a:lnTo>
                    <a:pt x="38100" y="7620"/>
                  </a:lnTo>
                  <a:lnTo>
                    <a:pt x="39624" y="13716"/>
                  </a:lnTo>
                  <a:lnTo>
                    <a:pt x="41148" y="13716"/>
                  </a:lnTo>
                  <a:lnTo>
                    <a:pt x="41148" y="12192"/>
                  </a:lnTo>
                  <a:lnTo>
                    <a:pt x="44196" y="12192"/>
                  </a:lnTo>
                  <a:lnTo>
                    <a:pt x="44196" y="9144"/>
                  </a:lnTo>
                  <a:lnTo>
                    <a:pt x="45719" y="9144"/>
                  </a:lnTo>
                  <a:lnTo>
                    <a:pt x="45719" y="6096"/>
                  </a:lnTo>
                  <a:lnTo>
                    <a:pt x="44196" y="6096"/>
                  </a:lnTo>
                  <a:lnTo>
                    <a:pt x="44196" y="4572"/>
                  </a:lnTo>
                  <a:lnTo>
                    <a:pt x="42672" y="4572"/>
                  </a:lnTo>
                  <a:lnTo>
                    <a:pt x="42672" y="3048"/>
                  </a:lnTo>
                  <a:lnTo>
                    <a:pt x="36576" y="3048"/>
                  </a:lnTo>
                  <a:lnTo>
                    <a:pt x="36576" y="1524"/>
                  </a:lnTo>
                  <a:close/>
                </a:path>
              </a:pathLst>
            </a:custGeom>
            <a:solidFill>
              <a:srgbClr val="937E64"/>
            </a:solidFill>
          </p:spPr>
          <p:txBody>
            <a:bodyPr wrap="square" lIns="0" tIns="0" rIns="0" bIns="0" rtlCol="0">
              <a:noAutofit/>
            </a:bodyPr>
            <a:lstStyle/>
            <a:p>
              <a:endParaRPr sz="700"/>
            </a:p>
          </p:txBody>
        </p:sp>
        <p:sp>
          <p:nvSpPr>
            <p:cNvPr id="1954" name="object 1995"/>
            <p:cNvSpPr/>
            <p:nvPr/>
          </p:nvSpPr>
          <p:spPr>
            <a:xfrm>
              <a:off x="7509441" y="1285453"/>
              <a:ext cx="123142" cy="44559"/>
            </a:xfrm>
            <a:custGeom>
              <a:avLst/>
              <a:gdLst/>
              <a:ahLst/>
              <a:cxnLst/>
              <a:rect l="l" t="t" r="r" b="b"/>
              <a:pathLst>
                <a:path w="45719" h="16763">
                  <a:moveTo>
                    <a:pt x="22860" y="4572"/>
                  </a:moveTo>
                  <a:lnTo>
                    <a:pt x="22860" y="0"/>
                  </a:lnTo>
                  <a:lnTo>
                    <a:pt x="24384" y="0"/>
                  </a:lnTo>
                  <a:lnTo>
                    <a:pt x="25908" y="0"/>
                  </a:lnTo>
                  <a:lnTo>
                    <a:pt x="30480" y="0"/>
                  </a:lnTo>
                  <a:lnTo>
                    <a:pt x="32004" y="0"/>
                  </a:lnTo>
                  <a:lnTo>
                    <a:pt x="33528" y="0"/>
                  </a:lnTo>
                  <a:lnTo>
                    <a:pt x="35052" y="0"/>
                  </a:lnTo>
                  <a:lnTo>
                    <a:pt x="35052" y="1524"/>
                  </a:lnTo>
                  <a:lnTo>
                    <a:pt x="36576" y="1524"/>
                  </a:lnTo>
                  <a:lnTo>
                    <a:pt x="38100" y="3048"/>
                  </a:lnTo>
                  <a:lnTo>
                    <a:pt x="38100" y="7620"/>
                  </a:lnTo>
                  <a:lnTo>
                    <a:pt x="38100" y="3048"/>
                  </a:lnTo>
                  <a:lnTo>
                    <a:pt x="39624" y="3048"/>
                  </a:lnTo>
                  <a:lnTo>
                    <a:pt x="39624" y="1524"/>
                  </a:lnTo>
                  <a:lnTo>
                    <a:pt x="41148" y="3048"/>
                  </a:lnTo>
                  <a:lnTo>
                    <a:pt x="42672" y="3048"/>
                  </a:lnTo>
                  <a:lnTo>
                    <a:pt x="42672" y="4572"/>
                  </a:lnTo>
                  <a:lnTo>
                    <a:pt x="44196" y="4572"/>
                  </a:lnTo>
                  <a:lnTo>
                    <a:pt x="44196" y="6096"/>
                  </a:lnTo>
                  <a:lnTo>
                    <a:pt x="45719" y="6096"/>
                  </a:lnTo>
                  <a:lnTo>
                    <a:pt x="45719" y="9144"/>
                  </a:lnTo>
                  <a:lnTo>
                    <a:pt x="44196" y="9144"/>
                  </a:lnTo>
                  <a:lnTo>
                    <a:pt x="44196" y="10668"/>
                  </a:lnTo>
                  <a:lnTo>
                    <a:pt x="42672" y="10668"/>
                  </a:lnTo>
                  <a:lnTo>
                    <a:pt x="42672" y="12192"/>
                  </a:lnTo>
                  <a:lnTo>
                    <a:pt x="41148" y="12192"/>
                  </a:lnTo>
                  <a:lnTo>
                    <a:pt x="41148" y="13716"/>
                  </a:lnTo>
                  <a:lnTo>
                    <a:pt x="39624" y="13716"/>
                  </a:lnTo>
                  <a:lnTo>
                    <a:pt x="38100" y="13716"/>
                  </a:lnTo>
                  <a:lnTo>
                    <a:pt x="38100" y="15240"/>
                  </a:lnTo>
                  <a:lnTo>
                    <a:pt x="35052" y="15240"/>
                  </a:lnTo>
                  <a:lnTo>
                    <a:pt x="33528" y="15240"/>
                  </a:lnTo>
                  <a:lnTo>
                    <a:pt x="32004" y="15240"/>
                  </a:lnTo>
                  <a:lnTo>
                    <a:pt x="32004" y="9144"/>
                  </a:lnTo>
                  <a:lnTo>
                    <a:pt x="30480" y="9144"/>
                  </a:lnTo>
                  <a:lnTo>
                    <a:pt x="30480" y="15240"/>
                  </a:lnTo>
                  <a:lnTo>
                    <a:pt x="28956" y="15240"/>
                  </a:lnTo>
                  <a:lnTo>
                    <a:pt x="28956" y="16764"/>
                  </a:lnTo>
                  <a:lnTo>
                    <a:pt x="27432" y="16764"/>
                  </a:lnTo>
                  <a:lnTo>
                    <a:pt x="25908" y="16764"/>
                  </a:lnTo>
                  <a:lnTo>
                    <a:pt x="24384" y="16764"/>
                  </a:lnTo>
                  <a:lnTo>
                    <a:pt x="24384" y="15240"/>
                  </a:lnTo>
                  <a:lnTo>
                    <a:pt x="22860" y="13716"/>
                  </a:lnTo>
                  <a:lnTo>
                    <a:pt x="22860" y="10668"/>
                  </a:lnTo>
                  <a:lnTo>
                    <a:pt x="22860" y="15240"/>
                  </a:lnTo>
                  <a:lnTo>
                    <a:pt x="21336" y="16764"/>
                  </a:lnTo>
                  <a:lnTo>
                    <a:pt x="19812" y="16764"/>
                  </a:lnTo>
                  <a:lnTo>
                    <a:pt x="18288" y="16764"/>
                  </a:lnTo>
                  <a:lnTo>
                    <a:pt x="16764" y="16764"/>
                  </a:lnTo>
                  <a:lnTo>
                    <a:pt x="15240" y="15240"/>
                  </a:lnTo>
                  <a:lnTo>
                    <a:pt x="15240" y="9144"/>
                  </a:lnTo>
                  <a:lnTo>
                    <a:pt x="13716" y="10668"/>
                  </a:lnTo>
                  <a:lnTo>
                    <a:pt x="13716" y="15240"/>
                  </a:lnTo>
                  <a:lnTo>
                    <a:pt x="10668" y="15240"/>
                  </a:lnTo>
                  <a:lnTo>
                    <a:pt x="7619" y="15240"/>
                  </a:lnTo>
                  <a:lnTo>
                    <a:pt x="6096" y="15240"/>
                  </a:lnTo>
                  <a:lnTo>
                    <a:pt x="6096" y="9144"/>
                  </a:lnTo>
                  <a:lnTo>
                    <a:pt x="4572" y="7620"/>
                  </a:lnTo>
                  <a:lnTo>
                    <a:pt x="4572" y="12192"/>
                  </a:lnTo>
                  <a:lnTo>
                    <a:pt x="3048" y="12192"/>
                  </a:lnTo>
                  <a:lnTo>
                    <a:pt x="3048" y="10668"/>
                  </a:lnTo>
                  <a:lnTo>
                    <a:pt x="1524" y="10668"/>
                  </a:lnTo>
                  <a:lnTo>
                    <a:pt x="0" y="9144"/>
                  </a:lnTo>
                  <a:lnTo>
                    <a:pt x="0" y="7620"/>
                  </a:lnTo>
                  <a:lnTo>
                    <a:pt x="1524" y="6096"/>
                  </a:lnTo>
                  <a:lnTo>
                    <a:pt x="1524" y="4572"/>
                  </a:lnTo>
                  <a:lnTo>
                    <a:pt x="3048" y="4572"/>
                  </a:lnTo>
                  <a:lnTo>
                    <a:pt x="4572" y="3048"/>
                  </a:lnTo>
                  <a:lnTo>
                    <a:pt x="6096" y="3048"/>
                  </a:lnTo>
                  <a:lnTo>
                    <a:pt x="6096" y="1524"/>
                  </a:lnTo>
                  <a:lnTo>
                    <a:pt x="7619" y="1524"/>
                  </a:lnTo>
                  <a:lnTo>
                    <a:pt x="9144" y="1524"/>
                  </a:lnTo>
                  <a:lnTo>
                    <a:pt x="9144" y="4572"/>
                  </a:lnTo>
                  <a:lnTo>
                    <a:pt x="10668" y="4572"/>
                  </a:lnTo>
                  <a:lnTo>
                    <a:pt x="10668" y="6096"/>
                  </a:lnTo>
                  <a:lnTo>
                    <a:pt x="10668" y="1524"/>
                  </a:lnTo>
                  <a:lnTo>
                    <a:pt x="12192" y="1524"/>
                  </a:lnTo>
                  <a:lnTo>
                    <a:pt x="12192" y="0"/>
                  </a:lnTo>
                  <a:lnTo>
                    <a:pt x="13716" y="0"/>
                  </a:lnTo>
                  <a:lnTo>
                    <a:pt x="21336" y="0"/>
                  </a:lnTo>
                  <a:lnTo>
                    <a:pt x="21336" y="4572"/>
                  </a:lnTo>
                  <a:lnTo>
                    <a:pt x="22860" y="4572"/>
                  </a:lnTo>
                </a:path>
              </a:pathLst>
            </a:custGeom>
            <a:ln w="1523">
              <a:solidFill>
                <a:srgbClr val="937E64"/>
              </a:solidFill>
            </a:ln>
          </p:spPr>
          <p:txBody>
            <a:bodyPr wrap="square" lIns="0" tIns="0" rIns="0" bIns="0" rtlCol="0">
              <a:noAutofit/>
            </a:bodyPr>
            <a:lstStyle/>
            <a:p>
              <a:endParaRPr sz="700"/>
            </a:p>
          </p:txBody>
        </p:sp>
        <p:sp>
          <p:nvSpPr>
            <p:cNvPr id="1955" name="object 1996"/>
            <p:cNvSpPr/>
            <p:nvPr/>
          </p:nvSpPr>
          <p:spPr>
            <a:xfrm>
              <a:off x="7513546" y="1285453"/>
              <a:ext cx="114932" cy="44559"/>
            </a:xfrm>
            <a:custGeom>
              <a:avLst/>
              <a:gdLst/>
              <a:ahLst/>
              <a:cxnLst/>
              <a:rect l="l" t="t" r="r" b="b"/>
              <a:pathLst>
                <a:path w="42671" h="16763">
                  <a:moveTo>
                    <a:pt x="38100" y="3048"/>
                  </a:moveTo>
                  <a:lnTo>
                    <a:pt x="38100" y="6096"/>
                  </a:lnTo>
                  <a:lnTo>
                    <a:pt x="36575" y="7620"/>
                  </a:lnTo>
                  <a:lnTo>
                    <a:pt x="35051" y="7620"/>
                  </a:lnTo>
                  <a:lnTo>
                    <a:pt x="35051" y="1524"/>
                  </a:lnTo>
                  <a:lnTo>
                    <a:pt x="32003" y="1524"/>
                  </a:lnTo>
                  <a:lnTo>
                    <a:pt x="32003" y="0"/>
                  </a:lnTo>
                  <a:lnTo>
                    <a:pt x="22860" y="0"/>
                  </a:lnTo>
                  <a:lnTo>
                    <a:pt x="21335" y="1524"/>
                  </a:lnTo>
                  <a:lnTo>
                    <a:pt x="21335" y="6096"/>
                  </a:lnTo>
                  <a:lnTo>
                    <a:pt x="19812" y="6096"/>
                  </a:lnTo>
                  <a:lnTo>
                    <a:pt x="19812" y="0"/>
                  </a:lnTo>
                  <a:lnTo>
                    <a:pt x="13715" y="0"/>
                  </a:lnTo>
                  <a:lnTo>
                    <a:pt x="13715" y="1524"/>
                  </a:lnTo>
                  <a:lnTo>
                    <a:pt x="10668" y="1524"/>
                  </a:lnTo>
                  <a:lnTo>
                    <a:pt x="10668" y="4572"/>
                  </a:lnTo>
                  <a:lnTo>
                    <a:pt x="9143" y="6096"/>
                  </a:lnTo>
                  <a:lnTo>
                    <a:pt x="7619" y="6096"/>
                  </a:lnTo>
                  <a:lnTo>
                    <a:pt x="7619" y="3048"/>
                  </a:lnTo>
                  <a:lnTo>
                    <a:pt x="3048" y="3048"/>
                  </a:lnTo>
                  <a:lnTo>
                    <a:pt x="3048" y="4572"/>
                  </a:lnTo>
                  <a:lnTo>
                    <a:pt x="1523" y="4572"/>
                  </a:lnTo>
                  <a:lnTo>
                    <a:pt x="1523" y="6096"/>
                  </a:lnTo>
                  <a:lnTo>
                    <a:pt x="0" y="7620"/>
                  </a:lnTo>
                  <a:lnTo>
                    <a:pt x="0" y="10668"/>
                  </a:lnTo>
                  <a:lnTo>
                    <a:pt x="1523" y="10668"/>
                  </a:lnTo>
                  <a:lnTo>
                    <a:pt x="1523" y="12192"/>
                  </a:lnTo>
                  <a:lnTo>
                    <a:pt x="3048" y="12192"/>
                  </a:lnTo>
                  <a:lnTo>
                    <a:pt x="3048" y="7620"/>
                  </a:lnTo>
                  <a:lnTo>
                    <a:pt x="4571" y="7620"/>
                  </a:lnTo>
                  <a:lnTo>
                    <a:pt x="4571" y="12192"/>
                  </a:lnTo>
                  <a:lnTo>
                    <a:pt x="6095" y="12192"/>
                  </a:lnTo>
                  <a:lnTo>
                    <a:pt x="6095" y="15240"/>
                  </a:lnTo>
                  <a:lnTo>
                    <a:pt x="12191" y="15240"/>
                  </a:lnTo>
                  <a:lnTo>
                    <a:pt x="12191" y="10668"/>
                  </a:lnTo>
                  <a:lnTo>
                    <a:pt x="13715" y="9144"/>
                  </a:lnTo>
                  <a:lnTo>
                    <a:pt x="13715" y="10668"/>
                  </a:lnTo>
                  <a:lnTo>
                    <a:pt x="15239" y="10668"/>
                  </a:lnTo>
                  <a:lnTo>
                    <a:pt x="15239" y="16764"/>
                  </a:lnTo>
                  <a:lnTo>
                    <a:pt x="19812" y="16764"/>
                  </a:lnTo>
                  <a:lnTo>
                    <a:pt x="19812" y="13716"/>
                  </a:lnTo>
                  <a:lnTo>
                    <a:pt x="21335" y="12192"/>
                  </a:lnTo>
                  <a:lnTo>
                    <a:pt x="21335" y="10668"/>
                  </a:lnTo>
                  <a:lnTo>
                    <a:pt x="21335" y="12192"/>
                  </a:lnTo>
                  <a:lnTo>
                    <a:pt x="22860" y="13716"/>
                  </a:lnTo>
                  <a:lnTo>
                    <a:pt x="22860" y="16764"/>
                  </a:lnTo>
                  <a:lnTo>
                    <a:pt x="28955" y="16764"/>
                  </a:lnTo>
                  <a:lnTo>
                    <a:pt x="28955" y="7620"/>
                  </a:lnTo>
                  <a:lnTo>
                    <a:pt x="30480" y="7620"/>
                  </a:lnTo>
                  <a:lnTo>
                    <a:pt x="30480" y="10668"/>
                  </a:lnTo>
                  <a:lnTo>
                    <a:pt x="32003" y="12192"/>
                  </a:lnTo>
                  <a:lnTo>
                    <a:pt x="32003" y="15240"/>
                  </a:lnTo>
                  <a:lnTo>
                    <a:pt x="33528" y="15240"/>
                  </a:lnTo>
                  <a:lnTo>
                    <a:pt x="33528" y="13716"/>
                  </a:lnTo>
                  <a:lnTo>
                    <a:pt x="38100" y="13716"/>
                  </a:lnTo>
                  <a:lnTo>
                    <a:pt x="38100" y="12192"/>
                  </a:lnTo>
                  <a:lnTo>
                    <a:pt x="41148" y="12192"/>
                  </a:lnTo>
                  <a:lnTo>
                    <a:pt x="41148" y="10668"/>
                  </a:lnTo>
                  <a:lnTo>
                    <a:pt x="42671" y="10668"/>
                  </a:lnTo>
                  <a:lnTo>
                    <a:pt x="42671" y="6096"/>
                  </a:lnTo>
                  <a:lnTo>
                    <a:pt x="41148" y="6096"/>
                  </a:lnTo>
                  <a:lnTo>
                    <a:pt x="41148" y="4572"/>
                  </a:lnTo>
                  <a:lnTo>
                    <a:pt x="39623" y="3048"/>
                  </a:lnTo>
                  <a:lnTo>
                    <a:pt x="38100" y="3048"/>
                  </a:lnTo>
                  <a:close/>
                </a:path>
              </a:pathLst>
            </a:custGeom>
            <a:solidFill>
              <a:srgbClr val="EF9D45"/>
            </a:solidFill>
          </p:spPr>
          <p:txBody>
            <a:bodyPr wrap="square" lIns="0" tIns="0" rIns="0" bIns="0" rtlCol="0">
              <a:noAutofit/>
            </a:bodyPr>
            <a:lstStyle/>
            <a:p>
              <a:endParaRPr sz="700"/>
            </a:p>
          </p:txBody>
        </p:sp>
        <p:sp>
          <p:nvSpPr>
            <p:cNvPr id="1956" name="object 1997"/>
            <p:cNvSpPr/>
            <p:nvPr/>
          </p:nvSpPr>
          <p:spPr>
            <a:xfrm>
              <a:off x="7513546" y="1285453"/>
              <a:ext cx="114932" cy="44559"/>
            </a:xfrm>
            <a:custGeom>
              <a:avLst/>
              <a:gdLst/>
              <a:ahLst/>
              <a:cxnLst/>
              <a:rect l="l" t="t" r="r" b="b"/>
              <a:pathLst>
                <a:path w="42671" h="16763">
                  <a:moveTo>
                    <a:pt x="21335" y="6096"/>
                  </a:moveTo>
                  <a:lnTo>
                    <a:pt x="21335" y="1524"/>
                  </a:lnTo>
                  <a:lnTo>
                    <a:pt x="22860" y="0"/>
                  </a:lnTo>
                  <a:lnTo>
                    <a:pt x="27431" y="0"/>
                  </a:lnTo>
                  <a:lnTo>
                    <a:pt x="28955" y="0"/>
                  </a:lnTo>
                  <a:lnTo>
                    <a:pt x="30480" y="0"/>
                  </a:lnTo>
                  <a:lnTo>
                    <a:pt x="32003" y="1524"/>
                  </a:lnTo>
                  <a:lnTo>
                    <a:pt x="33528" y="1524"/>
                  </a:lnTo>
                  <a:lnTo>
                    <a:pt x="35051" y="1524"/>
                  </a:lnTo>
                  <a:lnTo>
                    <a:pt x="35051" y="7620"/>
                  </a:lnTo>
                  <a:lnTo>
                    <a:pt x="36575" y="7620"/>
                  </a:lnTo>
                  <a:lnTo>
                    <a:pt x="36575" y="6096"/>
                  </a:lnTo>
                  <a:lnTo>
                    <a:pt x="38100" y="6096"/>
                  </a:lnTo>
                  <a:lnTo>
                    <a:pt x="38100" y="3048"/>
                  </a:lnTo>
                  <a:lnTo>
                    <a:pt x="39623" y="3048"/>
                  </a:lnTo>
                  <a:lnTo>
                    <a:pt x="41148" y="4572"/>
                  </a:lnTo>
                  <a:lnTo>
                    <a:pt x="41148" y="6096"/>
                  </a:lnTo>
                  <a:lnTo>
                    <a:pt x="42671" y="6096"/>
                  </a:lnTo>
                  <a:lnTo>
                    <a:pt x="42671" y="10668"/>
                  </a:lnTo>
                  <a:lnTo>
                    <a:pt x="41148" y="10668"/>
                  </a:lnTo>
                  <a:lnTo>
                    <a:pt x="39623" y="10668"/>
                  </a:lnTo>
                  <a:lnTo>
                    <a:pt x="39623" y="12192"/>
                  </a:lnTo>
                  <a:lnTo>
                    <a:pt x="38100" y="12192"/>
                  </a:lnTo>
                  <a:lnTo>
                    <a:pt x="38100" y="13716"/>
                  </a:lnTo>
                  <a:lnTo>
                    <a:pt x="36575" y="13716"/>
                  </a:lnTo>
                  <a:lnTo>
                    <a:pt x="35051" y="13716"/>
                  </a:lnTo>
                  <a:lnTo>
                    <a:pt x="33528" y="13716"/>
                  </a:lnTo>
                  <a:lnTo>
                    <a:pt x="33528" y="15240"/>
                  </a:lnTo>
                  <a:lnTo>
                    <a:pt x="32003" y="15240"/>
                  </a:lnTo>
                  <a:lnTo>
                    <a:pt x="30480" y="15240"/>
                  </a:lnTo>
                  <a:lnTo>
                    <a:pt x="30480" y="7620"/>
                  </a:lnTo>
                  <a:lnTo>
                    <a:pt x="28955" y="7620"/>
                  </a:lnTo>
                  <a:lnTo>
                    <a:pt x="28955" y="15240"/>
                  </a:lnTo>
                  <a:lnTo>
                    <a:pt x="27431" y="15240"/>
                  </a:lnTo>
                  <a:lnTo>
                    <a:pt x="25908" y="15240"/>
                  </a:lnTo>
                  <a:lnTo>
                    <a:pt x="24383" y="15240"/>
                  </a:lnTo>
                  <a:lnTo>
                    <a:pt x="22860" y="15240"/>
                  </a:lnTo>
                  <a:lnTo>
                    <a:pt x="22860" y="13716"/>
                  </a:lnTo>
                  <a:lnTo>
                    <a:pt x="21335" y="12192"/>
                  </a:lnTo>
                  <a:lnTo>
                    <a:pt x="21335" y="10668"/>
                  </a:lnTo>
                  <a:lnTo>
                    <a:pt x="21335" y="12192"/>
                  </a:lnTo>
                  <a:lnTo>
                    <a:pt x="19812" y="13716"/>
                  </a:lnTo>
                  <a:lnTo>
                    <a:pt x="19812" y="16764"/>
                  </a:lnTo>
                  <a:lnTo>
                    <a:pt x="19812" y="15240"/>
                  </a:lnTo>
                  <a:lnTo>
                    <a:pt x="18287" y="15240"/>
                  </a:lnTo>
                  <a:lnTo>
                    <a:pt x="16763" y="15240"/>
                  </a:lnTo>
                  <a:lnTo>
                    <a:pt x="15239" y="15240"/>
                  </a:lnTo>
                  <a:lnTo>
                    <a:pt x="15239" y="10668"/>
                  </a:lnTo>
                  <a:lnTo>
                    <a:pt x="13715" y="10668"/>
                  </a:lnTo>
                  <a:lnTo>
                    <a:pt x="13715" y="9144"/>
                  </a:lnTo>
                  <a:lnTo>
                    <a:pt x="12191" y="9144"/>
                  </a:lnTo>
                  <a:lnTo>
                    <a:pt x="12191" y="15240"/>
                  </a:lnTo>
                  <a:lnTo>
                    <a:pt x="10668" y="15240"/>
                  </a:lnTo>
                  <a:lnTo>
                    <a:pt x="7619" y="15240"/>
                  </a:lnTo>
                  <a:lnTo>
                    <a:pt x="6095" y="15240"/>
                  </a:lnTo>
                  <a:lnTo>
                    <a:pt x="6095" y="12192"/>
                  </a:lnTo>
                  <a:lnTo>
                    <a:pt x="4571" y="10668"/>
                  </a:lnTo>
                  <a:lnTo>
                    <a:pt x="4571" y="6096"/>
                  </a:lnTo>
                  <a:lnTo>
                    <a:pt x="3048" y="6096"/>
                  </a:lnTo>
                  <a:lnTo>
                    <a:pt x="3048" y="10668"/>
                  </a:lnTo>
                  <a:lnTo>
                    <a:pt x="1523" y="10668"/>
                  </a:lnTo>
                  <a:lnTo>
                    <a:pt x="0" y="10668"/>
                  </a:lnTo>
                  <a:lnTo>
                    <a:pt x="0" y="6096"/>
                  </a:lnTo>
                  <a:lnTo>
                    <a:pt x="1523" y="6096"/>
                  </a:lnTo>
                  <a:lnTo>
                    <a:pt x="1523" y="4572"/>
                  </a:lnTo>
                  <a:lnTo>
                    <a:pt x="3048" y="4572"/>
                  </a:lnTo>
                  <a:lnTo>
                    <a:pt x="3048" y="3048"/>
                  </a:lnTo>
                  <a:lnTo>
                    <a:pt x="4571" y="3048"/>
                  </a:lnTo>
                  <a:lnTo>
                    <a:pt x="6095" y="3048"/>
                  </a:lnTo>
                  <a:lnTo>
                    <a:pt x="6095" y="1524"/>
                  </a:lnTo>
                  <a:lnTo>
                    <a:pt x="7619" y="1524"/>
                  </a:lnTo>
                  <a:lnTo>
                    <a:pt x="7619" y="6096"/>
                  </a:lnTo>
                  <a:lnTo>
                    <a:pt x="9143" y="6096"/>
                  </a:lnTo>
                  <a:lnTo>
                    <a:pt x="10668" y="4572"/>
                  </a:lnTo>
                  <a:lnTo>
                    <a:pt x="10668" y="1524"/>
                  </a:lnTo>
                  <a:lnTo>
                    <a:pt x="12191" y="1524"/>
                  </a:lnTo>
                  <a:lnTo>
                    <a:pt x="13715" y="1524"/>
                  </a:lnTo>
                  <a:lnTo>
                    <a:pt x="13715" y="0"/>
                  </a:lnTo>
                  <a:lnTo>
                    <a:pt x="18287" y="0"/>
                  </a:lnTo>
                  <a:lnTo>
                    <a:pt x="19812" y="0"/>
                  </a:lnTo>
                  <a:lnTo>
                    <a:pt x="19812" y="6096"/>
                  </a:lnTo>
                  <a:lnTo>
                    <a:pt x="21335" y="6096"/>
                  </a:lnTo>
                </a:path>
              </a:pathLst>
            </a:custGeom>
            <a:ln w="1524">
              <a:solidFill>
                <a:srgbClr val="937E64"/>
              </a:solidFill>
            </a:ln>
          </p:spPr>
          <p:txBody>
            <a:bodyPr wrap="square" lIns="0" tIns="0" rIns="0" bIns="0" rtlCol="0">
              <a:noAutofit/>
            </a:bodyPr>
            <a:lstStyle/>
            <a:p>
              <a:endParaRPr sz="700"/>
            </a:p>
          </p:txBody>
        </p:sp>
        <p:sp>
          <p:nvSpPr>
            <p:cNvPr id="1957" name="object 1998"/>
            <p:cNvSpPr/>
            <p:nvPr/>
          </p:nvSpPr>
          <p:spPr>
            <a:xfrm>
              <a:off x="7538175" y="1666251"/>
              <a:ext cx="127249" cy="72919"/>
            </a:xfrm>
            <a:custGeom>
              <a:avLst/>
              <a:gdLst/>
              <a:ahLst/>
              <a:cxnLst/>
              <a:rect l="l" t="t" r="r" b="b"/>
              <a:pathLst>
                <a:path w="47244" h="27432">
                  <a:moveTo>
                    <a:pt x="4572" y="27432"/>
                  </a:moveTo>
                  <a:lnTo>
                    <a:pt x="19812" y="27432"/>
                  </a:lnTo>
                  <a:lnTo>
                    <a:pt x="24384" y="25908"/>
                  </a:lnTo>
                  <a:lnTo>
                    <a:pt x="28956" y="22860"/>
                  </a:lnTo>
                  <a:lnTo>
                    <a:pt x="33528" y="21336"/>
                  </a:lnTo>
                  <a:lnTo>
                    <a:pt x="38100" y="18288"/>
                  </a:lnTo>
                  <a:lnTo>
                    <a:pt x="41148" y="16764"/>
                  </a:lnTo>
                  <a:lnTo>
                    <a:pt x="44196" y="13716"/>
                  </a:lnTo>
                  <a:lnTo>
                    <a:pt x="45720" y="10668"/>
                  </a:lnTo>
                  <a:lnTo>
                    <a:pt x="47244" y="9144"/>
                  </a:lnTo>
                  <a:lnTo>
                    <a:pt x="47244" y="4572"/>
                  </a:lnTo>
                  <a:lnTo>
                    <a:pt x="45720" y="1524"/>
                  </a:lnTo>
                  <a:lnTo>
                    <a:pt x="42672" y="1524"/>
                  </a:lnTo>
                  <a:lnTo>
                    <a:pt x="39624" y="0"/>
                  </a:lnTo>
                  <a:lnTo>
                    <a:pt x="32004" y="0"/>
                  </a:lnTo>
                  <a:lnTo>
                    <a:pt x="27431" y="1524"/>
                  </a:lnTo>
                  <a:lnTo>
                    <a:pt x="22860" y="3048"/>
                  </a:lnTo>
                  <a:lnTo>
                    <a:pt x="18288" y="4572"/>
                  </a:lnTo>
                  <a:lnTo>
                    <a:pt x="13716" y="7620"/>
                  </a:lnTo>
                  <a:lnTo>
                    <a:pt x="10668" y="9144"/>
                  </a:lnTo>
                  <a:lnTo>
                    <a:pt x="6096" y="12192"/>
                  </a:lnTo>
                  <a:lnTo>
                    <a:pt x="4572" y="15240"/>
                  </a:lnTo>
                  <a:lnTo>
                    <a:pt x="1524" y="18288"/>
                  </a:lnTo>
                  <a:lnTo>
                    <a:pt x="0" y="19812"/>
                  </a:lnTo>
                  <a:lnTo>
                    <a:pt x="0" y="22860"/>
                  </a:lnTo>
                  <a:lnTo>
                    <a:pt x="1524" y="24384"/>
                  </a:lnTo>
                  <a:lnTo>
                    <a:pt x="3048" y="25908"/>
                  </a:lnTo>
                  <a:lnTo>
                    <a:pt x="4572" y="27432"/>
                  </a:lnTo>
                  <a:close/>
                </a:path>
              </a:pathLst>
            </a:custGeom>
            <a:solidFill>
              <a:srgbClr val="937E64"/>
            </a:solidFill>
          </p:spPr>
          <p:txBody>
            <a:bodyPr wrap="square" lIns="0" tIns="0" rIns="0" bIns="0" rtlCol="0">
              <a:noAutofit/>
            </a:bodyPr>
            <a:lstStyle/>
            <a:p>
              <a:endParaRPr sz="700"/>
            </a:p>
          </p:txBody>
        </p:sp>
        <p:sp>
          <p:nvSpPr>
            <p:cNvPr id="1958" name="object 1999"/>
            <p:cNvSpPr/>
            <p:nvPr/>
          </p:nvSpPr>
          <p:spPr>
            <a:xfrm>
              <a:off x="7538175" y="1666251"/>
              <a:ext cx="127249" cy="72919"/>
            </a:xfrm>
            <a:custGeom>
              <a:avLst/>
              <a:gdLst/>
              <a:ahLst/>
              <a:cxnLst/>
              <a:rect l="l" t="t" r="r" b="b"/>
              <a:pathLst>
                <a:path w="47244" h="27432">
                  <a:moveTo>
                    <a:pt x="18288" y="4572"/>
                  </a:moveTo>
                  <a:lnTo>
                    <a:pt x="22860" y="3048"/>
                  </a:lnTo>
                  <a:lnTo>
                    <a:pt x="27431" y="1524"/>
                  </a:lnTo>
                  <a:lnTo>
                    <a:pt x="32004" y="0"/>
                  </a:lnTo>
                  <a:lnTo>
                    <a:pt x="39624" y="0"/>
                  </a:lnTo>
                  <a:lnTo>
                    <a:pt x="42672" y="1524"/>
                  </a:lnTo>
                  <a:lnTo>
                    <a:pt x="45720" y="1524"/>
                  </a:lnTo>
                  <a:lnTo>
                    <a:pt x="47244" y="4572"/>
                  </a:lnTo>
                  <a:lnTo>
                    <a:pt x="47244" y="9144"/>
                  </a:lnTo>
                  <a:lnTo>
                    <a:pt x="45720" y="10668"/>
                  </a:lnTo>
                  <a:lnTo>
                    <a:pt x="44196" y="13716"/>
                  </a:lnTo>
                  <a:lnTo>
                    <a:pt x="41148" y="16764"/>
                  </a:lnTo>
                  <a:lnTo>
                    <a:pt x="38100" y="18288"/>
                  </a:lnTo>
                  <a:lnTo>
                    <a:pt x="33528" y="21336"/>
                  </a:lnTo>
                  <a:lnTo>
                    <a:pt x="28956" y="22860"/>
                  </a:lnTo>
                  <a:lnTo>
                    <a:pt x="24384" y="25908"/>
                  </a:lnTo>
                  <a:lnTo>
                    <a:pt x="19812" y="27432"/>
                  </a:lnTo>
                  <a:lnTo>
                    <a:pt x="4572" y="27432"/>
                  </a:lnTo>
                  <a:lnTo>
                    <a:pt x="3048" y="25908"/>
                  </a:lnTo>
                  <a:lnTo>
                    <a:pt x="1524" y="24384"/>
                  </a:lnTo>
                  <a:lnTo>
                    <a:pt x="0" y="22860"/>
                  </a:lnTo>
                  <a:lnTo>
                    <a:pt x="0" y="19812"/>
                  </a:lnTo>
                  <a:lnTo>
                    <a:pt x="1524" y="18288"/>
                  </a:lnTo>
                  <a:lnTo>
                    <a:pt x="3048" y="15240"/>
                  </a:lnTo>
                  <a:lnTo>
                    <a:pt x="6096" y="12192"/>
                  </a:lnTo>
                  <a:lnTo>
                    <a:pt x="10668" y="9144"/>
                  </a:lnTo>
                  <a:lnTo>
                    <a:pt x="13716" y="7620"/>
                  </a:lnTo>
                  <a:lnTo>
                    <a:pt x="18288" y="4572"/>
                  </a:lnTo>
                </a:path>
              </a:pathLst>
            </a:custGeom>
            <a:ln w="1524">
              <a:solidFill>
                <a:srgbClr val="937E64"/>
              </a:solidFill>
            </a:ln>
          </p:spPr>
          <p:txBody>
            <a:bodyPr wrap="square" lIns="0" tIns="0" rIns="0" bIns="0" rtlCol="0">
              <a:noAutofit/>
            </a:bodyPr>
            <a:lstStyle/>
            <a:p>
              <a:endParaRPr sz="700"/>
            </a:p>
          </p:txBody>
        </p:sp>
        <p:sp>
          <p:nvSpPr>
            <p:cNvPr id="1959" name="object 2000"/>
            <p:cNvSpPr/>
            <p:nvPr/>
          </p:nvSpPr>
          <p:spPr>
            <a:xfrm>
              <a:off x="7542280" y="1670304"/>
              <a:ext cx="119037" cy="68868"/>
            </a:xfrm>
            <a:custGeom>
              <a:avLst/>
              <a:gdLst/>
              <a:ahLst/>
              <a:cxnLst/>
              <a:rect l="l" t="t" r="r" b="b"/>
              <a:pathLst>
                <a:path w="44195" h="25907">
                  <a:moveTo>
                    <a:pt x="9143" y="7619"/>
                  </a:moveTo>
                  <a:lnTo>
                    <a:pt x="6095" y="10667"/>
                  </a:lnTo>
                  <a:lnTo>
                    <a:pt x="3047" y="13715"/>
                  </a:lnTo>
                  <a:lnTo>
                    <a:pt x="1523" y="16763"/>
                  </a:lnTo>
                  <a:lnTo>
                    <a:pt x="0" y="18287"/>
                  </a:lnTo>
                  <a:lnTo>
                    <a:pt x="0" y="22859"/>
                  </a:lnTo>
                  <a:lnTo>
                    <a:pt x="1523" y="24383"/>
                  </a:lnTo>
                  <a:lnTo>
                    <a:pt x="3047" y="25907"/>
                  </a:lnTo>
                  <a:lnTo>
                    <a:pt x="13715" y="25907"/>
                  </a:lnTo>
                  <a:lnTo>
                    <a:pt x="18287" y="24383"/>
                  </a:lnTo>
                  <a:lnTo>
                    <a:pt x="22860" y="22859"/>
                  </a:lnTo>
                  <a:lnTo>
                    <a:pt x="27431" y="21335"/>
                  </a:lnTo>
                  <a:lnTo>
                    <a:pt x="32003" y="19811"/>
                  </a:lnTo>
                  <a:lnTo>
                    <a:pt x="35051" y="16763"/>
                  </a:lnTo>
                  <a:lnTo>
                    <a:pt x="38100" y="15239"/>
                  </a:lnTo>
                  <a:lnTo>
                    <a:pt x="41147" y="12191"/>
                  </a:lnTo>
                  <a:lnTo>
                    <a:pt x="42671" y="9143"/>
                  </a:lnTo>
                  <a:lnTo>
                    <a:pt x="44195" y="7619"/>
                  </a:lnTo>
                  <a:lnTo>
                    <a:pt x="44195" y="3047"/>
                  </a:lnTo>
                  <a:lnTo>
                    <a:pt x="42671" y="1523"/>
                  </a:lnTo>
                  <a:lnTo>
                    <a:pt x="41147" y="0"/>
                  </a:lnTo>
                  <a:lnTo>
                    <a:pt x="30480" y="0"/>
                  </a:lnTo>
                  <a:lnTo>
                    <a:pt x="25907" y="1523"/>
                  </a:lnTo>
                  <a:lnTo>
                    <a:pt x="21335" y="3047"/>
                  </a:lnTo>
                  <a:lnTo>
                    <a:pt x="18287" y="3047"/>
                  </a:lnTo>
                  <a:lnTo>
                    <a:pt x="13715" y="6095"/>
                  </a:lnTo>
                  <a:lnTo>
                    <a:pt x="9143" y="7619"/>
                  </a:lnTo>
                  <a:close/>
                </a:path>
              </a:pathLst>
            </a:custGeom>
            <a:solidFill>
              <a:srgbClr val="EF9D45"/>
            </a:solidFill>
          </p:spPr>
          <p:txBody>
            <a:bodyPr wrap="square" lIns="0" tIns="0" rIns="0" bIns="0" rtlCol="0">
              <a:noAutofit/>
            </a:bodyPr>
            <a:lstStyle/>
            <a:p>
              <a:endParaRPr sz="700"/>
            </a:p>
          </p:txBody>
        </p:sp>
        <p:sp>
          <p:nvSpPr>
            <p:cNvPr id="1960" name="object 2001"/>
            <p:cNvSpPr/>
            <p:nvPr/>
          </p:nvSpPr>
          <p:spPr>
            <a:xfrm>
              <a:off x="7542280" y="1670304"/>
              <a:ext cx="119037" cy="68868"/>
            </a:xfrm>
            <a:custGeom>
              <a:avLst/>
              <a:gdLst/>
              <a:ahLst/>
              <a:cxnLst/>
              <a:rect l="l" t="t" r="r" b="b"/>
              <a:pathLst>
                <a:path w="44195" h="25907">
                  <a:moveTo>
                    <a:pt x="18287" y="3047"/>
                  </a:moveTo>
                  <a:lnTo>
                    <a:pt x="21335" y="3047"/>
                  </a:lnTo>
                  <a:lnTo>
                    <a:pt x="25907" y="1523"/>
                  </a:lnTo>
                  <a:lnTo>
                    <a:pt x="30480" y="0"/>
                  </a:lnTo>
                  <a:lnTo>
                    <a:pt x="41147" y="0"/>
                  </a:lnTo>
                  <a:lnTo>
                    <a:pt x="42671" y="1523"/>
                  </a:lnTo>
                  <a:lnTo>
                    <a:pt x="44195" y="3047"/>
                  </a:lnTo>
                  <a:lnTo>
                    <a:pt x="44195" y="7619"/>
                  </a:lnTo>
                  <a:lnTo>
                    <a:pt x="42671" y="9143"/>
                  </a:lnTo>
                  <a:lnTo>
                    <a:pt x="41147" y="12191"/>
                  </a:lnTo>
                  <a:lnTo>
                    <a:pt x="38100" y="15239"/>
                  </a:lnTo>
                  <a:lnTo>
                    <a:pt x="35051" y="16763"/>
                  </a:lnTo>
                  <a:lnTo>
                    <a:pt x="32003" y="19811"/>
                  </a:lnTo>
                  <a:lnTo>
                    <a:pt x="27431" y="21335"/>
                  </a:lnTo>
                  <a:lnTo>
                    <a:pt x="22860" y="22859"/>
                  </a:lnTo>
                  <a:lnTo>
                    <a:pt x="18287" y="24383"/>
                  </a:lnTo>
                  <a:lnTo>
                    <a:pt x="13715" y="25907"/>
                  </a:lnTo>
                  <a:lnTo>
                    <a:pt x="3047" y="25907"/>
                  </a:lnTo>
                  <a:lnTo>
                    <a:pt x="1523" y="24383"/>
                  </a:lnTo>
                  <a:lnTo>
                    <a:pt x="0" y="22859"/>
                  </a:lnTo>
                  <a:lnTo>
                    <a:pt x="0" y="18287"/>
                  </a:lnTo>
                  <a:lnTo>
                    <a:pt x="1523" y="16763"/>
                  </a:lnTo>
                  <a:lnTo>
                    <a:pt x="3047" y="13715"/>
                  </a:lnTo>
                  <a:lnTo>
                    <a:pt x="6095" y="10667"/>
                  </a:lnTo>
                  <a:lnTo>
                    <a:pt x="9143" y="7619"/>
                  </a:lnTo>
                  <a:lnTo>
                    <a:pt x="13715" y="6095"/>
                  </a:lnTo>
                  <a:lnTo>
                    <a:pt x="18287" y="3047"/>
                  </a:lnTo>
                </a:path>
              </a:pathLst>
            </a:custGeom>
            <a:ln w="1523">
              <a:solidFill>
                <a:srgbClr val="937E64"/>
              </a:solidFill>
            </a:ln>
          </p:spPr>
          <p:txBody>
            <a:bodyPr wrap="square" lIns="0" tIns="0" rIns="0" bIns="0" rtlCol="0">
              <a:noAutofit/>
            </a:bodyPr>
            <a:lstStyle/>
            <a:p>
              <a:endParaRPr sz="700"/>
            </a:p>
          </p:txBody>
        </p:sp>
        <p:sp>
          <p:nvSpPr>
            <p:cNvPr id="1961" name="object 2002"/>
            <p:cNvSpPr/>
            <p:nvPr/>
          </p:nvSpPr>
          <p:spPr>
            <a:xfrm>
              <a:off x="7636691" y="1674353"/>
              <a:ext cx="20521" cy="36460"/>
            </a:xfrm>
            <a:custGeom>
              <a:avLst/>
              <a:gdLst/>
              <a:ahLst/>
              <a:cxnLst/>
              <a:rect l="l" t="t" r="r" b="b"/>
              <a:pathLst>
                <a:path w="7619" h="13716">
                  <a:moveTo>
                    <a:pt x="3048" y="12192"/>
                  </a:moveTo>
                  <a:lnTo>
                    <a:pt x="3048" y="10668"/>
                  </a:lnTo>
                  <a:lnTo>
                    <a:pt x="4571" y="10668"/>
                  </a:lnTo>
                  <a:lnTo>
                    <a:pt x="4571" y="9144"/>
                  </a:lnTo>
                  <a:lnTo>
                    <a:pt x="6095" y="9144"/>
                  </a:lnTo>
                  <a:lnTo>
                    <a:pt x="6095" y="6096"/>
                  </a:lnTo>
                  <a:lnTo>
                    <a:pt x="7619" y="6096"/>
                  </a:lnTo>
                  <a:lnTo>
                    <a:pt x="7619" y="1524"/>
                  </a:lnTo>
                  <a:lnTo>
                    <a:pt x="4571" y="1524"/>
                  </a:lnTo>
                  <a:lnTo>
                    <a:pt x="4571" y="0"/>
                  </a:lnTo>
                  <a:lnTo>
                    <a:pt x="0" y="0"/>
                  </a:lnTo>
                  <a:lnTo>
                    <a:pt x="0" y="3048"/>
                  </a:lnTo>
                  <a:lnTo>
                    <a:pt x="1523" y="4572"/>
                  </a:lnTo>
                  <a:lnTo>
                    <a:pt x="0" y="4572"/>
                  </a:lnTo>
                  <a:lnTo>
                    <a:pt x="1523" y="13716"/>
                  </a:lnTo>
                  <a:lnTo>
                    <a:pt x="1523" y="12192"/>
                  </a:lnTo>
                  <a:lnTo>
                    <a:pt x="3048" y="12192"/>
                  </a:lnTo>
                  <a:close/>
                </a:path>
              </a:pathLst>
            </a:custGeom>
            <a:solidFill>
              <a:srgbClr val="937E64"/>
            </a:solidFill>
          </p:spPr>
          <p:txBody>
            <a:bodyPr wrap="square" lIns="0" tIns="0" rIns="0" bIns="0" rtlCol="0">
              <a:noAutofit/>
            </a:bodyPr>
            <a:lstStyle/>
            <a:p>
              <a:endParaRPr sz="700"/>
            </a:p>
          </p:txBody>
        </p:sp>
        <p:sp>
          <p:nvSpPr>
            <p:cNvPr id="1962" name="object 2003"/>
            <p:cNvSpPr/>
            <p:nvPr/>
          </p:nvSpPr>
          <p:spPr>
            <a:xfrm>
              <a:off x="7550490" y="1686506"/>
              <a:ext cx="41045" cy="48613"/>
            </a:xfrm>
            <a:custGeom>
              <a:avLst/>
              <a:gdLst/>
              <a:ahLst/>
              <a:cxnLst/>
              <a:rect l="l" t="t" r="r" b="b"/>
              <a:pathLst>
                <a:path w="15239" h="18288">
                  <a:moveTo>
                    <a:pt x="4572" y="18288"/>
                  </a:moveTo>
                  <a:lnTo>
                    <a:pt x="4572" y="16764"/>
                  </a:lnTo>
                  <a:lnTo>
                    <a:pt x="3048" y="15240"/>
                  </a:lnTo>
                  <a:lnTo>
                    <a:pt x="3048" y="13716"/>
                  </a:lnTo>
                  <a:lnTo>
                    <a:pt x="4572" y="15240"/>
                  </a:lnTo>
                  <a:lnTo>
                    <a:pt x="6096" y="16764"/>
                  </a:lnTo>
                  <a:lnTo>
                    <a:pt x="7619" y="18288"/>
                  </a:lnTo>
                  <a:lnTo>
                    <a:pt x="13716" y="18288"/>
                  </a:lnTo>
                  <a:lnTo>
                    <a:pt x="15239" y="16764"/>
                  </a:lnTo>
                  <a:lnTo>
                    <a:pt x="15239" y="15240"/>
                  </a:lnTo>
                  <a:lnTo>
                    <a:pt x="13716" y="15240"/>
                  </a:lnTo>
                  <a:lnTo>
                    <a:pt x="13716" y="12192"/>
                  </a:lnTo>
                  <a:lnTo>
                    <a:pt x="12192" y="10668"/>
                  </a:lnTo>
                  <a:lnTo>
                    <a:pt x="13716" y="10668"/>
                  </a:lnTo>
                  <a:lnTo>
                    <a:pt x="13716" y="0"/>
                  </a:lnTo>
                  <a:lnTo>
                    <a:pt x="12192" y="0"/>
                  </a:lnTo>
                  <a:lnTo>
                    <a:pt x="10668" y="1524"/>
                  </a:lnTo>
                  <a:lnTo>
                    <a:pt x="9144" y="1524"/>
                  </a:lnTo>
                  <a:lnTo>
                    <a:pt x="7619" y="3048"/>
                  </a:lnTo>
                  <a:lnTo>
                    <a:pt x="6096" y="4572"/>
                  </a:lnTo>
                  <a:lnTo>
                    <a:pt x="4572" y="4572"/>
                  </a:lnTo>
                  <a:lnTo>
                    <a:pt x="6096" y="6096"/>
                  </a:lnTo>
                  <a:lnTo>
                    <a:pt x="6096" y="9144"/>
                  </a:lnTo>
                  <a:lnTo>
                    <a:pt x="4572" y="7620"/>
                  </a:lnTo>
                  <a:lnTo>
                    <a:pt x="4572" y="6096"/>
                  </a:lnTo>
                  <a:lnTo>
                    <a:pt x="3048" y="6096"/>
                  </a:lnTo>
                  <a:lnTo>
                    <a:pt x="1524" y="7620"/>
                  </a:lnTo>
                  <a:lnTo>
                    <a:pt x="0" y="9144"/>
                  </a:lnTo>
                  <a:lnTo>
                    <a:pt x="0" y="16764"/>
                  </a:lnTo>
                  <a:lnTo>
                    <a:pt x="3048" y="16764"/>
                  </a:lnTo>
                  <a:lnTo>
                    <a:pt x="3048" y="18288"/>
                  </a:lnTo>
                  <a:lnTo>
                    <a:pt x="4572" y="18288"/>
                  </a:lnTo>
                  <a:close/>
                </a:path>
              </a:pathLst>
            </a:custGeom>
            <a:solidFill>
              <a:srgbClr val="937E64"/>
            </a:solidFill>
          </p:spPr>
          <p:txBody>
            <a:bodyPr wrap="square" lIns="0" tIns="0" rIns="0" bIns="0" rtlCol="0">
              <a:noAutofit/>
            </a:bodyPr>
            <a:lstStyle/>
            <a:p>
              <a:endParaRPr sz="700"/>
            </a:p>
          </p:txBody>
        </p:sp>
        <p:sp>
          <p:nvSpPr>
            <p:cNvPr id="1963" name="object 2004"/>
            <p:cNvSpPr/>
            <p:nvPr/>
          </p:nvSpPr>
          <p:spPr>
            <a:xfrm>
              <a:off x="7562804" y="1698662"/>
              <a:ext cx="4105" cy="4048"/>
            </a:xfrm>
            <a:custGeom>
              <a:avLst/>
              <a:gdLst/>
              <a:ahLst/>
              <a:cxnLst/>
              <a:rect l="l" t="t" r="r" b="b"/>
              <a:pathLst>
                <a:path w="1524" h="1524">
                  <a:moveTo>
                    <a:pt x="1524" y="1524"/>
                  </a:moveTo>
                  <a:lnTo>
                    <a:pt x="0" y="0"/>
                  </a:lnTo>
                  <a:lnTo>
                    <a:pt x="0" y="1524"/>
                  </a:lnTo>
                  <a:lnTo>
                    <a:pt x="1524" y="1524"/>
                  </a:lnTo>
                  <a:close/>
                </a:path>
              </a:pathLst>
            </a:custGeom>
            <a:solidFill>
              <a:srgbClr val="937E64"/>
            </a:solidFill>
          </p:spPr>
          <p:txBody>
            <a:bodyPr wrap="square" lIns="0" tIns="0" rIns="0" bIns="0" rtlCol="0">
              <a:noAutofit/>
            </a:bodyPr>
            <a:lstStyle/>
            <a:p>
              <a:endParaRPr sz="700"/>
            </a:p>
          </p:txBody>
        </p:sp>
        <p:sp>
          <p:nvSpPr>
            <p:cNvPr id="1964" name="object 2005"/>
            <p:cNvSpPr/>
            <p:nvPr/>
          </p:nvSpPr>
          <p:spPr>
            <a:xfrm>
              <a:off x="7587433" y="1678407"/>
              <a:ext cx="20521" cy="52664"/>
            </a:xfrm>
            <a:custGeom>
              <a:avLst/>
              <a:gdLst/>
              <a:ahLst/>
              <a:cxnLst/>
              <a:rect l="l" t="t" r="r" b="b"/>
              <a:pathLst>
                <a:path w="7619" h="19811">
                  <a:moveTo>
                    <a:pt x="6096" y="0"/>
                  </a:moveTo>
                  <a:lnTo>
                    <a:pt x="4571" y="0"/>
                  </a:lnTo>
                  <a:lnTo>
                    <a:pt x="4571" y="1523"/>
                  </a:lnTo>
                  <a:lnTo>
                    <a:pt x="1523" y="1523"/>
                  </a:lnTo>
                  <a:lnTo>
                    <a:pt x="3048" y="3047"/>
                  </a:lnTo>
                  <a:lnTo>
                    <a:pt x="3048" y="4571"/>
                  </a:lnTo>
                  <a:lnTo>
                    <a:pt x="4571" y="4571"/>
                  </a:lnTo>
                  <a:lnTo>
                    <a:pt x="4571" y="7619"/>
                  </a:lnTo>
                  <a:lnTo>
                    <a:pt x="3048" y="7619"/>
                  </a:lnTo>
                  <a:lnTo>
                    <a:pt x="3048" y="6095"/>
                  </a:lnTo>
                  <a:lnTo>
                    <a:pt x="1523" y="4571"/>
                  </a:lnTo>
                  <a:lnTo>
                    <a:pt x="1523" y="3047"/>
                  </a:lnTo>
                  <a:lnTo>
                    <a:pt x="0" y="3047"/>
                  </a:lnTo>
                  <a:lnTo>
                    <a:pt x="0" y="15239"/>
                  </a:lnTo>
                  <a:lnTo>
                    <a:pt x="1523" y="15239"/>
                  </a:lnTo>
                  <a:lnTo>
                    <a:pt x="1523" y="16763"/>
                  </a:lnTo>
                  <a:lnTo>
                    <a:pt x="3048" y="18287"/>
                  </a:lnTo>
                  <a:lnTo>
                    <a:pt x="3048" y="19811"/>
                  </a:lnTo>
                  <a:lnTo>
                    <a:pt x="4571" y="19811"/>
                  </a:lnTo>
                  <a:lnTo>
                    <a:pt x="4571" y="18287"/>
                  </a:lnTo>
                  <a:lnTo>
                    <a:pt x="7619" y="18287"/>
                  </a:lnTo>
                  <a:lnTo>
                    <a:pt x="6096" y="13715"/>
                  </a:lnTo>
                  <a:lnTo>
                    <a:pt x="6096" y="0"/>
                  </a:lnTo>
                  <a:close/>
                </a:path>
              </a:pathLst>
            </a:custGeom>
            <a:solidFill>
              <a:srgbClr val="937E64"/>
            </a:solidFill>
          </p:spPr>
          <p:txBody>
            <a:bodyPr wrap="square" lIns="0" tIns="0" rIns="0" bIns="0" rtlCol="0">
              <a:noAutofit/>
            </a:bodyPr>
            <a:lstStyle/>
            <a:p>
              <a:endParaRPr sz="700"/>
            </a:p>
          </p:txBody>
        </p:sp>
        <p:sp>
          <p:nvSpPr>
            <p:cNvPr id="1965" name="object 2006"/>
            <p:cNvSpPr/>
            <p:nvPr/>
          </p:nvSpPr>
          <p:spPr>
            <a:xfrm>
              <a:off x="7603852" y="1674353"/>
              <a:ext cx="36941" cy="52664"/>
            </a:xfrm>
            <a:custGeom>
              <a:avLst/>
              <a:gdLst/>
              <a:ahLst/>
              <a:cxnLst/>
              <a:rect l="l" t="t" r="r" b="b"/>
              <a:pathLst>
                <a:path w="13715" h="19811">
                  <a:moveTo>
                    <a:pt x="7619" y="16764"/>
                  </a:moveTo>
                  <a:lnTo>
                    <a:pt x="9143" y="16764"/>
                  </a:lnTo>
                  <a:lnTo>
                    <a:pt x="9143" y="15240"/>
                  </a:lnTo>
                  <a:lnTo>
                    <a:pt x="10667" y="15240"/>
                  </a:lnTo>
                  <a:lnTo>
                    <a:pt x="9143" y="13716"/>
                  </a:lnTo>
                  <a:lnTo>
                    <a:pt x="9143" y="12192"/>
                  </a:lnTo>
                  <a:lnTo>
                    <a:pt x="7619" y="12192"/>
                  </a:lnTo>
                  <a:lnTo>
                    <a:pt x="7619" y="9144"/>
                  </a:lnTo>
                  <a:lnTo>
                    <a:pt x="9143" y="9144"/>
                  </a:lnTo>
                  <a:lnTo>
                    <a:pt x="9143" y="10668"/>
                  </a:lnTo>
                  <a:lnTo>
                    <a:pt x="10667" y="10668"/>
                  </a:lnTo>
                  <a:lnTo>
                    <a:pt x="10667" y="13716"/>
                  </a:lnTo>
                  <a:lnTo>
                    <a:pt x="13715" y="13716"/>
                  </a:lnTo>
                  <a:lnTo>
                    <a:pt x="12191" y="4572"/>
                  </a:lnTo>
                  <a:lnTo>
                    <a:pt x="12191" y="3048"/>
                  </a:lnTo>
                  <a:lnTo>
                    <a:pt x="10667" y="1524"/>
                  </a:lnTo>
                  <a:lnTo>
                    <a:pt x="9143" y="0"/>
                  </a:lnTo>
                  <a:lnTo>
                    <a:pt x="3047" y="0"/>
                  </a:lnTo>
                  <a:lnTo>
                    <a:pt x="3047" y="1524"/>
                  </a:lnTo>
                  <a:lnTo>
                    <a:pt x="0" y="1524"/>
                  </a:lnTo>
                  <a:lnTo>
                    <a:pt x="0" y="15240"/>
                  </a:lnTo>
                  <a:lnTo>
                    <a:pt x="1523" y="19812"/>
                  </a:lnTo>
                  <a:lnTo>
                    <a:pt x="3047" y="19812"/>
                  </a:lnTo>
                  <a:lnTo>
                    <a:pt x="3047" y="18288"/>
                  </a:lnTo>
                  <a:lnTo>
                    <a:pt x="1523" y="18288"/>
                  </a:lnTo>
                  <a:lnTo>
                    <a:pt x="1523" y="15240"/>
                  </a:lnTo>
                  <a:lnTo>
                    <a:pt x="3047" y="16764"/>
                  </a:lnTo>
                  <a:lnTo>
                    <a:pt x="4571" y="18288"/>
                  </a:lnTo>
                  <a:lnTo>
                    <a:pt x="6095" y="18288"/>
                  </a:lnTo>
                  <a:lnTo>
                    <a:pt x="7619" y="16764"/>
                  </a:lnTo>
                  <a:close/>
                </a:path>
              </a:pathLst>
            </a:custGeom>
            <a:solidFill>
              <a:srgbClr val="937E64"/>
            </a:solidFill>
          </p:spPr>
          <p:txBody>
            <a:bodyPr wrap="square" lIns="0" tIns="0" rIns="0" bIns="0" rtlCol="0">
              <a:noAutofit/>
            </a:bodyPr>
            <a:lstStyle/>
            <a:p>
              <a:endParaRPr sz="700"/>
            </a:p>
          </p:txBody>
        </p:sp>
        <p:sp>
          <p:nvSpPr>
            <p:cNvPr id="1966" name="object 2007"/>
            <p:cNvSpPr/>
            <p:nvPr/>
          </p:nvSpPr>
          <p:spPr>
            <a:xfrm>
              <a:off x="7546385" y="1674353"/>
              <a:ext cx="110830" cy="60766"/>
            </a:xfrm>
            <a:custGeom>
              <a:avLst/>
              <a:gdLst/>
              <a:ahLst/>
              <a:cxnLst/>
              <a:rect l="l" t="t" r="r" b="b"/>
              <a:pathLst>
                <a:path w="41148" h="22859">
                  <a:moveTo>
                    <a:pt x="18288" y="9144"/>
                  </a:moveTo>
                  <a:lnTo>
                    <a:pt x="18288" y="4572"/>
                  </a:lnTo>
                  <a:lnTo>
                    <a:pt x="16763" y="3048"/>
                  </a:lnTo>
                  <a:lnTo>
                    <a:pt x="18288" y="3048"/>
                  </a:lnTo>
                  <a:lnTo>
                    <a:pt x="19812" y="1524"/>
                  </a:lnTo>
                  <a:lnTo>
                    <a:pt x="21336" y="1524"/>
                  </a:lnTo>
                  <a:lnTo>
                    <a:pt x="24383" y="1524"/>
                  </a:lnTo>
                  <a:lnTo>
                    <a:pt x="24383" y="0"/>
                  </a:lnTo>
                  <a:lnTo>
                    <a:pt x="25908" y="0"/>
                  </a:lnTo>
                  <a:lnTo>
                    <a:pt x="27431" y="0"/>
                  </a:lnTo>
                  <a:lnTo>
                    <a:pt x="28956" y="0"/>
                  </a:lnTo>
                  <a:lnTo>
                    <a:pt x="30480" y="0"/>
                  </a:lnTo>
                  <a:lnTo>
                    <a:pt x="32003" y="1524"/>
                  </a:lnTo>
                  <a:lnTo>
                    <a:pt x="33528" y="3048"/>
                  </a:lnTo>
                  <a:lnTo>
                    <a:pt x="33528" y="4572"/>
                  </a:lnTo>
                  <a:lnTo>
                    <a:pt x="35051" y="4572"/>
                  </a:lnTo>
                  <a:lnTo>
                    <a:pt x="33528" y="3048"/>
                  </a:lnTo>
                  <a:lnTo>
                    <a:pt x="33528" y="0"/>
                  </a:lnTo>
                  <a:lnTo>
                    <a:pt x="35051" y="0"/>
                  </a:lnTo>
                  <a:lnTo>
                    <a:pt x="36576" y="0"/>
                  </a:lnTo>
                  <a:lnTo>
                    <a:pt x="38100" y="0"/>
                  </a:lnTo>
                  <a:lnTo>
                    <a:pt x="38100" y="1524"/>
                  </a:lnTo>
                  <a:lnTo>
                    <a:pt x="39624" y="1524"/>
                  </a:lnTo>
                  <a:lnTo>
                    <a:pt x="41148" y="1524"/>
                  </a:lnTo>
                  <a:lnTo>
                    <a:pt x="41148" y="6096"/>
                  </a:lnTo>
                  <a:lnTo>
                    <a:pt x="39624" y="6096"/>
                  </a:lnTo>
                  <a:lnTo>
                    <a:pt x="39624" y="9144"/>
                  </a:lnTo>
                  <a:lnTo>
                    <a:pt x="38100" y="9144"/>
                  </a:lnTo>
                  <a:lnTo>
                    <a:pt x="38100" y="10668"/>
                  </a:lnTo>
                  <a:lnTo>
                    <a:pt x="36576" y="10668"/>
                  </a:lnTo>
                  <a:lnTo>
                    <a:pt x="36576" y="12192"/>
                  </a:lnTo>
                  <a:lnTo>
                    <a:pt x="35051" y="12192"/>
                  </a:lnTo>
                  <a:lnTo>
                    <a:pt x="35051" y="13716"/>
                  </a:lnTo>
                  <a:lnTo>
                    <a:pt x="33528" y="13716"/>
                  </a:lnTo>
                  <a:lnTo>
                    <a:pt x="32003" y="13716"/>
                  </a:lnTo>
                  <a:lnTo>
                    <a:pt x="32003" y="10668"/>
                  </a:lnTo>
                  <a:lnTo>
                    <a:pt x="30480" y="10668"/>
                  </a:lnTo>
                  <a:lnTo>
                    <a:pt x="30480" y="9144"/>
                  </a:lnTo>
                  <a:lnTo>
                    <a:pt x="28956" y="9144"/>
                  </a:lnTo>
                  <a:lnTo>
                    <a:pt x="28956" y="12192"/>
                  </a:lnTo>
                  <a:lnTo>
                    <a:pt x="30480" y="12192"/>
                  </a:lnTo>
                  <a:lnTo>
                    <a:pt x="30480" y="13716"/>
                  </a:lnTo>
                  <a:lnTo>
                    <a:pt x="32003" y="15240"/>
                  </a:lnTo>
                  <a:lnTo>
                    <a:pt x="30480" y="15240"/>
                  </a:lnTo>
                  <a:lnTo>
                    <a:pt x="30480" y="16764"/>
                  </a:lnTo>
                  <a:lnTo>
                    <a:pt x="28956" y="16764"/>
                  </a:lnTo>
                  <a:lnTo>
                    <a:pt x="27431" y="18288"/>
                  </a:lnTo>
                  <a:lnTo>
                    <a:pt x="25908" y="18288"/>
                  </a:lnTo>
                  <a:lnTo>
                    <a:pt x="24383" y="16764"/>
                  </a:lnTo>
                  <a:lnTo>
                    <a:pt x="22860" y="15240"/>
                  </a:lnTo>
                  <a:lnTo>
                    <a:pt x="21336" y="15240"/>
                  </a:lnTo>
                  <a:lnTo>
                    <a:pt x="22860" y="15240"/>
                  </a:lnTo>
                  <a:lnTo>
                    <a:pt x="22860" y="18288"/>
                  </a:lnTo>
                  <a:lnTo>
                    <a:pt x="24383" y="18288"/>
                  </a:lnTo>
                  <a:lnTo>
                    <a:pt x="24383" y="19812"/>
                  </a:lnTo>
                  <a:lnTo>
                    <a:pt x="22860" y="19812"/>
                  </a:lnTo>
                  <a:lnTo>
                    <a:pt x="21336" y="19812"/>
                  </a:lnTo>
                  <a:lnTo>
                    <a:pt x="19812" y="19812"/>
                  </a:lnTo>
                  <a:lnTo>
                    <a:pt x="19812" y="21336"/>
                  </a:lnTo>
                  <a:lnTo>
                    <a:pt x="18288" y="21336"/>
                  </a:lnTo>
                  <a:lnTo>
                    <a:pt x="18288" y="19812"/>
                  </a:lnTo>
                  <a:lnTo>
                    <a:pt x="16763" y="18288"/>
                  </a:lnTo>
                  <a:lnTo>
                    <a:pt x="16763" y="16764"/>
                  </a:lnTo>
                  <a:lnTo>
                    <a:pt x="15240" y="16764"/>
                  </a:lnTo>
                  <a:lnTo>
                    <a:pt x="15240" y="15240"/>
                  </a:lnTo>
                  <a:lnTo>
                    <a:pt x="13716" y="15240"/>
                  </a:lnTo>
                  <a:lnTo>
                    <a:pt x="15240" y="16764"/>
                  </a:lnTo>
                  <a:lnTo>
                    <a:pt x="15240" y="19812"/>
                  </a:lnTo>
                  <a:lnTo>
                    <a:pt x="16763" y="19812"/>
                  </a:lnTo>
                  <a:lnTo>
                    <a:pt x="16763" y="21336"/>
                  </a:lnTo>
                  <a:lnTo>
                    <a:pt x="15240" y="22860"/>
                  </a:lnTo>
                  <a:lnTo>
                    <a:pt x="12192" y="22860"/>
                  </a:lnTo>
                  <a:lnTo>
                    <a:pt x="9143" y="22860"/>
                  </a:lnTo>
                  <a:lnTo>
                    <a:pt x="7620" y="21336"/>
                  </a:lnTo>
                  <a:lnTo>
                    <a:pt x="6096" y="19812"/>
                  </a:lnTo>
                  <a:lnTo>
                    <a:pt x="4572" y="18288"/>
                  </a:lnTo>
                  <a:lnTo>
                    <a:pt x="4572" y="19812"/>
                  </a:lnTo>
                  <a:lnTo>
                    <a:pt x="6096" y="21336"/>
                  </a:lnTo>
                  <a:lnTo>
                    <a:pt x="6096" y="22860"/>
                  </a:lnTo>
                  <a:lnTo>
                    <a:pt x="4572" y="22860"/>
                  </a:lnTo>
                  <a:lnTo>
                    <a:pt x="4572" y="21336"/>
                  </a:lnTo>
                  <a:lnTo>
                    <a:pt x="3048" y="21336"/>
                  </a:lnTo>
                  <a:lnTo>
                    <a:pt x="1524" y="21336"/>
                  </a:lnTo>
                  <a:lnTo>
                    <a:pt x="1524" y="19812"/>
                  </a:lnTo>
                  <a:lnTo>
                    <a:pt x="0" y="19812"/>
                  </a:lnTo>
                  <a:lnTo>
                    <a:pt x="0" y="15240"/>
                  </a:lnTo>
                  <a:lnTo>
                    <a:pt x="1524" y="15240"/>
                  </a:lnTo>
                  <a:lnTo>
                    <a:pt x="1524" y="13716"/>
                  </a:lnTo>
                  <a:lnTo>
                    <a:pt x="3048" y="12192"/>
                  </a:lnTo>
                  <a:lnTo>
                    <a:pt x="4572" y="10668"/>
                  </a:lnTo>
                  <a:lnTo>
                    <a:pt x="6096" y="10668"/>
                  </a:lnTo>
                  <a:lnTo>
                    <a:pt x="6096" y="12192"/>
                  </a:lnTo>
                  <a:lnTo>
                    <a:pt x="7620" y="13716"/>
                  </a:lnTo>
                  <a:lnTo>
                    <a:pt x="7620" y="10668"/>
                  </a:lnTo>
                  <a:lnTo>
                    <a:pt x="6096" y="10668"/>
                  </a:lnTo>
                  <a:lnTo>
                    <a:pt x="6096" y="9144"/>
                  </a:lnTo>
                  <a:lnTo>
                    <a:pt x="7620" y="9144"/>
                  </a:lnTo>
                  <a:lnTo>
                    <a:pt x="9143" y="7620"/>
                  </a:lnTo>
                  <a:lnTo>
                    <a:pt x="10668" y="6096"/>
                  </a:lnTo>
                  <a:lnTo>
                    <a:pt x="12192" y="6096"/>
                  </a:lnTo>
                  <a:lnTo>
                    <a:pt x="13716" y="4572"/>
                  </a:lnTo>
                  <a:lnTo>
                    <a:pt x="15240" y="4572"/>
                  </a:lnTo>
                  <a:lnTo>
                    <a:pt x="16763" y="4572"/>
                  </a:lnTo>
                  <a:lnTo>
                    <a:pt x="16763" y="6096"/>
                  </a:lnTo>
                  <a:lnTo>
                    <a:pt x="18288" y="7620"/>
                  </a:lnTo>
                  <a:lnTo>
                    <a:pt x="18288" y="9144"/>
                  </a:lnTo>
                </a:path>
              </a:pathLst>
            </a:custGeom>
            <a:ln w="1524">
              <a:solidFill>
                <a:srgbClr val="937E64"/>
              </a:solidFill>
            </a:ln>
          </p:spPr>
          <p:txBody>
            <a:bodyPr wrap="square" lIns="0" tIns="0" rIns="0" bIns="0" rtlCol="0">
              <a:noAutofit/>
            </a:bodyPr>
            <a:lstStyle/>
            <a:p>
              <a:endParaRPr sz="700"/>
            </a:p>
          </p:txBody>
        </p:sp>
        <p:sp>
          <p:nvSpPr>
            <p:cNvPr id="1967" name="object 2008"/>
            <p:cNvSpPr/>
            <p:nvPr/>
          </p:nvSpPr>
          <p:spPr>
            <a:xfrm>
              <a:off x="7550490" y="1727019"/>
              <a:ext cx="8210" cy="56715"/>
            </a:xfrm>
            <a:custGeom>
              <a:avLst/>
              <a:gdLst/>
              <a:ahLst/>
              <a:cxnLst/>
              <a:rect l="l" t="t" r="r" b="b"/>
              <a:pathLst>
                <a:path w="3048" h="21336">
                  <a:moveTo>
                    <a:pt x="1524" y="0"/>
                  </a:moveTo>
                  <a:lnTo>
                    <a:pt x="1524" y="1524"/>
                  </a:lnTo>
                  <a:lnTo>
                    <a:pt x="3048" y="1524"/>
                  </a:lnTo>
                  <a:lnTo>
                    <a:pt x="3048" y="0"/>
                  </a:lnTo>
                  <a:lnTo>
                    <a:pt x="1524" y="0"/>
                  </a:lnTo>
                  <a:close/>
                </a:path>
                <a:path w="3048" h="21336">
                  <a:moveTo>
                    <a:pt x="9144" y="-12192"/>
                  </a:moveTo>
                  <a:lnTo>
                    <a:pt x="7619" y="-12192"/>
                  </a:lnTo>
                  <a:lnTo>
                    <a:pt x="6096" y="-10668"/>
                  </a:lnTo>
                  <a:lnTo>
                    <a:pt x="6096" y="-7620"/>
                  </a:lnTo>
                  <a:lnTo>
                    <a:pt x="7619" y="-6096"/>
                  </a:lnTo>
                  <a:lnTo>
                    <a:pt x="6096" y="-4572"/>
                  </a:lnTo>
                  <a:lnTo>
                    <a:pt x="6096" y="-6096"/>
                  </a:lnTo>
                  <a:lnTo>
                    <a:pt x="4572" y="-6096"/>
                  </a:lnTo>
                  <a:lnTo>
                    <a:pt x="4572" y="-7620"/>
                  </a:lnTo>
                  <a:lnTo>
                    <a:pt x="3048" y="-9144"/>
                  </a:lnTo>
                  <a:lnTo>
                    <a:pt x="3048" y="-7620"/>
                  </a:lnTo>
                  <a:lnTo>
                    <a:pt x="1524" y="-7620"/>
                  </a:lnTo>
                  <a:lnTo>
                    <a:pt x="1524" y="-4572"/>
                  </a:lnTo>
                  <a:lnTo>
                    <a:pt x="0" y="-4572"/>
                  </a:lnTo>
                  <a:lnTo>
                    <a:pt x="0" y="0"/>
                  </a:lnTo>
                  <a:lnTo>
                    <a:pt x="1524" y="0"/>
                  </a:lnTo>
                  <a:lnTo>
                    <a:pt x="1524" y="-3048"/>
                  </a:lnTo>
                  <a:lnTo>
                    <a:pt x="3048" y="-3048"/>
                  </a:lnTo>
                  <a:lnTo>
                    <a:pt x="3048" y="-1524"/>
                  </a:lnTo>
                  <a:lnTo>
                    <a:pt x="4572" y="-1524"/>
                  </a:lnTo>
                  <a:lnTo>
                    <a:pt x="4572" y="0"/>
                  </a:lnTo>
                  <a:lnTo>
                    <a:pt x="6096" y="0"/>
                  </a:lnTo>
                  <a:lnTo>
                    <a:pt x="7619" y="1524"/>
                  </a:lnTo>
                  <a:lnTo>
                    <a:pt x="7619" y="3047"/>
                  </a:lnTo>
                  <a:lnTo>
                    <a:pt x="10668" y="3047"/>
                  </a:lnTo>
                  <a:lnTo>
                    <a:pt x="10668" y="1524"/>
                  </a:lnTo>
                  <a:lnTo>
                    <a:pt x="15239" y="1524"/>
                  </a:lnTo>
                  <a:lnTo>
                    <a:pt x="13716" y="0"/>
                  </a:lnTo>
                  <a:lnTo>
                    <a:pt x="13716" y="-1524"/>
                  </a:lnTo>
                  <a:lnTo>
                    <a:pt x="12192" y="-3048"/>
                  </a:lnTo>
                  <a:lnTo>
                    <a:pt x="12192" y="-4572"/>
                  </a:lnTo>
                  <a:lnTo>
                    <a:pt x="13716" y="-4572"/>
                  </a:lnTo>
                  <a:lnTo>
                    <a:pt x="15239" y="-3048"/>
                  </a:lnTo>
                  <a:lnTo>
                    <a:pt x="15239" y="-1524"/>
                  </a:lnTo>
                  <a:lnTo>
                    <a:pt x="16764" y="-1524"/>
                  </a:lnTo>
                  <a:lnTo>
                    <a:pt x="16764" y="0"/>
                  </a:lnTo>
                  <a:lnTo>
                    <a:pt x="21336" y="0"/>
                  </a:lnTo>
                  <a:lnTo>
                    <a:pt x="21336" y="-3048"/>
                  </a:lnTo>
                  <a:lnTo>
                    <a:pt x="19812" y="-4572"/>
                  </a:lnTo>
                  <a:lnTo>
                    <a:pt x="19812" y="-6096"/>
                  </a:lnTo>
                  <a:lnTo>
                    <a:pt x="21336" y="-6096"/>
                  </a:lnTo>
                  <a:lnTo>
                    <a:pt x="21336" y="-4572"/>
                  </a:lnTo>
                  <a:lnTo>
                    <a:pt x="22859" y="-4572"/>
                  </a:lnTo>
                  <a:lnTo>
                    <a:pt x="22859" y="-3048"/>
                  </a:lnTo>
                  <a:lnTo>
                    <a:pt x="24384" y="-3048"/>
                  </a:lnTo>
                  <a:lnTo>
                    <a:pt x="24384" y="-1524"/>
                  </a:lnTo>
                  <a:lnTo>
                    <a:pt x="25907" y="-1524"/>
                  </a:lnTo>
                  <a:lnTo>
                    <a:pt x="25907" y="-3048"/>
                  </a:lnTo>
                  <a:lnTo>
                    <a:pt x="27432" y="-3048"/>
                  </a:lnTo>
                  <a:lnTo>
                    <a:pt x="28956" y="-4572"/>
                  </a:lnTo>
                  <a:lnTo>
                    <a:pt x="28956" y="-7620"/>
                  </a:lnTo>
                  <a:lnTo>
                    <a:pt x="27432" y="-7620"/>
                  </a:lnTo>
                  <a:lnTo>
                    <a:pt x="27432" y="-9144"/>
                  </a:lnTo>
                  <a:lnTo>
                    <a:pt x="25907" y="-9144"/>
                  </a:lnTo>
                  <a:lnTo>
                    <a:pt x="25907" y="-12192"/>
                  </a:lnTo>
                  <a:lnTo>
                    <a:pt x="27432" y="-12192"/>
                  </a:lnTo>
                  <a:lnTo>
                    <a:pt x="27432" y="-10668"/>
                  </a:lnTo>
                  <a:lnTo>
                    <a:pt x="28956" y="-10668"/>
                  </a:lnTo>
                  <a:lnTo>
                    <a:pt x="28956" y="-9144"/>
                  </a:lnTo>
                  <a:lnTo>
                    <a:pt x="30479" y="-9144"/>
                  </a:lnTo>
                  <a:lnTo>
                    <a:pt x="30479" y="-7620"/>
                  </a:lnTo>
                  <a:lnTo>
                    <a:pt x="32004" y="-6096"/>
                  </a:lnTo>
                  <a:lnTo>
                    <a:pt x="33527" y="-7620"/>
                  </a:lnTo>
                  <a:lnTo>
                    <a:pt x="35052" y="-9144"/>
                  </a:lnTo>
                  <a:lnTo>
                    <a:pt x="36575" y="-9144"/>
                  </a:lnTo>
                  <a:lnTo>
                    <a:pt x="36575" y="-12192"/>
                  </a:lnTo>
                  <a:lnTo>
                    <a:pt x="38100" y="-12192"/>
                  </a:lnTo>
                  <a:lnTo>
                    <a:pt x="38100" y="-18287"/>
                  </a:lnTo>
                  <a:lnTo>
                    <a:pt x="35052" y="-18287"/>
                  </a:lnTo>
                  <a:lnTo>
                    <a:pt x="35052" y="-19812"/>
                  </a:lnTo>
                  <a:lnTo>
                    <a:pt x="32004" y="-19812"/>
                  </a:lnTo>
                  <a:lnTo>
                    <a:pt x="32004" y="-18287"/>
                  </a:lnTo>
                  <a:lnTo>
                    <a:pt x="33527" y="-18287"/>
                  </a:lnTo>
                  <a:lnTo>
                    <a:pt x="33527" y="-15240"/>
                  </a:lnTo>
                  <a:lnTo>
                    <a:pt x="32004" y="-15240"/>
                  </a:lnTo>
                  <a:lnTo>
                    <a:pt x="30479" y="-16764"/>
                  </a:lnTo>
                  <a:lnTo>
                    <a:pt x="30479" y="-18287"/>
                  </a:lnTo>
                  <a:lnTo>
                    <a:pt x="28956" y="-18287"/>
                  </a:lnTo>
                  <a:lnTo>
                    <a:pt x="28956" y="-19812"/>
                  </a:lnTo>
                  <a:lnTo>
                    <a:pt x="25907" y="-19812"/>
                  </a:lnTo>
                  <a:lnTo>
                    <a:pt x="24384" y="-18287"/>
                  </a:lnTo>
                  <a:lnTo>
                    <a:pt x="18287" y="-18287"/>
                  </a:lnTo>
                  <a:lnTo>
                    <a:pt x="18287" y="-16764"/>
                  </a:lnTo>
                  <a:lnTo>
                    <a:pt x="16764" y="-16764"/>
                  </a:lnTo>
                  <a:lnTo>
                    <a:pt x="16764" y="-13716"/>
                  </a:lnTo>
                  <a:lnTo>
                    <a:pt x="18287" y="-13716"/>
                  </a:lnTo>
                  <a:lnTo>
                    <a:pt x="18287" y="-10668"/>
                  </a:lnTo>
                  <a:lnTo>
                    <a:pt x="16764" y="-10668"/>
                  </a:lnTo>
                  <a:lnTo>
                    <a:pt x="15239" y="-12192"/>
                  </a:lnTo>
                  <a:lnTo>
                    <a:pt x="15239" y="-13716"/>
                  </a:lnTo>
                  <a:lnTo>
                    <a:pt x="13716" y="-13716"/>
                  </a:lnTo>
                  <a:lnTo>
                    <a:pt x="13716" y="-15240"/>
                  </a:lnTo>
                  <a:lnTo>
                    <a:pt x="12192" y="-13716"/>
                  </a:lnTo>
                  <a:lnTo>
                    <a:pt x="9144" y="-13716"/>
                  </a:lnTo>
                  <a:lnTo>
                    <a:pt x="9144" y="-12192"/>
                  </a:lnTo>
                  <a:close/>
                </a:path>
              </a:pathLst>
            </a:custGeom>
            <a:solidFill>
              <a:srgbClr val="EF9D45"/>
            </a:solidFill>
          </p:spPr>
          <p:txBody>
            <a:bodyPr wrap="square" lIns="0" tIns="0" rIns="0" bIns="0" rtlCol="0">
              <a:noAutofit/>
            </a:bodyPr>
            <a:lstStyle/>
            <a:p>
              <a:endParaRPr sz="700"/>
            </a:p>
          </p:txBody>
        </p:sp>
        <p:sp>
          <p:nvSpPr>
            <p:cNvPr id="1968" name="object 2009"/>
            <p:cNvSpPr/>
            <p:nvPr/>
          </p:nvSpPr>
          <p:spPr>
            <a:xfrm>
              <a:off x="7550490" y="1674353"/>
              <a:ext cx="102620" cy="60766"/>
            </a:xfrm>
            <a:custGeom>
              <a:avLst/>
              <a:gdLst/>
              <a:ahLst/>
              <a:cxnLst/>
              <a:rect l="l" t="t" r="r" b="b"/>
              <a:pathLst>
                <a:path w="38100" h="22859">
                  <a:moveTo>
                    <a:pt x="16764" y="9144"/>
                  </a:moveTo>
                  <a:lnTo>
                    <a:pt x="18287" y="9144"/>
                  </a:lnTo>
                  <a:lnTo>
                    <a:pt x="18287" y="7620"/>
                  </a:lnTo>
                  <a:lnTo>
                    <a:pt x="16764" y="6096"/>
                  </a:lnTo>
                  <a:lnTo>
                    <a:pt x="16764" y="3048"/>
                  </a:lnTo>
                  <a:lnTo>
                    <a:pt x="18287" y="3048"/>
                  </a:lnTo>
                  <a:lnTo>
                    <a:pt x="18287" y="1524"/>
                  </a:lnTo>
                  <a:lnTo>
                    <a:pt x="21336" y="1524"/>
                  </a:lnTo>
                  <a:lnTo>
                    <a:pt x="22859" y="1524"/>
                  </a:lnTo>
                  <a:lnTo>
                    <a:pt x="24384" y="1524"/>
                  </a:lnTo>
                  <a:lnTo>
                    <a:pt x="25907" y="0"/>
                  </a:lnTo>
                  <a:lnTo>
                    <a:pt x="27432" y="0"/>
                  </a:lnTo>
                  <a:lnTo>
                    <a:pt x="28956" y="0"/>
                  </a:lnTo>
                  <a:lnTo>
                    <a:pt x="28956" y="1524"/>
                  </a:lnTo>
                  <a:lnTo>
                    <a:pt x="30479" y="1524"/>
                  </a:lnTo>
                  <a:lnTo>
                    <a:pt x="30479" y="3048"/>
                  </a:lnTo>
                  <a:lnTo>
                    <a:pt x="32004" y="4572"/>
                  </a:lnTo>
                  <a:lnTo>
                    <a:pt x="33527" y="4572"/>
                  </a:lnTo>
                  <a:lnTo>
                    <a:pt x="33527" y="1524"/>
                  </a:lnTo>
                  <a:lnTo>
                    <a:pt x="32004" y="1524"/>
                  </a:lnTo>
                  <a:lnTo>
                    <a:pt x="32004" y="0"/>
                  </a:lnTo>
                  <a:lnTo>
                    <a:pt x="33527" y="0"/>
                  </a:lnTo>
                  <a:lnTo>
                    <a:pt x="35052" y="0"/>
                  </a:lnTo>
                  <a:lnTo>
                    <a:pt x="35052" y="1524"/>
                  </a:lnTo>
                  <a:lnTo>
                    <a:pt x="36575" y="1524"/>
                  </a:lnTo>
                  <a:lnTo>
                    <a:pt x="38100" y="1524"/>
                  </a:lnTo>
                  <a:lnTo>
                    <a:pt x="38100" y="7620"/>
                  </a:lnTo>
                  <a:lnTo>
                    <a:pt x="36575" y="7620"/>
                  </a:lnTo>
                  <a:lnTo>
                    <a:pt x="36575" y="10668"/>
                  </a:lnTo>
                  <a:lnTo>
                    <a:pt x="35052" y="10668"/>
                  </a:lnTo>
                  <a:lnTo>
                    <a:pt x="33527" y="12192"/>
                  </a:lnTo>
                  <a:lnTo>
                    <a:pt x="32004" y="13716"/>
                  </a:lnTo>
                  <a:lnTo>
                    <a:pt x="30479" y="12192"/>
                  </a:lnTo>
                  <a:lnTo>
                    <a:pt x="30479" y="10668"/>
                  </a:lnTo>
                  <a:lnTo>
                    <a:pt x="28956" y="10668"/>
                  </a:lnTo>
                  <a:lnTo>
                    <a:pt x="28956" y="9144"/>
                  </a:lnTo>
                  <a:lnTo>
                    <a:pt x="27432" y="9144"/>
                  </a:lnTo>
                  <a:lnTo>
                    <a:pt x="27432" y="7620"/>
                  </a:lnTo>
                  <a:lnTo>
                    <a:pt x="25907" y="7620"/>
                  </a:lnTo>
                  <a:lnTo>
                    <a:pt x="25907" y="10668"/>
                  </a:lnTo>
                  <a:lnTo>
                    <a:pt x="27432" y="10668"/>
                  </a:lnTo>
                  <a:lnTo>
                    <a:pt x="27432" y="12192"/>
                  </a:lnTo>
                  <a:lnTo>
                    <a:pt x="28956" y="12192"/>
                  </a:lnTo>
                  <a:lnTo>
                    <a:pt x="28956" y="15240"/>
                  </a:lnTo>
                  <a:lnTo>
                    <a:pt x="27432" y="16764"/>
                  </a:lnTo>
                  <a:lnTo>
                    <a:pt x="25907" y="16764"/>
                  </a:lnTo>
                  <a:lnTo>
                    <a:pt x="25907" y="18288"/>
                  </a:lnTo>
                  <a:lnTo>
                    <a:pt x="24384" y="18288"/>
                  </a:lnTo>
                  <a:lnTo>
                    <a:pt x="24384" y="16764"/>
                  </a:lnTo>
                  <a:lnTo>
                    <a:pt x="22859" y="16764"/>
                  </a:lnTo>
                  <a:lnTo>
                    <a:pt x="22859" y="15240"/>
                  </a:lnTo>
                  <a:lnTo>
                    <a:pt x="21336" y="15240"/>
                  </a:lnTo>
                  <a:lnTo>
                    <a:pt x="21336" y="13716"/>
                  </a:lnTo>
                  <a:lnTo>
                    <a:pt x="19812" y="13716"/>
                  </a:lnTo>
                  <a:lnTo>
                    <a:pt x="19812" y="15240"/>
                  </a:lnTo>
                  <a:lnTo>
                    <a:pt x="21336" y="16764"/>
                  </a:lnTo>
                  <a:lnTo>
                    <a:pt x="21336" y="19812"/>
                  </a:lnTo>
                  <a:lnTo>
                    <a:pt x="19812" y="19812"/>
                  </a:lnTo>
                  <a:lnTo>
                    <a:pt x="18287" y="19812"/>
                  </a:lnTo>
                  <a:lnTo>
                    <a:pt x="16764" y="19812"/>
                  </a:lnTo>
                  <a:lnTo>
                    <a:pt x="16764" y="18288"/>
                  </a:lnTo>
                  <a:lnTo>
                    <a:pt x="15239" y="18288"/>
                  </a:lnTo>
                  <a:lnTo>
                    <a:pt x="15239" y="16764"/>
                  </a:lnTo>
                  <a:lnTo>
                    <a:pt x="13716" y="15240"/>
                  </a:lnTo>
                  <a:lnTo>
                    <a:pt x="12192" y="15240"/>
                  </a:lnTo>
                  <a:lnTo>
                    <a:pt x="12192" y="16764"/>
                  </a:lnTo>
                  <a:lnTo>
                    <a:pt x="13716" y="18288"/>
                  </a:lnTo>
                  <a:lnTo>
                    <a:pt x="13716" y="19812"/>
                  </a:lnTo>
                  <a:lnTo>
                    <a:pt x="15239" y="21336"/>
                  </a:lnTo>
                  <a:lnTo>
                    <a:pt x="13716" y="21336"/>
                  </a:lnTo>
                  <a:lnTo>
                    <a:pt x="10668" y="21336"/>
                  </a:lnTo>
                  <a:lnTo>
                    <a:pt x="10668" y="22860"/>
                  </a:lnTo>
                  <a:lnTo>
                    <a:pt x="9144" y="22860"/>
                  </a:lnTo>
                  <a:lnTo>
                    <a:pt x="7619" y="22860"/>
                  </a:lnTo>
                  <a:lnTo>
                    <a:pt x="7619" y="21336"/>
                  </a:lnTo>
                  <a:lnTo>
                    <a:pt x="6096" y="19812"/>
                  </a:lnTo>
                  <a:lnTo>
                    <a:pt x="4572" y="19812"/>
                  </a:lnTo>
                  <a:lnTo>
                    <a:pt x="4572" y="18288"/>
                  </a:lnTo>
                  <a:lnTo>
                    <a:pt x="3048" y="18288"/>
                  </a:lnTo>
                  <a:lnTo>
                    <a:pt x="3048" y="16764"/>
                  </a:lnTo>
                  <a:lnTo>
                    <a:pt x="1524" y="16764"/>
                  </a:lnTo>
                  <a:lnTo>
                    <a:pt x="1524" y="19812"/>
                  </a:lnTo>
                  <a:lnTo>
                    <a:pt x="3048" y="19812"/>
                  </a:lnTo>
                  <a:lnTo>
                    <a:pt x="3048" y="21336"/>
                  </a:lnTo>
                  <a:lnTo>
                    <a:pt x="4572" y="21336"/>
                  </a:lnTo>
                  <a:lnTo>
                    <a:pt x="3048" y="21336"/>
                  </a:lnTo>
                  <a:lnTo>
                    <a:pt x="1524" y="21336"/>
                  </a:lnTo>
                  <a:lnTo>
                    <a:pt x="1524" y="19812"/>
                  </a:lnTo>
                  <a:lnTo>
                    <a:pt x="0" y="19812"/>
                  </a:lnTo>
                  <a:lnTo>
                    <a:pt x="0" y="15240"/>
                  </a:lnTo>
                  <a:lnTo>
                    <a:pt x="1524" y="15240"/>
                  </a:lnTo>
                  <a:lnTo>
                    <a:pt x="1524" y="12192"/>
                  </a:lnTo>
                  <a:lnTo>
                    <a:pt x="3048" y="12192"/>
                  </a:lnTo>
                  <a:lnTo>
                    <a:pt x="3048" y="10668"/>
                  </a:lnTo>
                  <a:lnTo>
                    <a:pt x="4572" y="12192"/>
                  </a:lnTo>
                  <a:lnTo>
                    <a:pt x="4572" y="13716"/>
                  </a:lnTo>
                  <a:lnTo>
                    <a:pt x="6096" y="13716"/>
                  </a:lnTo>
                  <a:lnTo>
                    <a:pt x="6096" y="15240"/>
                  </a:lnTo>
                  <a:lnTo>
                    <a:pt x="7619" y="13716"/>
                  </a:lnTo>
                  <a:lnTo>
                    <a:pt x="6096" y="12192"/>
                  </a:lnTo>
                  <a:lnTo>
                    <a:pt x="6096" y="9144"/>
                  </a:lnTo>
                  <a:lnTo>
                    <a:pt x="7619" y="7620"/>
                  </a:lnTo>
                  <a:lnTo>
                    <a:pt x="9144" y="7620"/>
                  </a:lnTo>
                  <a:lnTo>
                    <a:pt x="9144" y="6096"/>
                  </a:lnTo>
                  <a:lnTo>
                    <a:pt x="12192" y="6096"/>
                  </a:lnTo>
                  <a:lnTo>
                    <a:pt x="13716" y="4572"/>
                  </a:lnTo>
                  <a:lnTo>
                    <a:pt x="13716" y="6096"/>
                  </a:lnTo>
                  <a:lnTo>
                    <a:pt x="15239" y="6096"/>
                  </a:lnTo>
                  <a:lnTo>
                    <a:pt x="15239" y="7620"/>
                  </a:lnTo>
                  <a:lnTo>
                    <a:pt x="16764" y="9144"/>
                  </a:lnTo>
                </a:path>
              </a:pathLst>
            </a:custGeom>
            <a:ln w="1524">
              <a:solidFill>
                <a:srgbClr val="937E64"/>
              </a:solidFill>
            </a:ln>
          </p:spPr>
          <p:txBody>
            <a:bodyPr wrap="square" lIns="0" tIns="0" rIns="0" bIns="0" rtlCol="0">
              <a:noAutofit/>
            </a:bodyPr>
            <a:lstStyle/>
            <a:p>
              <a:endParaRPr sz="700"/>
            </a:p>
          </p:txBody>
        </p:sp>
        <p:sp>
          <p:nvSpPr>
            <p:cNvPr id="1969" name="object 2010"/>
            <p:cNvSpPr/>
            <p:nvPr/>
          </p:nvSpPr>
          <p:spPr>
            <a:xfrm>
              <a:off x="7415031" y="2516978"/>
              <a:ext cx="36943" cy="60763"/>
            </a:xfrm>
            <a:custGeom>
              <a:avLst/>
              <a:gdLst/>
              <a:ahLst/>
              <a:cxnLst/>
              <a:rect l="l" t="t" r="r" b="b"/>
              <a:pathLst>
                <a:path w="13716" h="22859">
                  <a:moveTo>
                    <a:pt x="12192" y="19812"/>
                  </a:moveTo>
                  <a:lnTo>
                    <a:pt x="10668" y="18287"/>
                  </a:lnTo>
                  <a:lnTo>
                    <a:pt x="10668" y="15239"/>
                  </a:lnTo>
                  <a:lnTo>
                    <a:pt x="9144" y="13716"/>
                  </a:lnTo>
                  <a:lnTo>
                    <a:pt x="9144" y="10668"/>
                  </a:lnTo>
                  <a:lnTo>
                    <a:pt x="7619" y="9144"/>
                  </a:lnTo>
                  <a:lnTo>
                    <a:pt x="7619" y="6096"/>
                  </a:lnTo>
                  <a:lnTo>
                    <a:pt x="6096" y="4572"/>
                  </a:lnTo>
                  <a:lnTo>
                    <a:pt x="4571" y="3048"/>
                  </a:lnTo>
                  <a:lnTo>
                    <a:pt x="3048" y="1524"/>
                  </a:lnTo>
                  <a:lnTo>
                    <a:pt x="1524" y="0"/>
                  </a:lnTo>
                  <a:lnTo>
                    <a:pt x="0" y="0"/>
                  </a:lnTo>
                  <a:lnTo>
                    <a:pt x="0" y="1524"/>
                  </a:lnTo>
                  <a:lnTo>
                    <a:pt x="1524" y="3048"/>
                  </a:lnTo>
                  <a:lnTo>
                    <a:pt x="3048" y="4572"/>
                  </a:lnTo>
                  <a:lnTo>
                    <a:pt x="3048" y="6096"/>
                  </a:lnTo>
                  <a:lnTo>
                    <a:pt x="4571" y="9144"/>
                  </a:lnTo>
                  <a:lnTo>
                    <a:pt x="4571" y="10668"/>
                  </a:lnTo>
                  <a:lnTo>
                    <a:pt x="6096" y="13716"/>
                  </a:lnTo>
                  <a:lnTo>
                    <a:pt x="6096" y="15239"/>
                  </a:lnTo>
                  <a:lnTo>
                    <a:pt x="7619" y="18287"/>
                  </a:lnTo>
                  <a:lnTo>
                    <a:pt x="9144" y="19812"/>
                  </a:lnTo>
                  <a:lnTo>
                    <a:pt x="10668" y="21336"/>
                  </a:lnTo>
                  <a:lnTo>
                    <a:pt x="12192" y="22859"/>
                  </a:lnTo>
                  <a:lnTo>
                    <a:pt x="13716" y="22859"/>
                  </a:lnTo>
                  <a:lnTo>
                    <a:pt x="13716" y="21336"/>
                  </a:lnTo>
                  <a:lnTo>
                    <a:pt x="12192" y="19812"/>
                  </a:lnTo>
                  <a:close/>
                </a:path>
              </a:pathLst>
            </a:custGeom>
            <a:solidFill>
              <a:srgbClr val="661C17"/>
            </a:solidFill>
          </p:spPr>
          <p:txBody>
            <a:bodyPr wrap="square" lIns="0" tIns="0" rIns="0" bIns="0" rtlCol="0">
              <a:noAutofit/>
            </a:bodyPr>
            <a:lstStyle/>
            <a:p>
              <a:endParaRPr sz="700"/>
            </a:p>
          </p:txBody>
        </p:sp>
        <p:sp>
          <p:nvSpPr>
            <p:cNvPr id="1970" name="object 2011"/>
            <p:cNvSpPr/>
            <p:nvPr/>
          </p:nvSpPr>
          <p:spPr>
            <a:xfrm>
              <a:off x="7406821" y="2516978"/>
              <a:ext cx="49258" cy="60763"/>
            </a:xfrm>
            <a:custGeom>
              <a:avLst/>
              <a:gdLst/>
              <a:ahLst/>
              <a:cxnLst/>
              <a:rect l="l" t="t" r="r" b="b"/>
              <a:pathLst>
                <a:path w="18288" h="22859">
                  <a:moveTo>
                    <a:pt x="18288" y="22859"/>
                  </a:moveTo>
                  <a:lnTo>
                    <a:pt x="15240" y="22859"/>
                  </a:lnTo>
                  <a:lnTo>
                    <a:pt x="13716" y="21336"/>
                  </a:lnTo>
                  <a:lnTo>
                    <a:pt x="12192" y="19812"/>
                  </a:lnTo>
                  <a:lnTo>
                    <a:pt x="10668" y="18287"/>
                  </a:lnTo>
                  <a:lnTo>
                    <a:pt x="9144" y="15239"/>
                  </a:lnTo>
                  <a:lnTo>
                    <a:pt x="9144" y="13716"/>
                  </a:lnTo>
                  <a:lnTo>
                    <a:pt x="7619" y="10668"/>
                  </a:lnTo>
                  <a:lnTo>
                    <a:pt x="7619" y="9144"/>
                  </a:lnTo>
                  <a:lnTo>
                    <a:pt x="6096" y="6096"/>
                  </a:lnTo>
                  <a:lnTo>
                    <a:pt x="6096" y="4572"/>
                  </a:lnTo>
                  <a:lnTo>
                    <a:pt x="4572" y="3048"/>
                  </a:lnTo>
                  <a:lnTo>
                    <a:pt x="3048" y="1524"/>
                  </a:lnTo>
                  <a:lnTo>
                    <a:pt x="3048" y="0"/>
                  </a:lnTo>
                  <a:lnTo>
                    <a:pt x="0" y="0"/>
                  </a:lnTo>
                  <a:lnTo>
                    <a:pt x="4572" y="0"/>
                  </a:lnTo>
                  <a:lnTo>
                    <a:pt x="6096" y="1524"/>
                  </a:lnTo>
                  <a:lnTo>
                    <a:pt x="7619" y="3048"/>
                  </a:lnTo>
                  <a:lnTo>
                    <a:pt x="9144" y="4572"/>
                  </a:lnTo>
                  <a:lnTo>
                    <a:pt x="10668" y="6096"/>
                  </a:lnTo>
                  <a:lnTo>
                    <a:pt x="10668" y="9144"/>
                  </a:lnTo>
                  <a:lnTo>
                    <a:pt x="12192" y="10668"/>
                  </a:lnTo>
                  <a:lnTo>
                    <a:pt x="12192" y="13716"/>
                  </a:lnTo>
                  <a:lnTo>
                    <a:pt x="13716" y="15239"/>
                  </a:lnTo>
                  <a:lnTo>
                    <a:pt x="13716" y="18287"/>
                  </a:lnTo>
                  <a:lnTo>
                    <a:pt x="15240" y="19812"/>
                  </a:lnTo>
                  <a:lnTo>
                    <a:pt x="16764" y="21336"/>
                  </a:lnTo>
                  <a:lnTo>
                    <a:pt x="16764" y="22859"/>
                  </a:lnTo>
                  <a:lnTo>
                    <a:pt x="18288" y="22859"/>
                  </a:lnTo>
                </a:path>
              </a:pathLst>
            </a:custGeom>
            <a:ln w="1524">
              <a:solidFill>
                <a:srgbClr val="1E1A16"/>
              </a:solidFill>
            </a:ln>
          </p:spPr>
          <p:txBody>
            <a:bodyPr wrap="square" lIns="0" tIns="0" rIns="0" bIns="0" rtlCol="0">
              <a:noAutofit/>
            </a:bodyPr>
            <a:lstStyle/>
            <a:p>
              <a:endParaRPr sz="700"/>
            </a:p>
          </p:txBody>
        </p:sp>
        <p:sp>
          <p:nvSpPr>
            <p:cNvPr id="1971" name="object 2012"/>
            <p:cNvSpPr/>
            <p:nvPr/>
          </p:nvSpPr>
          <p:spPr>
            <a:xfrm>
              <a:off x="7324725" y="2516978"/>
              <a:ext cx="36943" cy="60763"/>
            </a:xfrm>
            <a:custGeom>
              <a:avLst/>
              <a:gdLst/>
              <a:ahLst/>
              <a:cxnLst/>
              <a:rect l="l" t="t" r="r" b="b"/>
              <a:pathLst>
                <a:path w="13716" h="22859">
                  <a:moveTo>
                    <a:pt x="12192" y="19812"/>
                  </a:moveTo>
                  <a:lnTo>
                    <a:pt x="12192" y="18287"/>
                  </a:lnTo>
                  <a:lnTo>
                    <a:pt x="10668" y="15239"/>
                  </a:lnTo>
                  <a:lnTo>
                    <a:pt x="9144" y="13716"/>
                  </a:lnTo>
                  <a:lnTo>
                    <a:pt x="9144" y="9144"/>
                  </a:lnTo>
                  <a:lnTo>
                    <a:pt x="7620" y="6096"/>
                  </a:lnTo>
                  <a:lnTo>
                    <a:pt x="6096" y="4572"/>
                  </a:lnTo>
                  <a:lnTo>
                    <a:pt x="4572" y="3048"/>
                  </a:lnTo>
                  <a:lnTo>
                    <a:pt x="3048" y="1524"/>
                  </a:lnTo>
                  <a:lnTo>
                    <a:pt x="1524" y="0"/>
                  </a:lnTo>
                  <a:lnTo>
                    <a:pt x="0" y="0"/>
                  </a:lnTo>
                  <a:lnTo>
                    <a:pt x="0" y="1524"/>
                  </a:lnTo>
                  <a:lnTo>
                    <a:pt x="1524" y="3048"/>
                  </a:lnTo>
                  <a:lnTo>
                    <a:pt x="3048" y="4572"/>
                  </a:lnTo>
                  <a:lnTo>
                    <a:pt x="3048" y="6096"/>
                  </a:lnTo>
                  <a:lnTo>
                    <a:pt x="4572" y="9144"/>
                  </a:lnTo>
                  <a:lnTo>
                    <a:pt x="4572" y="10668"/>
                  </a:lnTo>
                  <a:lnTo>
                    <a:pt x="6096" y="13716"/>
                  </a:lnTo>
                  <a:lnTo>
                    <a:pt x="7620" y="15239"/>
                  </a:lnTo>
                  <a:lnTo>
                    <a:pt x="7620" y="18287"/>
                  </a:lnTo>
                  <a:lnTo>
                    <a:pt x="9144" y="19812"/>
                  </a:lnTo>
                  <a:lnTo>
                    <a:pt x="10668" y="21336"/>
                  </a:lnTo>
                  <a:lnTo>
                    <a:pt x="12192" y="22859"/>
                  </a:lnTo>
                  <a:lnTo>
                    <a:pt x="13716" y="22859"/>
                  </a:lnTo>
                  <a:lnTo>
                    <a:pt x="13716" y="21336"/>
                  </a:lnTo>
                  <a:lnTo>
                    <a:pt x="12192" y="19812"/>
                  </a:lnTo>
                  <a:close/>
                </a:path>
              </a:pathLst>
            </a:custGeom>
            <a:solidFill>
              <a:srgbClr val="661C17"/>
            </a:solidFill>
          </p:spPr>
          <p:txBody>
            <a:bodyPr wrap="square" lIns="0" tIns="0" rIns="0" bIns="0" rtlCol="0">
              <a:noAutofit/>
            </a:bodyPr>
            <a:lstStyle/>
            <a:p>
              <a:endParaRPr sz="700"/>
            </a:p>
          </p:txBody>
        </p:sp>
        <p:sp>
          <p:nvSpPr>
            <p:cNvPr id="1972" name="object 2013"/>
            <p:cNvSpPr/>
            <p:nvPr/>
          </p:nvSpPr>
          <p:spPr>
            <a:xfrm>
              <a:off x="7320620" y="2516978"/>
              <a:ext cx="45150" cy="60763"/>
            </a:xfrm>
            <a:custGeom>
              <a:avLst/>
              <a:gdLst/>
              <a:ahLst/>
              <a:cxnLst/>
              <a:rect l="l" t="t" r="r" b="b"/>
              <a:pathLst>
                <a:path w="16763" h="22859">
                  <a:moveTo>
                    <a:pt x="16763" y="22859"/>
                  </a:moveTo>
                  <a:lnTo>
                    <a:pt x="13716" y="22859"/>
                  </a:lnTo>
                  <a:lnTo>
                    <a:pt x="12192" y="21336"/>
                  </a:lnTo>
                  <a:lnTo>
                    <a:pt x="10668" y="19812"/>
                  </a:lnTo>
                  <a:lnTo>
                    <a:pt x="9143" y="18287"/>
                  </a:lnTo>
                  <a:lnTo>
                    <a:pt x="9143" y="15239"/>
                  </a:lnTo>
                  <a:lnTo>
                    <a:pt x="7619" y="13716"/>
                  </a:lnTo>
                  <a:lnTo>
                    <a:pt x="6096" y="10668"/>
                  </a:lnTo>
                  <a:lnTo>
                    <a:pt x="6096" y="9144"/>
                  </a:lnTo>
                  <a:lnTo>
                    <a:pt x="4571" y="6096"/>
                  </a:lnTo>
                  <a:lnTo>
                    <a:pt x="4571" y="4572"/>
                  </a:lnTo>
                  <a:lnTo>
                    <a:pt x="3048" y="3048"/>
                  </a:lnTo>
                  <a:lnTo>
                    <a:pt x="1523" y="1524"/>
                  </a:lnTo>
                  <a:lnTo>
                    <a:pt x="1523" y="0"/>
                  </a:lnTo>
                  <a:lnTo>
                    <a:pt x="0" y="0"/>
                  </a:lnTo>
                  <a:lnTo>
                    <a:pt x="3048" y="0"/>
                  </a:lnTo>
                  <a:lnTo>
                    <a:pt x="4571" y="1524"/>
                  </a:lnTo>
                  <a:lnTo>
                    <a:pt x="6096" y="3048"/>
                  </a:lnTo>
                  <a:lnTo>
                    <a:pt x="7619" y="4572"/>
                  </a:lnTo>
                  <a:lnTo>
                    <a:pt x="9143" y="6096"/>
                  </a:lnTo>
                  <a:lnTo>
                    <a:pt x="10668" y="9144"/>
                  </a:lnTo>
                  <a:lnTo>
                    <a:pt x="10668" y="13716"/>
                  </a:lnTo>
                  <a:lnTo>
                    <a:pt x="12192" y="15239"/>
                  </a:lnTo>
                  <a:lnTo>
                    <a:pt x="12192" y="18287"/>
                  </a:lnTo>
                  <a:lnTo>
                    <a:pt x="13716" y="19812"/>
                  </a:lnTo>
                  <a:lnTo>
                    <a:pt x="15240" y="21336"/>
                  </a:lnTo>
                  <a:lnTo>
                    <a:pt x="15240" y="22859"/>
                  </a:lnTo>
                  <a:lnTo>
                    <a:pt x="16763" y="22859"/>
                  </a:lnTo>
                </a:path>
              </a:pathLst>
            </a:custGeom>
            <a:ln w="1524">
              <a:solidFill>
                <a:srgbClr val="1E1A16"/>
              </a:solidFill>
            </a:ln>
          </p:spPr>
          <p:txBody>
            <a:bodyPr wrap="square" lIns="0" tIns="0" rIns="0" bIns="0" rtlCol="0">
              <a:noAutofit/>
            </a:bodyPr>
            <a:lstStyle/>
            <a:p>
              <a:endParaRPr sz="700"/>
            </a:p>
          </p:txBody>
        </p:sp>
        <p:sp>
          <p:nvSpPr>
            <p:cNvPr id="1973" name="object 2014"/>
            <p:cNvSpPr/>
            <p:nvPr/>
          </p:nvSpPr>
          <p:spPr>
            <a:xfrm>
              <a:off x="7501232" y="2516978"/>
              <a:ext cx="45150" cy="60763"/>
            </a:xfrm>
            <a:custGeom>
              <a:avLst/>
              <a:gdLst/>
              <a:ahLst/>
              <a:cxnLst/>
              <a:rect l="l" t="t" r="r" b="b"/>
              <a:pathLst>
                <a:path w="16763" h="22859">
                  <a:moveTo>
                    <a:pt x="12191" y="18287"/>
                  </a:moveTo>
                  <a:lnTo>
                    <a:pt x="12191" y="15239"/>
                  </a:lnTo>
                  <a:lnTo>
                    <a:pt x="10667" y="13716"/>
                  </a:lnTo>
                  <a:lnTo>
                    <a:pt x="10667" y="10668"/>
                  </a:lnTo>
                  <a:lnTo>
                    <a:pt x="9143" y="9144"/>
                  </a:lnTo>
                  <a:lnTo>
                    <a:pt x="9143" y="6096"/>
                  </a:lnTo>
                  <a:lnTo>
                    <a:pt x="7619" y="4572"/>
                  </a:lnTo>
                  <a:lnTo>
                    <a:pt x="6095" y="1524"/>
                  </a:lnTo>
                  <a:lnTo>
                    <a:pt x="4571" y="1524"/>
                  </a:lnTo>
                  <a:lnTo>
                    <a:pt x="3047" y="0"/>
                  </a:lnTo>
                  <a:lnTo>
                    <a:pt x="0" y="0"/>
                  </a:lnTo>
                  <a:lnTo>
                    <a:pt x="1523" y="1524"/>
                  </a:lnTo>
                  <a:lnTo>
                    <a:pt x="3047" y="1524"/>
                  </a:lnTo>
                  <a:lnTo>
                    <a:pt x="3047" y="4572"/>
                  </a:lnTo>
                  <a:lnTo>
                    <a:pt x="4571" y="6096"/>
                  </a:lnTo>
                  <a:lnTo>
                    <a:pt x="6095" y="9144"/>
                  </a:lnTo>
                  <a:lnTo>
                    <a:pt x="6095" y="13716"/>
                  </a:lnTo>
                  <a:lnTo>
                    <a:pt x="7619" y="15239"/>
                  </a:lnTo>
                  <a:lnTo>
                    <a:pt x="9143" y="18287"/>
                  </a:lnTo>
                  <a:lnTo>
                    <a:pt x="10667" y="19812"/>
                  </a:lnTo>
                  <a:lnTo>
                    <a:pt x="12191" y="21336"/>
                  </a:lnTo>
                  <a:lnTo>
                    <a:pt x="13715" y="21336"/>
                  </a:lnTo>
                  <a:lnTo>
                    <a:pt x="15239" y="22859"/>
                  </a:lnTo>
                  <a:lnTo>
                    <a:pt x="16763" y="22859"/>
                  </a:lnTo>
                  <a:lnTo>
                    <a:pt x="15239" y="21336"/>
                  </a:lnTo>
                  <a:lnTo>
                    <a:pt x="13715" y="19812"/>
                  </a:lnTo>
                  <a:lnTo>
                    <a:pt x="12191" y="18287"/>
                  </a:lnTo>
                  <a:close/>
                </a:path>
              </a:pathLst>
            </a:custGeom>
            <a:solidFill>
              <a:srgbClr val="661C17"/>
            </a:solidFill>
          </p:spPr>
          <p:txBody>
            <a:bodyPr wrap="square" lIns="0" tIns="0" rIns="0" bIns="0" rtlCol="0">
              <a:noAutofit/>
            </a:bodyPr>
            <a:lstStyle/>
            <a:p>
              <a:endParaRPr sz="700"/>
            </a:p>
          </p:txBody>
        </p:sp>
        <p:sp>
          <p:nvSpPr>
            <p:cNvPr id="1974" name="object 2015"/>
            <p:cNvSpPr/>
            <p:nvPr/>
          </p:nvSpPr>
          <p:spPr>
            <a:xfrm>
              <a:off x="7497127" y="2516978"/>
              <a:ext cx="49255" cy="60763"/>
            </a:xfrm>
            <a:custGeom>
              <a:avLst/>
              <a:gdLst/>
              <a:ahLst/>
              <a:cxnLst/>
              <a:rect l="l" t="t" r="r" b="b"/>
              <a:pathLst>
                <a:path w="18287" h="22859">
                  <a:moveTo>
                    <a:pt x="18287" y="22859"/>
                  </a:moveTo>
                  <a:lnTo>
                    <a:pt x="16764" y="22859"/>
                  </a:lnTo>
                  <a:lnTo>
                    <a:pt x="15239" y="21336"/>
                  </a:lnTo>
                  <a:lnTo>
                    <a:pt x="13716" y="21336"/>
                  </a:lnTo>
                  <a:lnTo>
                    <a:pt x="12191" y="19812"/>
                  </a:lnTo>
                  <a:lnTo>
                    <a:pt x="10668" y="18287"/>
                  </a:lnTo>
                  <a:lnTo>
                    <a:pt x="9144" y="15239"/>
                  </a:lnTo>
                  <a:lnTo>
                    <a:pt x="7619" y="13716"/>
                  </a:lnTo>
                  <a:lnTo>
                    <a:pt x="7619" y="9144"/>
                  </a:lnTo>
                  <a:lnTo>
                    <a:pt x="6096" y="6096"/>
                  </a:lnTo>
                  <a:lnTo>
                    <a:pt x="4571" y="4572"/>
                  </a:lnTo>
                  <a:lnTo>
                    <a:pt x="4571" y="1524"/>
                  </a:lnTo>
                  <a:lnTo>
                    <a:pt x="3048" y="1524"/>
                  </a:lnTo>
                  <a:lnTo>
                    <a:pt x="1524" y="0"/>
                  </a:lnTo>
                  <a:lnTo>
                    <a:pt x="0" y="0"/>
                  </a:lnTo>
                  <a:lnTo>
                    <a:pt x="4571" y="0"/>
                  </a:lnTo>
                  <a:lnTo>
                    <a:pt x="6096" y="1524"/>
                  </a:lnTo>
                  <a:lnTo>
                    <a:pt x="7619" y="1524"/>
                  </a:lnTo>
                  <a:lnTo>
                    <a:pt x="9144" y="4572"/>
                  </a:lnTo>
                  <a:lnTo>
                    <a:pt x="10668" y="6096"/>
                  </a:lnTo>
                  <a:lnTo>
                    <a:pt x="10668" y="9144"/>
                  </a:lnTo>
                  <a:lnTo>
                    <a:pt x="12191" y="10668"/>
                  </a:lnTo>
                  <a:lnTo>
                    <a:pt x="12191" y="13716"/>
                  </a:lnTo>
                  <a:lnTo>
                    <a:pt x="13716" y="15239"/>
                  </a:lnTo>
                  <a:lnTo>
                    <a:pt x="13716" y="18287"/>
                  </a:lnTo>
                  <a:lnTo>
                    <a:pt x="15239" y="19812"/>
                  </a:lnTo>
                  <a:lnTo>
                    <a:pt x="16764" y="21336"/>
                  </a:lnTo>
                  <a:lnTo>
                    <a:pt x="18287" y="22859"/>
                  </a:lnTo>
                </a:path>
              </a:pathLst>
            </a:custGeom>
            <a:ln w="1524">
              <a:solidFill>
                <a:srgbClr val="1E1A16"/>
              </a:solidFill>
            </a:ln>
          </p:spPr>
          <p:txBody>
            <a:bodyPr wrap="square" lIns="0" tIns="0" rIns="0" bIns="0" rtlCol="0">
              <a:noAutofit/>
            </a:bodyPr>
            <a:lstStyle/>
            <a:p>
              <a:endParaRPr sz="700"/>
            </a:p>
          </p:txBody>
        </p:sp>
        <p:sp>
          <p:nvSpPr>
            <p:cNvPr id="1975" name="object 2016"/>
            <p:cNvSpPr/>
            <p:nvPr/>
          </p:nvSpPr>
          <p:spPr>
            <a:xfrm>
              <a:off x="7456079" y="2516978"/>
              <a:ext cx="45153" cy="60763"/>
            </a:xfrm>
            <a:custGeom>
              <a:avLst/>
              <a:gdLst/>
              <a:ahLst/>
              <a:cxnLst/>
              <a:rect l="l" t="t" r="r" b="b"/>
              <a:pathLst>
                <a:path w="16764" h="22859">
                  <a:moveTo>
                    <a:pt x="6096" y="13716"/>
                  </a:moveTo>
                  <a:lnTo>
                    <a:pt x="4571" y="15239"/>
                  </a:lnTo>
                  <a:lnTo>
                    <a:pt x="4571" y="18287"/>
                  </a:lnTo>
                  <a:lnTo>
                    <a:pt x="3048" y="19812"/>
                  </a:lnTo>
                  <a:lnTo>
                    <a:pt x="1524" y="21336"/>
                  </a:lnTo>
                  <a:lnTo>
                    <a:pt x="0" y="22859"/>
                  </a:lnTo>
                  <a:lnTo>
                    <a:pt x="1524" y="22859"/>
                  </a:lnTo>
                  <a:lnTo>
                    <a:pt x="3048" y="21336"/>
                  </a:lnTo>
                  <a:lnTo>
                    <a:pt x="4571" y="21336"/>
                  </a:lnTo>
                  <a:lnTo>
                    <a:pt x="6096" y="19812"/>
                  </a:lnTo>
                  <a:lnTo>
                    <a:pt x="7619" y="18287"/>
                  </a:lnTo>
                  <a:lnTo>
                    <a:pt x="9144" y="15239"/>
                  </a:lnTo>
                  <a:lnTo>
                    <a:pt x="10668" y="13716"/>
                  </a:lnTo>
                  <a:lnTo>
                    <a:pt x="10668" y="9144"/>
                  </a:lnTo>
                  <a:lnTo>
                    <a:pt x="12191" y="6096"/>
                  </a:lnTo>
                  <a:lnTo>
                    <a:pt x="13716" y="4572"/>
                  </a:lnTo>
                  <a:lnTo>
                    <a:pt x="13716" y="1524"/>
                  </a:lnTo>
                  <a:lnTo>
                    <a:pt x="15239" y="1524"/>
                  </a:lnTo>
                  <a:lnTo>
                    <a:pt x="16764" y="0"/>
                  </a:lnTo>
                  <a:lnTo>
                    <a:pt x="13716" y="0"/>
                  </a:lnTo>
                  <a:lnTo>
                    <a:pt x="12191" y="1524"/>
                  </a:lnTo>
                  <a:lnTo>
                    <a:pt x="10668" y="1524"/>
                  </a:lnTo>
                  <a:lnTo>
                    <a:pt x="9144" y="4572"/>
                  </a:lnTo>
                  <a:lnTo>
                    <a:pt x="7619" y="6096"/>
                  </a:lnTo>
                  <a:lnTo>
                    <a:pt x="7619" y="9144"/>
                  </a:lnTo>
                  <a:lnTo>
                    <a:pt x="6096" y="10668"/>
                  </a:lnTo>
                  <a:lnTo>
                    <a:pt x="6096" y="13716"/>
                  </a:lnTo>
                  <a:close/>
                </a:path>
              </a:pathLst>
            </a:custGeom>
            <a:solidFill>
              <a:srgbClr val="DC2B18"/>
            </a:solidFill>
          </p:spPr>
          <p:txBody>
            <a:bodyPr wrap="square" lIns="0" tIns="0" rIns="0" bIns="0" rtlCol="0">
              <a:noAutofit/>
            </a:bodyPr>
            <a:lstStyle/>
            <a:p>
              <a:endParaRPr sz="700"/>
            </a:p>
          </p:txBody>
        </p:sp>
        <p:sp>
          <p:nvSpPr>
            <p:cNvPr id="1976" name="object 2017"/>
            <p:cNvSpPr/>
            <p:nvPr/>
          </p:nvSpPr>
          <p:spPr>
            <a:xfrm>
              <a:off x="7456079" y="2516978"/>
              <a:ext cx="45153" cy="60763"/>
            </a:xfrm>
            <a:custGeom>
              <a:avLst/>
              <a:gdLst/>
              <a:ahLst/>
              <a:cxnLst/>
              <a:rect l="l" t="t" r="r" b="b"/>
              <a:pathLst>
                <a:path w="16764" h="22859">
                  <a:moveTo>
                    <a:pt x="0" y="22859"/>
                  </a:moveTo>
                  <a:lnTo>
                    <a:pt x="1524" y="22859"/>
                  </a:lnTo>
                  <a:lnTo>
                    <a:pt x="3048" y="21336"/>
                  </a:lnTo>
                  <a:lnTo>
                    <a:pt x="4571" y="21336"/>
                  </a:lnTo>
                  <a:lnTo>
                    <a:pt x="6096" y="19812"/>
                  </a:lnTo>
                  <a:lnTo>
                    <a:pt x="7619" y="18287"/>
                  </a:lnTo>
                  <a:lnTo>
                    <a:pt x="9144" y="15239"/>
                  </a:lnTo>
                  <a:lnTo>
                    <a:pt x="10668" y="13716"/>
                  </a:lnTo>
                  <a:lnTo>
                    <a:pt x="10668" y="9144"/>
                  </a:lnTo>
                  <a:lnTo>
                    <a:pt x="12191" y="6096"/>
                  </a:lnTo>
                  <a:lnTo>
                    <a:pt x="13716" y="4572"/>
                  </a:lnTo>
                  <a:lnTo>
                    <a:pt x="13716" y="1524"/>
                  </a:lnTo>
                  <a:lnTo>
                    <a:pt x="15239" y="1524"/>
                  </a:lnTo>
                  <a:lnTo>
                    <a:pt x="15239" y="0"/>
                  </a:lnTo>
                  <a:lnTo>
                    <a:pt x="16764" y="0"/>
                  </a:lnTo>
                  <a:lnTo>
                    <a:pt x="13716" y="0"/>
                  </a:lnTo>
                  <a:lnTo>
                    <a:pt x="12191" y="1524"/>
                  </a:lnTo>
                  <a:lnTo>
                    <a:pt x="10668" y="1524"/>
                  </a:lnTo>
                  <a:lnTo>
                    <a:pt x="9144" y="4572"/>
                  </a:lnTo>
                  <a:lnTo>
                    <a:pt x="7619" y="6096"/>
                  </a:lnTo>
                  <a:lnTo>
                    <a:pt x="7619" y="9144"/>
                  </a:lnTo>
                  <a:lnTo>
                    <a:pt x="6096" y="10668"/>
                  </a:lnTo>
                  <a:lnTo>
                    <a:pt x="6096" y="13716"/>
                  </a:lnTo>
                  <a:lnTo>
                    <a:pt x="4571" y="15239"/>
                  </a:lnTo>
                  <a:lnTo>
                    <a:pt x="4571" y="18287"/>
                  </a:lnTo>
                  <a:lnTo>
                    <a:pt x="3048" y="19812"/>
                  </a:lnTo>
                  <a:lnTo>
                    <a:pt x="1524" y="21336"/>
                  </a:lnTo>
                  <a:lnTo>
                    <a:pt x="0" y="22859"/>
                  </a:lnTo>
                </a:path>
              </a:pathLst>
            </a:custGeom>
            <a:ln w="1523">
              <a:solidFill>
                <a:srgbClr val="1E1A16"/>
              </a:solidFill>
            </a:ln>
          </p:spPr>
          <p:txBody>
            <a:bodyPr wrap="square" lIns="0" tIns="0" rIns="0" bIns="0" rtlCol="0">
              <a:noAutofit/>
            </a:bodyPr>
            <a:lstStyle/>
            <a:p>
              <a:endParaRPr sz="700"/>
            </a:p>
          </p:txBody>
        </p:sp>
        <p:sp>
          <p:nvSpPr>
            <p:cNvPr id="1977" name="object 2018"/>
            <p:cNvSpPr/>
            <p:nvPr/>
          </p:nvSpPr>
          <p:spPr>
            <a:xfrm>
              <a:off x="7369878" y="2516978"/>
              <a:ext cx="36941" cy="60763"/>
            </a:xfrm>
            <a:custGeom>
              <a:avLst/>
              <a:gdLst/>
              <a:ahLst/>
              <a:cxnLst/>
              <a:rect l="l" t="t" r="r" b="b"/>
              <a:pathLst>
                <a:path w="13715" h="22859">
                  <a:moveTo>
                    <a:pt x="4571" y="15239"/>
                  </a:moveTo>
                  <a:lnTo>
                    <a:pt x="3048" y="18287"/>
                  </a:lnTo>
                  <a:lnTo>
                    <a:pt x="1523" y="19812"/>
                  </a:lnTo>
                  <a:lnTo>
                    <a:pt x="1523" y="21336"/>
                  </a:lnTo>
                  <a:lnTo>
                    <a:pt x="0" y="22859"/>
                  </a:lnTo>
                  <a:lnTo>
                    <a:pt x="1523" y="22859"/>
                  </a:lnTo>
                  <a:lnTo>
                    <a:pt x="4571" y="21336"/>
                  </a:lnTo>
                  <a:lnTo>
                    <a:pt x="6095" y="19812"/>
                  </a:lnTo>
                  <a:lnTo>
                    <a:pt x="6095" y="18287"/>
                  </a:lnTo>
                  <a:lnTo>
                    <a:pt x="7619" y="15239"/>
                  </a:lnTo>
                  <a:lnTo>
                    <a:pt x="9143" y="13716"/>
                  </a:lnTo>
                  <a:lnTo>
                    <a:pt x="9143" y="10668"/>
                  </a:lnTo>
                  <a:lnTo>
                    <a:pt x="10668" y="9144"/>
                  </a:lnTo>
                  <a:lnTo>
                    <a:pt x="10668" y="6096"/>
                  </a:lnTo>
                  <a:lnTo>
                    <a:pt x="12191" y="4572"/>
                  </a:lnTo>
                  <a:lnTo>
                    <a:pt x="13715" y="3048"/>
                  </a:lnTo>
                  <a:lnTo>
                    <a:pt x="13715" y="0"/>
                  </a:lnTo>
                  <a:lnTo>
                    <a:pt x="12191" y="0"/>
                  </a:lnTo>
                  <a:lnTo>
                    <a:pt x="10668" y="1524"/>
                  </a:lnTo>
                  <a:lnTo>
                    <a:pt x="9143" y="3048"/>
                  </a:lnTo>
                  <a:lnTo>
                    <a:pt x="7619" y="4572"/>
                  </a:lnTo>
                  <a:lnTo>
                    <a:pt x="7619" y="6096"/>
                  </a:lnTo>
                  <a:lnTo>
                    <a:pt x="6095" y="9144"/>
                  </a:lnTo>
                  <a:lnTo>
                    <a:pt x="6095" y="10668"/>
                  </a:lnTo>
                  <a:lnTo>
                    <a:pt x="4571" y="13716"/>
                  </a:lnTo>
                  <a:lnTo>
                    <a:pt x="4571" y="15239"/>
                  </a:lnTo>
                  <a:close/>
                </a:path>
              </a:pathLst>
            </a:custGeom>
            <a:solidFill>
              <a:srgbClr val="DC2B18"/>
            </a:solidFill>
          </p:spPr>
          <p:txBody>
            <a:bodyPr wrap="square" lIns="0" tIns="0" rIns="0" bIns="0" rtlCol="0">
              <a:noAutofit/>
            </a:bodyPr>
            <a:lstStyle/>
            <a:p>
              <a:endParaRPr sz="700"/>
            </a:p>
          </p:txBody>
        </p:sp>
        <p:sp>
          <p:nvSpPr>
            <p:cNvPr id="1978" name="object 2019"/>
            <p:cNvSpPr/>
            <p:nvPr/>
          </p:nvSpPr>
          <p:spPr>
            <a:xfrm>
              <a:off x="7365773" y="2516978"/>
              <a:ext cx="49255" cy="60763"/>
            </a:xfrm>
            <a:custGeom>
              <a:avLst/>
              <a:gdLst/>
              <a:ahLst/>
              <a:cxnLst/>
              <a:rect l="l" t="t" r="r" b="b"/>
              <a:pathLst>
                <a:path w="18287" h="22859">
                  <a:moveTo>
                    <a:pt x="0" y="22859"/>
                  </a:moveTo>
                  <a:lnTo>
                    <a:pt x="3048" y="22859"/>
                  </a:lnTo>
                  <a:lnTo>
                    <a:pt x="6096" y="21336"/>
                  </a:lnTo>
                  <a:lnTo>
                    <a:pt x="7619" y="19812"/>
                  </a:lnTo>
                  <a:lnTo>
                    <a:pt x="7619" y="18287"/>
                  </a:lnTo>
                  <a:lnTo>
                    <a:pt x="9144" y="15239"/>
                  </a:lnTo>
                  <a:lnTo>
                    <a:pt x="10668" y="13716"/>
                  </a:lnTo>
                  <a:lnTo>
                    <a:pt x="10668" y="10668"/>
                  </a:lnTo>
                  <a:lnTo>
                    <a:pt x="12192" y="9144"/>
                  </a:lnTo>
                  <a:lnTo>
                    <a:pt x="12192" y="6096"/>
                  </a:lnTo>
                  <a:lnTo>
                    <a:pt x="13716" y="4572"/>
                  </a:lnTo>
                  <a:lnTo>
                    <a:pt x="13716" y="3048"/>
                  </a:lnTo>
                  <a:lnTo>
                    <a:pt x="15239" y="1524"/>
                  </a:lnTo>
                  <a:lnTo>
                    <a:pt x="15239" y="0"/>
                  </a:lnTo>
                  <a:lnTo>
                    <a:pt x="18287" y="0"/>
                  </a:lnTo>
                  <a:lnTo>
                    <a:pt x="13716" y="0"/>
                  </a:lnTo>
                  <a:lnTo>
                    <a:pt x="12192" y="1524"/>
                  </a:lnTo>
                  <a:lnTo>
                    <a:pt x="10668" y="3048"/>
                  </a:lnTo>
                  <a:lnTo>
                    <a:pt x="9144" y="4572"/>
                  </a:lnTo>
                  <a:lnTo>
                    <a:pt x="9144" y="6096"/>
                  </a:lnTo>
                  <a:lnTo>
                    <a:pt x="7619" y="9144"/>
                  </a:lnTo>
                  <a:lnTo>
                    <a:pt x="7619" y="10668"/>
                  </a:lnTo>
                  <a:lnTo>
                    <a:pt x="6096" y="13716"/>
                  </a:lnTo>
                  <a:lnTo>
                    <a:pt x="6096" y="15239"/>
                  </a:lnTo>
                  <a:lnTo>
                    <a:pt x="4572" y="18287"/>
                  </a:lnTo>
                  <a:lnTo>
                    <a:pt x="3048" y="19812"/>
                  </a:lnTo>
                  <a:lnTo>
                    <a:pt x="3048" y="21336"/>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1979" name="object 2020"/>
            <p:cNvSpPr/>
            <p:nvPr/>
          </p:nvSpPr>
          <p:spPr>
            <a:xfrm>
              <a:off x="7546385" y="2512927"/>
              <a:ext cx="49258" cy="64814"/>
            </a:xfrm>
            <a:custGeom>
              <a:avLst/>
              <a:gdLst/>
              <a:ahLst/>
              <a:cxnLst/>
              <a:rect l="l" t="t" r="r" b="b"/>
              <a:pathLst>
                <a:path w="18288" h="24383">
                  <a:moveTo>
                    <a:pt x="18288" y="0"/>
                  </a:moveTo>
                  <a:lnTo>
                    <a:pt x="15240" y="1524"/>
                  </a:lnTo>
                  <a:lnTo>
                    <a:pt x="16763" y="1524"/>
                  </a:lnTo>
                  <a:lnTo>
                    <a:pt x="18288" y="0"/>
                  </a:lnTo>
                  <a:close/>
                </a:path>
                <a:path w="18288" h="24383">
                  <a:moveTo>
                    <a:pt x="1524" y="22860"/>
                  </a:moveTo>
                  <a:lnTo>
                    <a:pt x="0" y="24383"/>
                  </a:lnTo>
                  <a:lnTo>
                    <a:pt x="1524" y="24383"/>
                  </a:lnTo>
                  <a:lnTo>
                    <a:pt x="3048" y="22860"/>
                  </a:lnTo>
                  <a:lnTo>
                    <a:pt x="4572" y="21336"/>
                  </a:lnTo>
                  <a:lnTo>
                    <a:pt x="6096" y="21336"/>
                  </a:lnTo>
                  <a:lnTo>
                    <a:pt x="7620" y="19812"/>
                  </a:lnTo>
                  <a:lnTo>
                    <a:pt x="9143" y="16763"/>
                  </a:lnTo>
                  <a:lnTo>
                    <a:pt x="9143" y="15240"/>
                  </a:lnTo>
                  <a:lnTo>
                    <a:pt x="10668" y="12192"/>
                  </a:lnTo>
                  <a:lnTo>
                    <a:pt x="10668" y="9143"/>
                  </a:lnTo>
                  <a:lnTo>
                    <a:pt x="12192" y="7620"/>
                  </a:lnTo>
                  <a:lnTo>
                    <a:pt x="12192" y="6096"/>
                  </a:lnTo>
                  <a:lnTo>
                    <a:pt x="13716" y="3048"/>
                  </a:lnTo>
                  <a:lnTo>
                    <a:pt x="15240" y="3048"/>
                  </a:lnTo>
                  <a:lnTo>
                    <a:pt x="15240" y="1524"/>
                  </a:lnTo>
                  <a:lnTo>
                    <a:pt x="13716" y="1524"/>
                  </a:lnTo>
                  <a:lnTo>
                    <a:pt x="12192" y="3048"/>
                  </a:lnTo>
                  <a:lnTo>
                    <a:pt x="10668" y="3048"/>
                  </a:lnTo>
                  <a:lnTo>
                    <a:pt x="9143" y="6096"/>
                  </a:lnTo>
                  <a:lnTo>
                    <a:pt x="7620" y="7620"/>
                  </a:lnTo>
                  <a:lnTo>
                    <a:pt x="7620" y="9143"/>
                  </a:lnTo>
                  <a:lnTo>
                    <a:pt x="6096" y="12192"/>
                  </a:lnTo>
                  <a:lnTo>
                    <a:pt x="6096" y="15240"/>
                  </a:lnTo>
                  <a:lnTo>
                    <a:pt x="4572" y="16763"/>
                  </a:lnTo>
                  <a:lnTo>
                    <a:pt x="4572" y="19812"/>
                  </a:lnTo>
                  <a:lnTo>
                    <a:pt x="3048" y="21336"/>
                  </a:lnTo>
                  <a:lnTo>
                    <a:pt x="1524" y="21336"/>
                  </a:lnTo>
                  <a:lnTo>
                    <a:pt x="1524" y="22860"/>
                  </a:lnTo>
                  <a:close/>
                </a:path>
              </a:pathLst>
            </a:custGeom>
            <a:solidFill>
              <a:srgbClr val="DC2B18"/>
            </a:solidFill>
          </p:spPr>
          <p:txBody>
            <a:bodyPr wrap="square" lIns="0" tIns="0" rIns="0" bIns="0" rtlCol="0">
              <a:noAutofit/>
            </a:bodyPr>
            <a:lstStyle/>
            <a:p>
              <a:endParaRPr sz="700"/>
            </a:p>
          </p:txBody>
        </p:sp>
        <p:sp>
          <p:nvSpPr>
            <p:cNvPr id="1980" name="object 2021"/>
            <p:cNvSpPr/>
            <p:nvPr/>
          </p:nvSpPr>
          <p:spPr>
            <a:xfrm>
              <a:off x="7546385" y="2512927"/>
              <a:ext cx="49258" cy="64814"/>
            </a:xfrm>
            <a:custGeom>
              <a:avLst/>
              <a:gdLst/>
              <a:ahLst/>
              <a:cxnLst/>
              <a:rect l="l" t="t" r="r" b="b"/>
              <a:pathLst>
                <a:path w="18288" h="24383">
                  <a:moveTo>
                    <a:pt x="0" y="24383"/>
                  </a:moveTo>
                  <a:lnTo>
                    <a:pt x="1524" y="24383"/>
                  </a:lnTo>
                  <a:lnTo>
                    <a:pt x="3048" y="22860"/>
                  </a:lnTo>
                  <a:lnTo>
                    <a:pt x="4572" y="21336"/>
                  </a:lnTo>
                  <a:lnTo>
                    <a:pt x="6096" y="21336"/>
                  </a:lnTo>
                  <a:lnTo>
                    <a:pt x="7620" y="19812"/>
                  </a:lnTo>
                  <a:lnTo>
                    <a:pt x="9143" y="16763"/>
                  </a:lnTo>
                  <a:lnTo>
                    <a:pt x="9143" y="15240"/>
                  </a:lnTo>
                  <a:lnTo>
                    <a:pt x="10668" y="12192"/>
                  </a:lnTo>
                  <a:lnTo>
                    <a:pt x="10668" y="9143"/>
                  </a:lnTo>
                  <a:lnTo>
                    <a:pt x="12192" y="7620"/>
                  </a:lnTo>
                  <a:lnTo>
                    <a:pt x="12192" y="6096"/>
                  </a:lnTo>
                  <a:lnTo>
                    <a:pt x="13716" y="3048"/>
                  </a:lnTo>
                  <a:lnTo>
                    <a:pt x="15240" y="3048"/>
                  </a:lnTo>
                  <a:lnTo>
                    <a:pt x="15240" y="1524"/>
                  </a:lnTo>
                  <a:lnTo>
                    <a:pt x="16763" y="1524"/>
                  </a:lnTo>
                  <a:lnTo>
                    <a:pt x="18288" y="0"/>
                  </a:lnTo>
                  <a:lnTo>
                    <a:pt x="15240" y="1524"/>
                  </a:lnTo>
                  <a:lnTo>
                    <a:pt x="13716" y="1524"/>
                  </a:lnTo>
                  <a:lnTo>
                    <a:pt x="12192" y="3048"/>
                  </a:lnTo>
                  <a:lnTo>
                    <a:pt x="10668" y="3048"/>
                  </a:lnTo>
                  <a:lnTo>
                    <a:pt x="9143" y="6096"/>
                  </a:lnTo>
                  <a:lnTo>
                    <a:pt x="7620" y="7620"/>
                  </a:lnTo>
                  <a:lnTo>
                    <a:pt x="7620" y="9143"/>
                  </a:lnTo>
                  <a:lnTo>
                    <a:pt x="6096" y="12192"/>
                  </a:lnTo>
                  <a:lnTo>
                    <a:pt x="6096" y="15240"/>
                  </a:lnTo>
                  <a:lnTo>
                    <a:pt x="4572" y="16763"/>
                  </a:lnTo>
                  <a:lnTo>
                    <a:pt x="4572" y="19812"/>
                  </a:lnTo>
                  <a:lnTo>
                    <a:pt x="3048" y="21336"/>
                  </a:lnTo>
                  <a:lnTo>
                    <a:pt x="1524" y="21336"/>
                  </a:lnTo>
                  <a:lnTo>
                    <a:pt x="0" y="22860"/>
                  </a:lnTo>
                  <a:lnTo>
                    <a:pt x="0" y="24383"/>
                  </a:lnTo>
                </a:path>
              </a:pathLst>
            </a:custGeom>
            <a:ln w="1524">
              <a:solidFill>
                <a:srgbClr val="1E1A16"/>
              </a:solidFill>
            </a:ln>
          </p:spPr>
          <p:txBody>
            <a:bodyPr wrap="square" lIns="0" tIns="0" rIns="0" bIns="0" rtlCol="0">
              <a:noAutofit/>
            </a:bodyPr>
            <a:lstStyle/>
            <a:p>
              <a:endParaRPr sz="700"/>
            </a:p>
          </p:txBody>
        </p:sp>
        <p:sp>
          <p:nvSpPr>
            <p:cNvPr id="1981" name="object 2022"/>
            <p:cNvSpPr/>
            <p:nvPr/>
          </p:nvSpPr>
          <p:spPr>
            <a:xfrm>
              <a:off x="7562804" y="2423803"/>
              <a:ext cx="94408" cy="109379"/>
            </a:xfrm>
            <a:custGeom>
              <a:avLst/>
              <a:gdLst/>
              <a:ahLst/>
              <a:cxnLst/>
              <a:rect l="l" t="t" r="r" b="b"/>
              <a:pathLst>
                <a:path w="35051" h="41148">
                  <a:moveTo>
                    <a:pt x="32003" y="7619"/>
                  </a:moveTo>
                  <a:lnTo>
                    <a:pt x="32003" y="6096"/>
                  </a:lnTo>
                  <a:lnTo>
                    <a:pt x="30480" y="4571"/>
                  </a:lnTo>
                  <a:lnTo>
                    <a:pt x="28955" y="3048"/>
                  </a:lnTo>
                  <a:lnTo>
                    <a:pt x="27431" y="1524"/>
                  </a:lnTo>
                  <a:lnTo>
                    <a:pt x="25907" y="1524"/>
                  </a:lnTo>
                  <a:lnTo>
                    <a:pt x="24383" y="0"/>
                  </a:lnTo>
                  <a:lnTo>
                    <a:pt x="9143" y="0"/>
                  </a:lnTo>
                  <a:lnTo>
                    <a:pt x="6095" y="1524"/>
                  </a:lnTo>
                  <a:lnTo>
                    <a:pt x="4572" y="3048"/>
                  </a:lnTo>
                  <a:lnTo>
                    <a:pt x="3047" y="4571"/>
                  </a:lnTo>
                  <a:lnTo>
                    <a:pt x="1524" y="4571"/>
                  </a:lnTo>
                  <a:lnTo>
                    <a:pt x="0" y="6096"/>
                  </a:lnTo>
                  <a:lnTo>
                    <a:pt x="0" y="18287"/>
                  </a:lnTo>
                  <a:lnTo>
                    <a:pt x="1524" y="18287"/>
                  </a:lnTo>
                  <a:lnTo>
                    <a:pt x="1524" y="19811"/>
                  </a:lnTo>
                  <a:lnTo>
                    <a:pt x="3047" y="21336"/>
                  </a:lnTo>
                  <a:lnTo>
                    <a:pt x="3047" y="22859"/>
                  </a:lnTo>
                  <a:lnTo>
                    <a:pt x="4572" y="22859"/>
                  </a:lnTo>
                  <a:lnTo>
                    <a:pt x="4572" y="25907"/>
                  </a:lnTo>
                  <a:lnTo>
                    <a:pt x="3047" y="27431"/>
                  </a:lnTo>
                  <a:lnTo>
                    <a:pt x="3047" y="28956"/>
                  </a:lnTo>
                  <a:lnTo>
                    <a:pt x="1524" y="28956"/>
                  </a:lnTo>
                  <a:lnTo>
                    <a:pt x="1524" y="32004"/>
                  </a:lnTo>
                  <a:lnTo>
                    <a:pt x="0" y="32004"/>
                  </a:lnTo>
                  <a:lnTo>
                    <a:pt x="0" y="35051"/>
                  </a:lnTo>
                  <a:lnTo>
                    <a:pt x="1524" y="35051"/>
                  </a:lnTo>
                  <a:lnTo>
                    <a:pt x="1524" y="36575"/>
                  </a:lnTo>
                  <a:lnTo>
                    <a:pt x="3047" y="36575"/>
                  </a:lnTo>
                  <a:lnTo>
                    <a:pt x="3047" y="39624"/>
                  </a:lnTo>
                  <a:lnTo>
                    <a:pt x="4572" y="39624"/>
                  </a:lnTo>
                  <a:lnTo>
                    <a:pt x="4572" y="41148"/>
                  </a:lnTo>
                  <a:lnTo>
                    <a:pt x="10667" y="41148"/>
                  </a:lnTo>
                  <a:lnTo>
                    <a:pt x="12192" y="39624"/>
                  </a:lnTo>
                  <a:lnTo>
                    <a:pt x="13715" y="39624"/>
                  </a:lnTo>
                  <a:lnTo>
                    <a:pt x="13715" y="38100"/>
                  </a:lnTo>
                  <a:lnTo>
                    <a:pt x="16763" y="38100"/>
                  </a:lnTo>
                  <a:lnTo>
                    <a:pt x="16763" y="36575"/>
                  </a:lnTo>
                  <a:lnTo>
                    <a:pt x="18287" y="35051"/>
                  </a:lnTo>
                  <a:lnTo>
                    <a:pt x="16763" y="33527"/>
                  </a:lnTo>
                  <a:lnTo>
                    <a:pt x="18287" y="33527"/>
                  </a:lnTo>
                  <a:lnTo>
                    <a:pt x="18287" y="30479"/>
                  </a:lnTo>
                  <a:lnTo>
                    <a:pt x="19812" y="30479"/>
                  </a:lnTo>
                  <a:lnTo>
                    <a:pt x="19812" y="28956"/>
                  </a:lnTo>
                  <a:lnTo>
                    <a:pt x="21335" y="28956"/>
                  </a:lnTo>
                  <a:lnTo>
                    <a:pt x="22860" y="27431"/>
                  </a:lnTo>
                  <a:lnTo>
                    <a:pt x="27431" y="27431"/>
                  </a:lnTo>
                  <a:lnTo>
                    <a:pt x="28955" y="25907"/>
                  </a:lnTo>
                  <a:lnTo>
                    <a:pt x="30480" y="22859"/>
                  </a:lnTo>
                  <a:lnTo>
                    <a:pt x="32003" y="22859"/>
                  </a:lnTo>
                  <a:lnTo>
                    <a:pt x="33527" y="21336"/>
                  </a:lnTo>
                  <a:lnTo>
                    <a:pt x="33527" y="18287"/>
                  </a:lnTo>
                  <a:lnTo>
                    <a:pt x="35051" y="18287"/>
                  </a:lnTo>
                  <a:lnTo>
                    <a:pt x="35051" y="13716"/>
                  </a:lnTo>
                  <a:lnTo>
                    <a:pt x="33527" y="12191"/>
                  </a:lnTo>
                  <a:lnTo>
                    <a:pt x="33527" y="9144"/>
                  </a:lnTo>
                  <a:lnTo>
                    <a:pt x="32003" y="7619"/>
                  </a:lnTo>
                  <a:close/>
                </a:path>
              </a:pathLst>
            </a:custGeom>
            <a:solidFill>
              <a:srgbClr val="EF9C9F"/>
            </a:solidFill>
          </p:spPr>
          <p:txBody>
            <a:bodyPr wrap="square" lIns="0" tIns="0" rIns="0" bIns="0" rtlCol="0">
              <a:noAutofit/>
            </a:bodyPr>
            <a:lstStyle/>
            <a:p>
              <a:endParaRPr sz="700"/>
            </a:p>
          </p:txBody>
        </p:sp>
        <p:sp>
          <p:nvSpPr>
            <p:cNvPr id="1982" name="object 2023"/>
            <p:cNvSpPr/>
            <p:nvPr/>
          </p:nvSpPr>
          <p:spPr>
            <a:xfrm>
              <a:off x="7566909" y="2423803"/>
              <a:ext cx="86198" cy="105328"/>
            </a:xfrm>
            <a:custGeom>
              <a:avLst/>
              <a:gdLst/>
              <a:ahLst/>
              <a:cxnLst/>
              <a:rect l="l" t="t" r="r" b="b"/>
              <a:pathLst>
                <a:path w="32003" h="39624">
                  <a:moveTo>
                    <a:pt x="25907" y="3048"/>
                  </a:moveTo>
                  <a:lnTo>
                    <a:pt x="22859" y="3048"/>
                  </a:lnTo>
                  <a:lnTo>
                    <a:pt x="22859" y="1524"/>
                  </a:lnTo>
                  <a:lnTo>
                    <a:pt x="21336" y="1524"/>
                  </a:lnTo>
                  <a:lnTo>
                    <a:pt x="19811" y="0"/>
                  </a:lnTo>
                  <a:lnTo>
                    <a:pt x="10668" y="0"/>
                  </a:lnTo>
                  <a:lnTo>
                    <a:pt x="9143" y="1524"/>
                  </a:lnTo>
                  <a:lnTo>
                    <a:pt x="6096" y="3048"/>
                  </a:lnTo>
                  <a:lnTo>
                    <a:pt x="4571" y="3048"/>
                  </a:lnTo>
                  <a:lnTo>
                    <a:pt x="3048" y="4571"/>
                  </a:lnTo>
                  <a:lnTo>
                    <a:pt x="1523" y="6096"/>
                  </a:lnTo>
                  <a:lnTo>
                    <a:pt x="0" y="7619"/>
                  </a:lnTo>
                  <a:lnTo>
                    <a:pt x="0" y="16764"/>
                  </a:lnTo>
                  <a:lnTo>
                    <a:pt x="1523" y="18287"/>
                  </a:lnTo>
                  <a:lnTo>
                    <a:pt x="1523" y="19811"/>
                  </a:lnTo>
                  <a:lnTo>
                    <a:pt x="3048" y="21336"/>
                  </a:lnTo>
                  <a:lnTo>
                    <a:pt x="3048" y="22859"/>
                  </a:lnTo>
                  <a:lnTo>
                    <a:pt x="4571" y="22859"/>
                  </a:lnTo>
                  <a:lnTo>
                    <a:pt x="4571" y="27431"/>
                  </a:lnTo>
                  <a:lnTo>
                    <a:pt x="3048" y="27431"/>
                  </a:lnTo>
                  <a:lnTo>
                    <a:pt x="3048" y="28956"/>
                  </a:lnTo>
                  <a:lnTo>
                    <a:pt x="1523" y="30479"/>
                  </a:lnTo>
                  <a:lnTo>
                    <a:pt x="1523" y="32004"/>
                  </a:lnTo>
                  <a:lnTo>
                    <a:pt x="0" y="33527"/>
                  </a:lnTo>
                  <a:lnTo>
                    <a:pt x="0" y="35051"/>
                  </a:lnTo>
                  <a:lnTo>
                    <a:pt x="1523" y="35051"/>
                  </a:lnTo>
                  <a:lnTo>
                    <a:pt x="1523" y="36575"/>
                  </a:lnTo>
                  <a:lnTo>
                    <a:pt x="3048" y="36575"/>
                  </a:lnTo>
                  <a:lnTo>
                    <a:pt x="3048" y="38100"/>
                  </a:lnTo>
                  <a:lnTo>
                    <a:pt x="4571" y="38100"/>
                  </a:lnTo>
                  <a:lnTo>
                    <a:pt x="4571" y="39624"/>
                  </a:lnTo>
                  <a:lnTo>
                    <a:pt x="9143" y="39624"/>
                  </a:lnTo>
                  <a:lnTo>
                    <a:pt x="9143" y="38100"/>
                  </a:lnTo>
                  <a:lnTo>
                    <a:pt x="12191" y="38100"/>
                  </a:lnTo>
                  <a:lnTo>
                    <a:pt x="13716" y="36575"/>
                  </a:lnTo>
                  <a:lnTo>
                    <a:pt x="12191" y="35051"/>
                  </a:lnTo>
                  <a:lnTo>
                    <a:pt x="15239" y="35051"/>
                  </a:lnTo>
                  <a:lnTo>
                    <a:pt x="13716" y="32004"/>
                  </a:lnTo>
                  <a:lnTo>
                    <a:pt x="15239" y="32004"/>
                  </a:lnTo>
                  <a:lnTo>
                    <a:pt x="15239" y="28956"/>
                  </a:lnTo>
                  <a:lnTo>
                    <a:pt x="16763" y="28956"/>
                  </a:lnTo>
                  <a:lnTo>
                    <a:pt x="18287" y="27431"/>
                  </a:lnTo>
                  <a:lnTo>
                    <a:pt x="21336" y="27431"/>
                  </a:lnTo>
                  <a:lnTo>
                    <a:pt x="22859" y="25907"/>
                  </a:lnTo>
                  <a:lnTo>
                    <a:pt x="24383" y="25907"/>
                  </a:lnTo>
                  <a:lnTo>
                    <a:pt x="27431" y="24384"/>
                  </a:lnTo>
                  <a:lnTo>
                    <a:pt x="28956" y="22859"/>
                  </a:lnTo>
                  <a:lnTo>
                    <a:pt x="28956" y="21336"/>
                  </a:lnTo>
                  <a:lnTo>
                    <a:pt x="30479" y="19811"/>
                  </a:lnTo>
                  <a:lnTo>
                    <a:pt x="30479" y="18287"/>
                  </a:lnTo>
                  <a:lnTo>
                    <a:pt x="32003" y="16764"/>
                  </a:lnTo>
                  <a:lnTo>
                    <a:pt x="32003" y="15239"/>
                  </a:lnTo>
                  <a:lnTo>
                    <a:pt x="30479" y="13716"/>
                  </a:lnTo>
                  <a:lnTo>
                    <a:pt x="30479" y="9144"/>
                  </a:lnTo>
                  <a:lnTo>
                    <a:pt x="28956" y="9144"/>
                  </a:lnTo>
                  <a:lnTo>
                    <a:pt x="28956" y="6096"/>
                  </a:lnTo>
                  <a:lnTo>
                    <a:pt x="27431" y="4571"/>
                  </a:lnTo>
                  <a:lnTo>
                    <a:pt x="25907" y="4571"/>
                  </a:lnTo>
                  <a:lnTo>
                    <a:pt x="25907" y="3048"/>
                  </a:lnTo>
                  <a:close/>
                </a:path>
              </a:pathLst>
            </a:custGeom>
            <a:solidFill>
              <a:srgbClr val="DC2B18"/>
            </a:solidFill>
          </p:spPr>
          <p:txBody>
            <a:bodyPr wrap="square" lIns="0" tIns="0" rIns="0" bIns="0" rtlCol="0">
              <a:noAutofit/>
            </a:bodyPr>
            <a:lstStyle/>
            <a:p>
              <a:endParaRPr sz="700"/>
            </a:p>
          </p:txBody>
        </p:sp>
        <p:sp>
          <p:nvSpPr>
            <p:cNvPr id="1983" name="object 2024"/>
            <p:cNvSpPr/>
            <p:nvPr/>
          </p:nvSpPr>
          <p:spPr>
            <a:xfrm>
              <a:off x="7575118" y="2500773"/>
              <a:ext cx="24626" cy="20253"/>
            </a:xfrm>
            <a:custGeom>
              <a:avLst/>
              <a:gdLst/>
              <a:ahLst/>
              <a:cxnLst/>
              <a:rect l="l" t="t" r="r" b="b"/>
              <a:pathLst>
                <a:path w="9143" h="7620">
                  <a:moveTo>
                    <a:pt x="4571" y="7620"/>
                  </a:moveTo>
                  <a:lnTo>
                    <a:pt x="9143" y="7620"/>
                  </a:lnTo>
                  <a:lnTo>
                    <a:pt x="7619" y="6096"/>
                  </a:lnTo>
                  <a:lnTo>
                    <a:pt x="9143" y="4572"/>
                  </a:lnTo>
                  <a:lnTo>
                    <a:pt x="9143" y="1524"/>
                  </a:lnTo>
                  <a:lnTo>
                    <a:pt x="7619" y="1524"/>
                  </a:lnTo>
                  <a:lnTo>
                    <a:pt x="6095" y="0"/>
                  </a:lnTo>
                  <a:lnTo>
                    <a:pt x="1523" y="0"/>
                  </a:lnTo>
                  <a:lnTo>
                    <a:pt x="3048" y="1524"/>
                  </a:lnTo>
                  <a:lnTo>
                    <a:pt x="0" y="3048"/>
                  </a:lnTo>
                  <a:lnTo>
                    <a:pt x="1523" y="3048"/>
                  </a:lnTo>
                  <a:lnTo>
                    <a:pt x="0" y="4572"/>
                  </a:lnTo>
                  <a:lnTo>
                    <a:pt x="0" y="6096"/>
                  </a:lnTo>
                  <a:lnTo>
                    <a:pt x="3048" y="6096"/>
                  </a:lnTo>
                  <a:lnTo>
                    <a:pt x="3048" y="7620"/>
                  </a:lnTo>
                  <a:lnTo>
                    <a:pt x="4571" y="7620"/>
                  </a:lnTo>
                  <a:close/>
                </a:path>
              </a:pathLst>
            </a:custGeom>
            <a:solidFill>
              <a:srgbClr val="DC254A"/>
            </a:solidFill>
          </p:spPr>
          <p:txBody>
            <a:bodyPr wrap="square" lIns="0" tIns="0" rIns="0" bIns="0" rtlCol="0">
              <a:noAutofit/>
            </a:bodyPr>
            <a:lstStyle/>
            <a:p>
              <a:endParaRPr sz="700"/>
            </a:p>
          </p:txBody>
        </p:sp>
        <p:sp>
          <p:nvSpPr>
            <p:cNvPr id="1984" name="object 2025"/>
            <p:cNvSpPr/>
            <p:nvPr/>
          </p:nvSpPr>
          <p:spPr>
            <a:xfrm>
              <a:off x="7579223" y="2521029"/>
              <a:ext cx="8210" cy="4051"/>
            </a:xfrm>
            <a:custGeom>
              <a:avLst/>
              <a:gdLst/>
              <a:ahLst/>
              <a:cxnLst/>
              <a:rect l="l" t="t" r="r" b="b"/>
              <a:pathLst>
                <a:path w="3048" h="1524">
                  <a:moveTo>
                    <a:pt x="1524" y="0"/>
                  </a:moveTo>
                  <a:lnTo>
                    <a:pt x="0" y="0"/>
                  </a:lnTo>
                  <a:lnTo>
                    <a:pt x="1524" y="1524"/>
                  </a:lnTo>
                  <a:lnTo>
                    <a:pt x="3048" y="1524"/>
                  </a:lnTo>
                  <a:lnTo>
                    <a:pt x="1524" y="0"/>
                  </a:lnTo>
                  <a:close/>
                </a:path>
              </a:pathLst>
            </a:custGeom>
            <a:solidFill>
              <a:srgbClr val="0090E0"/>
            </a:solidFill>
          </p:spPr>
          <p:txBody>
            <a:bodyPr wrap="square" lIns="0" tIns="0" rIns="0" bIns="0" rtlCol="0">
              <a:noAutofit/>
            </a:bodyPr>
            <a:lstStyle/>
            <a:p>
              <a:endParaRPr sz="700"/>
            </a:p>
          </p:txBody>
        </p:sp>
        <p:sp>
          <p:nvSpPr>
            <p:cNvPr id="1985" name="object 2026"/>
            <p:cNvSpPr/>
            <p:nvPr/>
          </p:nvSpPr>
          <p:spPr>
            <a:xfrm>
              <a:off x="7587433" y="2452161"/>
              <a:ext cx="41045" cy="32406"/>
            </a:xfrm>
            <a:custGeom>
              <a:avLst/>
              <a:gdLst/>
              <a:ahLst/>
              <a:cxnLst/>
              <a:rect l="l" t="t" r="r" b="b"/>
              <a:pathLst>
                <a:path w="15239" h="12191">
                  <a:moveTo>
                    <a:pt x="3048" y="1523"/>
                  </a:moveTo>
                  <a:lnTo>
                    <a:pt x="3048" y="0"/>
                  </a:lnTo>
                  <a:lnTo>
                    <a:pt x="0" y="0"/>
                  </a:lnTo>
                  <a:lnTo>
                    <a:pt x="0" y="9143"/>
                  </a:lnTo>
                  <a:lnTo>
                    <a:pt x="1523" y="9143"/>
                  </a:lnTo>
                  <a:lnTo>
                    <a:pt x="1523" y="10667"/>
                  </a:lnTo>
                  <a:lnTo>
                    <a:pt x="9143" y="10667"/>
                  </a:lnTo>
                  <a:lnTo>
                    <a:pt x="10668" y="12191"/>
                  </a:lnTo>
                  <a:lnTo>
                    <a:pt x="12191" y="12191"/>
                  </a:lnTo>
                  <a:lnTo>
                    <a:pt x="12191" y="10667"/>
                  </a:lnTo>
                  <a:lnTo>
                    <a:pt x="13716" y="10667"/>
                  </a:lnTo>
                  <a:lnTo>
                    <a:pt x="13716" y="7619"/>
                  </a:lnTo>
                  <a:lnTo>
                    <a:pt x="15239" y="7619"/>
                  </a:lnTo>
                  <a:lnTo>
                    <a:pt x="15239" y="4571"/>
                  </a:lnTo>
                  <a:lnTo>
                    <a:pt x="13716" y="4571"/>
                  </a:lnTo>
                  <a:lnTo>
                    <a:pt x="12191" y="3047"/>
                  </a:lnTo>
                  <a:lnTo>
                    <a:pt x="12191" y="1523"/>
                  </a:lnTo>
                  <a:lnTo>
                    <a:pt x="10668" y="0"/>
                  </a:lnTo>
                  <a:lnTo>
                    <a:pt x="7619" y="0"/>
                  </a:lnTo>
                  <a:lnTo>
                    <a:pt x="6096" y="1523"/>
                  </a:lnTo>
                  <a:lnTo>
                    <a:pt x="3048" y="1523"/>
                  </a:lnTo>
                  <a:close/>
                </a:path>
              </a:pathLst>
            </a:custGeom>
            <a:solidFill>
              <a:srgbClr val="EF9C9F"/>
            </a:solidFill>
          </p:spPr>
          <p:txBody>
            <a:bodyPr wrap="square" lIns="0" tIns="0" rIns="0" bIns="0" rtlCol="0">
              <a:noAutofit/>
            </a:bodyPr>
            <a:lstStyle/>
            <a:p>
              <a:endParaRPr sz="700"/>
            </a:p>
          </p:txBody>
        </p:sp>
        <p:sp>
          <p:nvSpPr>
            <p:cNvPr id="1986" name="object 2027"/>
            <p:cNvSpPr/>
            <p:nvPr/>
          </p:nvSpPr>
          <p:spPr>
            <a:xfrm>
              <a:off x="7591538" y="2460263"/>
              <a:ext cx="28734" cy="40508"/>
            </a:xfrm>
            <a:custGeom>
              <a:avLst/>
              <a:gdLst/>
              <a:ahLst/>
              <a:cxnLst/>
              <a:rect l="l" t="t" r="r" b="b"/>
              <a:pathLst>
                <a:path w="10668" h="15239">
                  <a:moveTo>
                    <a:pt x="3048" y="6095"/>
                  </a:moveTo>
                  <a:lnTo>
                    <a:pt x="3048" y="1523"/>
                  </a:lnTo>
                  <a:lnTo>
                    <a:pt x="6096" y="0"/>
                  </a:lnTo>
                  <a:lnTo>
                    <a:pt x="4572" y="0"/>
                  </a:lnTo>
                  <a:lnTo>
                    <a:pt x="1524" y="1523"/>
                  </a:lnTo>
                  <a:lnTo>
                    <a:pt x="0" y="7619"/>
                  </a:lnTo>
                  <a:lnTo>
                    <a:pt x="0" y="13715"/>
                  </a:lnTo>
                  <a:lnTo>
                    <a:pt x="1524" y="13715"/>
                  </a:lnTo>
                  <a:lnTo>
                    <a:pt x="1524" y="15239"/>
                  </a:lnTo>
                  <a:lnTo>
                    <a:pt x="3048" y="15239"/>
                  </a:lnTo>
                  <a:lnTo>
                    <a:pt x="10668" y="4571"/>
                  </a:lnTo>
                  <a:lnTo>
                    <a:pt x="9144" y="1523"/>
                  </a:lnTo>
                  <a:lnTo>
                    <a:pt x="7619" y="1523"/>
                  </a:lnTo>
                  <a:lnTo>
                    <a:pt x="7619" y="3047"/>
                  </a:lnTo>
                  <a:lnTo>
                    <a:pt x="4572" y="4571"/>
                  </a:lnTo>
                  <a:lnTo>
                    <a:pt x="3048" y="6095"/>
                  </a:lnTo>
                  <a:close/>
                </a:path>
              </a:pathLst>
            </a:custGeom>
            <a:solidFill>
              <a:srgbClr val="DC2B18"/>
            </a:solidFill>
          </p:spPr>
          <p:txBody>
            <a:bodyPr wrap="square" lIns="0" tIns="0" rIns="0" bIns="0" rtlCol="0">
              <a:noAutofit/>
            </a:bodyPr>
            <a:lstStyle/>
            <a:p>
              <a:endParaRPr sz="700"/>
            </a:p>
          </p:txBody>
        </p:sp>
        <p:sp>
          <p:nvSpPr>
            <p:cNvPr id="1987" name="object 2028"/>
            <p:cNvSpPr/>
            <p:nvPr/>
          </p:nvSpPr>
          <p:spPr>
            <a:xfrm>
              <a:off x="7599747" y="2464314"/>
              <a:ext cx="8210" cy="8102"/>
            </a:xfrm>
            <a:custGeom>
              <a:avLst/>
              <a:gdLst/>
              <a:ahLst/>
              <a:cxnLst/>
              <a:rect l="l" t="t" r="r" b="b"/>
              <a:pathLst>
                <a:path w="3048" h="3048">
                  <a:moveTo>
                    <a:pt x="1524" y="1523"/>
                  </a:moveTo>
                  <a:lnTo>
                    <a:pt x="0" y="3047"/>
                  </a:lnTo>
                  <a:lnTo>
                    <a:pt x="1524" y="3047"/>
                  </a:lnTo>
                  <a:lnTo>
                    <a:pt x="3048" y="1523"/>
                  </a:lnTo>
                  <a:lnTo>
                    <a:pt x="3048" y="0"/>
                  </a:lnTo>
                  <a:lnTo>
                    <a:pt x="1524" y="1523"/>
                  </a:lnTo>
                  <a:close/>
                </a:path>
              </a:pathLst>
            </a:custGeom>
            <a:solidFill>
              <a:srgbClr val="EFA127"/>
            </a:solidFill>
          </p:spPr>
          <p:txBody>
            <a:bodyPr wrap="square" lIns="0" tIns="0" rIns="0" bIns="0" rtlCol="0">
              <a:noAutofit/>
            </a:bodyPr>
            <a:lstStyle/>
            <a:p>
              <a:endParaRPr sz="700"/>
            </a:p>
          </p:txBody>
        </p:sp>
        <p:sp>
          <p:nvSpPr>
            <p:cNvPr id="1988" name="object 2029"/>
            <p:cNvSpPr/>
            <p:nvPr/>
          </p:nvSpPr>
          <p:spPr>
            <a:xfrm>
              <a:off x="7571014" y="2427854"/>
              <a:ext cx="73887" cy="76968"/>
            </a:xfrm>
            <a:custGeom>
              <a:avLst/>
              <a:gdLst/>
              <a:ahLst/>
              <a:cxnLst/>
              <a:rect l="l" t="t" r="r" b="b"/>
              <a:pathLst>
                <a:path w="27432" h="28955">
                  <a:moveTo>
                    <a:pt x="15239" y="24383"/>
                  </a:moveTo>
                  <a:lnTo>
                    <a:pt x="16764" y="24383"/>
                  </a:lnTo>
                  <a:lnTo>
                    <a:pt x="18287" y="22860"/>
                  </a:lnTo>
                  <a:lnTo>
                    <a:pt x="19812" y="22860"/>
                  </a:lnTo>
                  <a:lnTo>
                    <a:pt x="21336" y="21335"/>
                  </a:lnTo>
                  <a:lnTo>
                    <a:pt x="22859" y="21335"/>
                  </a:lnTo>
                  <a:lnTo>
                    <a:pt x="24384" y="19812"/>
                  </a:lnTo>
                  <a:lnTo>
                    <a:pt x="24384" y="18287"/>
                  </a:lnTo>
                  <a:lnTo>
                    <a:pt x="25907" y="18287"/>
                  </a:lnTo>
                  <a:lnTo>
                    <a:pt x="25907" y="16763"/>
                  </a:lnTo>
                  <a:lnTo>
                    <a:pt x="27432" y="15240"/>
                  </a:lnTo>
                  <a:lnTo>
                    <a:pt x="27432" y="10667"/>
                  </a:lnTo>
                  <a:lnTo>
                    <a:pt x="25907" y="10667"/>
                  </a:lnTo>
                  <a:lnTo>
                    <a:pt x="25907" y="7620"/>
                  </a:lnTo>
                  <a:lnTo>
                    <a:pt x="24384" y="7620"/>
                  </a:lnTo>
                  <a:lnTo>
                    <a:pt x="24384" y="6095"/>
                  </a:lnTo>
                  <a:lnTo>
                    <a:pt x="22859" y="6095"/>
                  </a:lnTo>
                  <a:lnTo>
                    <a:pt x="22859" y="4572"/>
                  </a:lnTo>
                  <a:lnTo>
                    <a:pt x="21336" y="3047"/>
                  </a:lnTo>
                  <a:lnTo>
                    <a:pt x="18287" y="3047"/>
                  </a:lnTo>
                  <a:lnTo>
                    <a:pt x="16764" y="1524"/>
                  </a:lnTo>
                  <a:lnTo>
                    <a:pt x="13716" y="1524"/>
                  </a:lnTo>
                  <a:lnTo>
                    <a:pt x="12192" y="0"/>
                  </a:lnTo>
                  <a:lnTo>
                    <a:pt x="10668" y="1524"/>
                  </a:lnTo>
                  <a:lnTo>
                    <a:pt x="6096" y="1524"/>
                  </a:lnTo>
                  <a:lnTo>
                    <a:pt x="6096" y="3047"/>
                  </a:lnTo>
                  <a:lnTo>
                    <a:pt x="4572" y="3047"/>
                  </a:lnTo>
                  <a:lnTo>
                    <a:pt x="3048" y="4572"/>
                  </a:lnTo>
                  <a:lnTo>
                    <a:pt x="1524" y="6095"/>
                  </a:lnTo>
                  <a:lnTo>
                    <a:pt x="1524" y="7620"/>
                  </a:lnTo>
                  <a:lnTo>
                    <a:pt x="0" y="9143"/>
                  </a:lnTo>
                  <a:lnTo>
                    <a:pt x="0" y="13715"/>
                  </a:lnTo>
                  <a:lnTo>
                    <a:pt x="1524" y="15240"/>
                  </a:lnTo>
                  <a:lnTo>
                    <a:pt x="1524" y="16763"/>
                  </a:lnTo>
                  <a:lnTo>
                    <a:pt x="3048" y="18287"/>
                  </a:lnTo>
                  <a:lnTo>
                    <a:pt x="3048" y="19812"/>
                  </a:lnTo>
                  <a:lnTo>
                    <a:pt x="4572" y="21335"/>
                  </a:lnTo>
                  <a:lnTo>
                    <a:pt x="4572" y="25907"/>
                  </a:lnTo>
                  <a:lnTo>
                    <a:pt x="7619" y="25907"/>
                  </a:lnTo>
                  <a:lnTo>
                    <a:pt x="6096" y="19812"/>
                  </a:lnTo>
                  <a:lnTo>
                    <a:pt x="7619" y="12192"/>
                  </a:lnTo>
                  <a:lnTo>
                    <a:pt x="13716" y="10667"/>
                  </a:lnTo>
                  <a:lnTo>
                    <a:pt x="15239" y="12192"/>
                  </a:lnTo>
                  <a:lnTo>
                    <a:pt x="18287" y="12192"/>
                  </a:lnTo>
                  <a:lnTo>
                    <a:pt x="19812" y="16763"/>
                  </a:lnTo>
                  <a:lnTo>
                    <a:pt x="10668" y="27431"/>
                  </a:lnTo>
                  <a:lnTo>
                    <a:pt x="12192" y="28955"/>
                  </a:lnTo>
                  <a:lnTo>
                    <a:pt x="12192" y="25907"/>
                  </a:lnTo>
                  <a:lnTo>
                    <a:pt x="15239" y="25907"/>
                  </a:lnTo>
                  <a:lnTo>
                    <a:pt x="15239" y="24383"/>
                  </a:lnTo>
                  <a:close/>
                </a:path>
              </a:pathLst>
            </a:custGeom>
            <a:solidFill>
              <a:srgbClr val="EF9C9F"/>
            </a:solidFill>
          </p:spPr>
          <p:txBody>
            <a:bodyPr wrap="square" lIns="0" tIns="0" rIns="0" bIns="0" rtlCol="0">
              <a:noAutofit/>
            </a:bodyPr>
            <a:lstStyle/>
            <a:p>
              <a:endParaRPr sz="700"/>
            </a:p>
          </p:txBody>
        </p:sp>
        <p:sp>
          <p:nvSpPr>
            <p:cNvPr id="1989" name="object 2030"/>
            <p:cNvSpPr/>
            <p:nvPr/>
          </p:nvSpPr>
          <p:spPr>
            <a:xfrm>
              <a:off x="7579223" y="2435956"/>
              <a:ext cx="24629" cy="24306"/>
            </a:xfrm>
            <a:custGeom>
              <a:avLst/>
              <a:gdLst/>
              <a:ahLst/>
              <a:cxnLst/>
              <a:rect l="l" t="t" r="r" b="b"/>
              <a:pathLst>
                <a:path w="9144" h="9144">
                  <a:moveTo>
                    <a:pt x="1524" y="3047"/>
                  </a:moveTo>
                  <a:lnTo>
                    <a:pt x="0" y="4572"/>
                  </a:lnTo>
                  <a:lnTo>
                    <a:pt x="0" y="9143"/>
                  </a:lnTo>
                  <a:lnTo>
                    <a:pt x="1524" y="7619"/>
                  </a:lnTo>
                  <a:lnTo>
                    <a:pt x="1524" y="4572"/>
                  </a:lnTo>
                  <a:lnTo>
                    <a:pt x="4571" y="4572"/>
                  </a:lnTo>
                  <a:lnTo>
                    <a:pt x="4571" y="3047"/>
                  </a:lnTo>
                  <a:lnTo>
                    <a:pt x="7619" y="3047"/>
                  </a:lnTo>
                  <a:lnTo>
                    <a:pt x="9144" y="0"/>
                  </a:lnTo>
                  <a:lnTo>
                    <a:pt x="3048" y="0"/>
                  </a:lnTo>
                  <a:lnTo>
                    <a:pt x="3048" y="1524"/>
                  </a:lnTo>
                  <a:lnTo>
                    <a:pt x="1524" y="1524"/>
                  </a:lnTo>
                  <a:lnTo>
                    <a:pt x="1524" y="3047"/>
                  </a:lnTo>
                  <a:close/>
                </a:path>
              </a:pathLst>
            </a:custGeom>
            <a:solidFill>
              <a:srgbClr val="FFFFFF"/>
            </a:solidFill>
          </p:spPr>
          <p:txBody>
            <a:bodyPr wrap="square" lIns="0" tIns="0" rIns="0" bIns="0" rtlCol="0">
              <a:noAutofit/>
            </a:bodyPr>
            <a:lstStyle/>
            <a:p>
              <a:endParaRPr sz="700"/>
            </a:p>
          </p:txBody>
        </p:sp>
        <p:sp>
          <p:nvSpPr>
            <p:cNvPr id="1990" name="object 2031"/>
            <p:cNvSpPr/>
            <p:nvPr/>
          </p:nvSpPr>
          <p:spPr>
            <a:xfrm>
              <a:off x="7583328" y="2504825"/>
              <a:ext cx="16417" cy="4051"/>
            </a:xfrm>
            <a:custGeom>
              <a:avLst/>
              <a:gdLst/>
              <a:ahLst/>
              <a:cxnLst/>
              <a:rect l="l" t="t" r="r" b="b"/>
              <a:pathLst>
                <a:path w="6095" h="1524">
                  <a:moveTo>
                    <a:pt x="0" y="0"/>
                  </a:moveTo>
                  <a:lnTo>
                    <a:pt x="6095" y="1524"/>
                  </a:lnTo>
                  <a:lnTo>
                    <a:pt x="0" y="0"/>
                  </a:lnTo>
                  <a:close/>
                </a:path>
              </a:pathLst>
            </a:custGeom>
            <a:solidFill>
              <a:srgbClr val="DC254A"/>
            </a:solidFill>
          </p:spPr>
          <p:txBody>
            <a:bodyPr wrap="square" lIns="0" tIns="0" rIns="0" bIns="0" rtlCol="0">
              <a:noAutofit/>
            </a:bodyPr>
            <a:lstStyle/>
            <a:p>
              <a:endParaRPr sz="700"/>
            </a:p>
          </p:txBody>
        </p:sp>
        <p:sp>
          <p:nvSpPr>
            <p:cNvPr id="1991" name="object 2032"/>
            <p:cNvSpPr/>
            <p:nvPr/>
          </p:nvSpPr>
          <p:spPr>
            <a:xfrm>
              <a:off x="7583328" y="2508876"/>
              <a:ext cx="12312" cy="8099"/>
            </a:xfrm>
            <a:custGeom>
              <a:avLst/>
              <a:gdLst/>
              <a:ahLst/>
              <a:cxnLst/>
              <a:rect l="l" t="t" r="r" b="b"/>
              <a:pathLst>
                <a:path w="4571" h="3048">
                  <a:moveTo>
                    <a:pt x="0" y="0"/>
                  </a:moveTo>
                  <a:lnTo>
                    <a:pt x="4571" y="3048"/>
                  </a:lnTo>
                  <a:lnTo>
                    <a:pt x="0" y="0"/>
                  </a:lnTo>
                  <a:close/>
                </a:path>
              </a:pathLst>
            </a:custGeom>
            <a:solidFill>
              <a:srgbClr val="4A3E6D"/>
            </a:solidFill>
          </p:spPr>
          <p:txBody>
            <a:bodyPr wrap="square" lIns="0" tIns="0" rIns="0" bIns="0" rtlCol="0">
              <a:noAutofit/>
            </a:bodyPr>
            <a:lstStyle/>
            <a:p>
              <a:endParaRPr sz="700"/>
            </a:p>
          </p:txBody>
        </p:sp>
        <p:sp>
          <p:nvSpPr>
            <p:cNvPr id="1992" name="object 2033"/>
            <p:cNvSpPr/>
            <p:nvPr/>
          </p:nvSpPr>
          <p:spPr>
            <a:xfrm>
              <a:off x="7579223" y="2512927"/>
              <a:ext cx="16419" cy="8102"/>
            </a:xfrm>
            <a:custGeom>
              <a:avLst/>
              <a:gdLst/>
              <a:ahLst/>
              <a:cxnLst/>
              <a:rect l="l" t="t" r="r" b="b"/>
              <a:pathLst>
                <a:path w="6096" h="3048">
                  <a:moveTo>
                    <a:pt x="0" y="0"/>
                  </a:moveTo>
                  <a:lnTo>
                    <a:pt x="0" y="1524"/>
                  </a:lnTo>
                  <a:lnTo>
                    <a:pt x="6096" y="3048"/>
                  </a:lnTo>
                  <a:lnTo>
                    <a:pt x="0" y="0"/>
                  </a:lnTo>
                  <a:close/>
                </a:path>
              </a:pathLst>
            </a:custGeom>
            <a:solidFill>
              <a:srgbClr val="4A3E6D"/>
            </a:solidFill>
          </p:spPr>
          <p:txBody>
            <a:bodyPr wrap="square" lIns="0" tIns="0" rIns="0" bIns="0" rtlCol="0">
              <a:noAutofit/>
            </a:bodyPr>
            <a:lstStyle/>
            <a:p>
              <a:endParaRPr sz="700"/>
            </a:p>
          </p:txBody>
        </p:sp>
        <p:sp>
          <p:nvSpPr>
            <p:cNvPr id="1993" name="object 2034"/>
            <p:cNvSpPr/>
            <p:nvPr/>
          </p:nvSpPr>
          <p:spPr>
            <a:xfrm>
              <a:off x="7583328" y="2500773"/>
              <a:ext cx="12312" cy="8102"/>
            </a:xfrm>
            <a:custGeom>
              <a:avLst/>
              <a:gdLst/>
              <a:ahLst/>
              <a:cxnLst/>
              <a:rect l="l" t="t" r="r" b="b"/>
              <a:pathLst>
                <a:path w="4571" h="3048">
                  <a:moveTo>
                    <a:pt x="0" y="0"/>
                  </a:moveTo>
                  <a:lnTo>
                    <a:pt x="0" y="1524"/>
                  </a:lnTo>
                  <a:lnTo>
                    <a:pt x="4571" y="3048"/>
                  </a:lnTo>
                  <a:lnTo>
                    <a:pt x="0" y="0"/>
                  </a:lnTo>
                  <a:close/>
                </a:path>
              </a:pathLst>
            </a:custGeom>
            <a:solidFill>
              <a:srgbClr val="8ECA4E"/>
            </a:solidFill>
          </p:spPr>
          <p:txBody>
            <a:bodyPr wrap="square" lIns="0" tIns="0" rIns="0" bIns="0" rtlCol="0">
              <a:noAutofit/>
            </a:bodyPr>
            <a:lstStyle/>
            <a:p>
              <a:endParaRPr sz="700"/>
            </a:p>
          </p:txBody>
        </p:sp>
        <p:sp>
          <p:nvSpPr>
            <p:cNvPr id="1994" name="object 2035"/>
            <p:cNvSpPr/>
            <p:nvPr/>
          </p:nvSpPr>
          <p:spPr>
            <a:xfrm>
              <a:off x="7579223" y="2508876"/>
              <a:ext cx="16419" cy="4048"/>
            </a:xfrm>
            <a:custGeom>
              <a:avLst/>
              <a:gdLst/>
              <a:ahLst/>
              <a:cxnLst/>
              <a:rect l="l" t="t" r="r" b="b"/>
              <a:pathLst>
                <a:path w="6096" h="1524">
                  <a:moveTo>
                    <a:pt x="0" y="0"/>
                  </a:moveTo>
                  <a:lnTo>
                    <a:pt x="6096" y="1524"/>
                  </a:lnTo>
                  <a:lnTo>
                    <a:pt x="1524" y="0"/>
                  </a:lnTo>
                  <a:lnTo>
                    <a:pt x="0" y="0"/>
                  </a:lnTo>
                  <a:close/>
                </a:path>
              </a:pathLst>
            </a:custGeom>
            <a:solidFill>
              <a:srgbClr val="DC254A"/>
            </a:solidFill>
          </p:spPr>
          <p:txBody>
            <a:bodyPr wrap="square" lIns="0" tIns="0" rIns="0" bIns="0" rtlCol="0">
              <a:noAutofit/>
            </a:bodyPr>
            <a:lstStyle/>
            <a:p>
              <a:endParaRPr sz="700"/>
            </a:p>
          </p:txBody>
        </p:sp>
        <p:sp>
          <p:nvSpPr>
            <p:cNvPr id="1995" name="object 2036"/>
            <p:cNvSpPr/>
            <p:nvPr/>
          </p:nvSpPr>
          <p:spPr>
            <a:xfrm>
              <a:off x="7579223" y="2512927"/>
              <a:ext cx="16419" cy="4051"/>
            </a:xfrm>
            <a:custGeom>
              <a:avLst/>
              <a:gdLst/>
              <a:ahLst/>
              <a:cxnLst/>
              <a:rect l="l" t="t" r="r" b="b"/>
              <a:pathLst>
                <a:path w="6096" h="1524">
                  <a:moveTo>
                    <a:pt x="0" y="0"/>
                  </a:moveTo>
                  <a:lnTo>
                    <a:pt x="6096" y="1524"/>
                  </a:lnTo>
                  <a:lnTo>
                    <a:pt x="0" y="0"/>
                  </a:lnTo>
                  <a:close/>
                </a:path>
              </a:pathLst>
            </a:custGeom>
            <a:solidFill>
              <a:srgbClr val="DC254A"/>
            </a:solidFill>
          </p:spPr>
          <p:txBody>
            <a:bodyPr wrap="square" lIns="0" tIns="0" rIns="0" bIns="0" rtlCol="0">
              <a:noAutofit/>
            </a:bodyPr>
            <a:lstStyle/>
            <a:p>
              <a:endParaRPr sz="700"/>
            </a:p>
          </p:txBody>
        </p:sp>
        <p:sp>
          <p:nvSpPr>
            <p:cNvPr id="1996" name="object 2037"/>
            <p:cNvSpPr/>
            <p:nvPr/>
          </p:nvSpPr>
          <p:spPr>
            <a:xfrm>
              <a:off x="7603852" y="2413676"/>
              <a:ext cx="8207" cy="0"/>
            </a:xfrm>
            <a:custGeom>
              <a:avLst/>
              <a:gdLst/>
              <a:ahLst/>
              <a:cxnLst/>
              <a:rect l="l" t="t" r="r" b="b"/>
              <a:pathLst>
                <a:path w="3047">
                  <a:moveTo>
                    <a:pt x="0" y="0"/>
                  </a:moveTo>
                  <a:lnTo>
                    <a:pt x="3047" y="0"/>
                  </a:lnTo>
                </a:path>
              </a:pathLst>
            </a:custGeom>
            <a:ln w="2794">
              <a:solidFill>
                <a:srgbClr val="DC2B18"/>
              </a:solidFill>
            </a:ln>
          </p:spPr>
          <p:txBody>
            <a:bodyPr wrap="square" lIns="0" tIns="0" rIns="0" bIns="0" rtlCol="0">
              <a:noAutofit/>
            </a:bodyPr>
            <a:lstStyle/>
            <a:p>
              <a:endParaRPr sz="700"/>
            </a:p>
          </p:txBody>
        </p:sp>
        <p:sp>
          <p:nvSpPr>
            <p:cNvPr id="1997" name="object 2038"/>
            <p:cNvSpPr/>
            <p:nvPr/>
          </p:nvSpPr>
          <p:spPr>
            <a:xfrm>
              <a:off x="7603852" y="2405573"/>
              <a:ext cx="8207" cy="0"/>
            </a:xfrm>
            <a:custGeom>
              <a:avLst/>
              <a:gdLst/>
              <a:ahLst/>
              <a:cxnLst/>
              <a:rect l="l" t="t" r="r" b="b"/>
              <a:pathLst>
                <a:path w="3047">
                  <a:moveTo>
                    <a:pt x="0" y="0"/>
                  </a:moveTo>
                  <a:lnTo>
                    <a:pt x="3047" y="0"/>
                  </a:lnTo>
                </a:path>
              </a:pathLst>
            </a:custGeom>
            <a:ln w="5841">
              <a:solidFill>
                <a:srgbClr val="DC2B18"/>
              </a:solidFill>
            </a:ln>
          </p:spPr>
          <p:txBody>
            <a:bodyPr wrap="square" lIns="0" tIns="0" rIns="0" bIns="0" rtlCol="0">
              <a:noAutofit/>
            </a:bodyPr>
            <a:lstStyle/>
            <a:p>
              <a:endParaRPr sz="700"/>
            </a:p>
          </p:txBody>
        </p:sp>
        <p:sp>
          <p:nvSpPr>
            <p:cNvPr id="1998" name="object 2039"/>
            <p:cNvSpPr/>
            <p:nvPr/>
          </p:nvSpPr>
          <p:spPr>
            <a:xfrm>
              <a:off x="7603852" y="2399497"/>
              <a:ext cx="8207" cy="0"/>
            </a:xfrm>
            <a:custGeom>
              <a:avLst/>
              <a:gdLst/>
              <a:ahLst/>
              <a:cxnLst/>
              <a:rect l="l" t="t" r="r" b="b"/>
              <a:pathLst>
                <a:path w="3047">
                  <a:moveTo>
                    <a:pt x="3047" y="0"/>
                  </a:moveTo>
                  <a:lnTo>
                    <a:pt x="1523" y="0"/>
                  </a:lnTo>
                  <a:lnTo>
                    <a:pt x="0" y="0"/>
                  </a:lnTo>
                  <a:lnTo>
                    <a:pt x="3047" y="0"/>
                  </a:lnTo>
                  <a:close/>
                </a:path>
              </a:pathLst>
            </a:custGeom>
            <a:solidFill>
              <a:srgbClr val="DC2B18"/>
            </a:solidFill>
          </p:spPr>
          <p:txBody>
            <a:bodyPr wrap="square" lIns="0" tIns="0" rIns="0" bIns="0" rtlCol="0">
              <a:noAutofit/>
            </a:bodyPr>
            <a:lstStyle/>
            <a:p>
              <a:endParaRPr sz="700"/>
            </a:p>
          </p:txBody>
        </p:sp>
        <p:sp>
          <p:nvSpPr>
            <p:cNvPr id="1999" name="object 2040"/>
            <p:cNvSpPr/>
            <p:nvPr/>
          </p:nvSpPr>
          <p:spPr>
            <a:xfrm>
              <a:off x="7579223" y="2415701"/>
              <a:ext cx="4105" cy="4051"/>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000" name="object 2041"/>
            <p:cNvSpPr/>
            <p:nvPr/>
          </p:nvSpPr>
          <p:spPr>
            <a:xfrm>
              <a:off x="7571014" y="2403548"/>
              <a:ext cx="12314" cy="16204"/>
            </a:xfrm>
            <a:custGeom>
              <a:avLst/>
              <a:gdLst/>
              <a:ahLst/>
              <a:cxnLst/>
              <a:rect l="l" t="t" r="r" b="b"/>
              <a:pathLst>
                <a:path w="4572" h="6096">
                  <a:moveTo>
                    <a:pt x="0" y="1524"/>
                  </a:moveTo>
                  <a:lnTo>
                    <a:pt x="3048" y="6096"/>
                  </a:lnTo>
                  <a:lnTo>
                    <a:pt x="4572" y="4572"/>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001" name="object 2042"/>
            <p:cNvSpPr/>
            <p:nvPr/>
          </p:nvSpPr>
          <p:spPr>
            <a:xfrm>
              <a:off x="7571014" y="2403548"/>
              <a:ext cx="4105" cy="4051"/>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002" name="object 2043"/>
            <p:cNvSpPr/>
            <p:nvPr/>
          </p:nvSpPr>
          <p:spPr>
            <a:xfrm>
              <a:off x="7558699" y="2427854"/>
              <a:ext cx="4105" cy="8099"/>
            </a:xfrm>
            <a:custGeom>
              <a:avLst/>
              <a:gdLst/>
              <a:ahLst/>
              <a:cxnLst/>
              <a:rect l="l" t="t" r="r" b="b"/>
              <a:pathLst>
                <a:path w="1524" h="3048">
                  <a:moveTo>
                    <a:pt x="0" y="3047"/>
                  </a:moveTo>
                  <a:lnTo>
                    <a:pt x="1524" y="1524"/>
                  </a:lnTo>
                  <a:lnTo>
                    <a:pt x="0" y="1524"/>
                  </a:lnTo>
                  <a:lnTo>
                    <a:pt x="0" y="0"/>
                  </a:lnTo>
                  <a:lnTo>
                    <a:pt x="0" y="3047"/>
                  </a:lnTo>
                  <a:close/>
                </a:path>
              </a:pathLst>
            </a:custGeom>
            <a:solidFill>
              <a:srgbClr val="DC2B18"/>
            </a:solidFill>
          </p:spPr>
          <p:txBody>
            <a:bodyPr wrap="square" lIns="0" tIns="0" rIns="0" bIns="0" rtlCol="0">
              <a:noAutofit/>
            </a:bodyPr>
            <a:lstStyle/>
            <a:p>
              <a:endParaRPr sz="700"/>
            </a:p>
          </p:txBody>
        </p:sp>
        <p:sp>
          <p:nvSpPr>
            <p:cNvPr id="2003" name="object 2044"/>
            <p:cNvSpPr/>
            <p:nvPr/>
          </p:nvSpPr>
          <p:spPr>
            <a:xfrm>
              <a:off x="7546385" y="2423803"/>
              <a:ext cx="12314" cy="12151"/>
            </a:xfrm>
            <a:custGeom>
              <a:avLst/>
              <a:gdLst/>
              <a:ahLst/>
              <a:cxnLst/>
              <a:rect l="l" t="t" r="r" b="b"/>
              <a:pathLst>
                <a:path w="4572" h="4572">
                  <a:moveTo>
                    <a:pt x="0" y="1524"/>
                  </a:moveTo>
                  <a:lnTo>
                    <a:pt x="4572" y="4571"/>
                  </a:lnTo>
                  <a:lnTo>
                    <a:pt x="4572" y="1524"/>
                  </a:lnTo>
                  <a:lnTo>
                    <a:pt x="0" y="0"/>
                  </a:lnTo>
                  <a:lnTo>
                    <a:pt x="0" y="1524"/>
                  </a:lnTo>
                  <a:close/>
                </a:path>
              </a:pathLst>
            </a:custGeom>
            <a:solidFill>
              <a:srgbClr val="DC2B18"/>
            </a:solidFill>
          </p:spPr>
          <p:txBody>
            <a:bodyPr wrap="square" lIns="0" tIns="0" rIns="0" bIns="0" rtlCol="0">
              <a:noAutofit/>
            </a:bodyPr>
            <a:lstStyle/>
            <a:p>
              <a:endParaRPr sz="700"/>
            </a:p>
          </p:txBody>
        </p:sp>
        <p:sp>
          <p:nvSpPr>
            <p:cNvPr id="2004" name="object 2045"/>
            <p:cNvSpPr/>
            <p:nvPr/>
          </p:nvSpPr>
          <p:spPr>
            <a:xfrm>
              <a:off x="7542280" y="2425829"/>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005" name="object 2046"/>
            <p:cNvSpPr/>
            <p:nvPr/>
          </p:nvSpPr>
          <p:spPr>
            <a:xfrm>
              <a:off x="7550490" y="2452161"/>
              <a:ext cx="4105" cy="4048"/>
            </a:xfrm>
            <a:custGeom>
              <a:avLst/>
              <a:gdLst/>
              <a:ahLst/>
              <a:cxnLst/>
              <a:rect l="l" t="t" r="r" b="b"/>
              <a:pathLst>
                <a:path w="1524" h="1524">
                  <a:moveTo>
                    <a:pt x="1524" y="1523"/>
                  </a:moveTo>
                  <a:lnTo>
                    <a:pt x="1524" y="0"/>
                  </a:lnTo>
                  <a:lnTo>
                    <a:pt x="0" y="0"/>
                  </a:lnTo>
                  <a:lnTo>
                    <a:pt x="1524" y="1523"/>
                  </a:lnTo>
                  <a:close/>
                </a:path>
              </a:pathLst>
            </a:custGeom>
            <a:solidFill>
              <a:srgbClr val="DC2B18"/>
            </a:solidFill>
          </p:spPr>
          <p:txBody>
            <a:bodyPr wrap="square" lIns="0" tIns="0" rIns="0" bIns="0" rtlCol="0">
              <a:noAutofit/>
            </a:bodyPr>
            <a:lstStyle/>
            <a:p>
              <a:endParaRPr sz="700"/>
            </a:p>
          </p:txBody>
        </p:sp>
        <p:sp>
          <p:nvSpPr>
            <p:cNvPr id="2006" name="object 2047"/>
            <p:cNvSpPr/>
            <p:nvPr/>
          </p:nvSpPr>
          <p:spPr>
            <a:xfrm>
              <a:off x="7538175" y="2452161"/>
              <a:ext cx="16419" cy="4048"/>
            </a:xfrm>
            <a:custGeom>
              <a:avLst/>
              <a:gdLst/>
              <a:ahLst/>
              <a:cxnLst/>
              <a:rect l="l" t="t" r="r" b="b"/>
              <a:pathLst>
                <a:path w="6096" h="1524">
                  <a:moveTo>
                    <a:pt x="0" y="1523"/>
                  </a:moveTo>
                  <a:lnTo>
                    <a:pt x="6096" y="1523"/>
                  </a:lnTo>
                  <a:lnTo>
                    <a:pt x="4572" y="0"/>
                  </a:lnTo>
                  <a:lnTo>
                    <a:pt x="0" y="0"/>
                  </a:lnTo>
                  <a:lnTo>
                    <a:pt x="0" y="1523"/>
                  </a:lnTo>
                  <a:close/>
                </a:path>
              </a:pathLst>
            </a:custGeom>
            <a:solidFill>
              <a:srgbClr val="DC2B18"/>
            </a:solidFill>
          </p:spPr>
          <p:txBody>
            <a:bodyPr wrap="square" lIns="0" tIns="0" rIns="0" bIns="0" rtlCol="0">
              <a:noAutofit/>
            </a:bodyPr>
            <a:lstStyle/>
            <a:p>
              <a:endParaRPr sz="700"/>
            </a:p>
          </p:txBody>
        </p:sp>
        <p:sp>
          <p:nvSpPr>
            <p:cNvPr id="2007" name="object 2048"/>
            <p:cNvSpPr/>
            <p:nvPr/>
          </p:nvSpPr>
          <p:spPr>
            <a:xfrm>
              <a:off x="7538175" y="2452161"/>
              <a:ext cx="0" cy="4048"/>
            </a:xfrm>
            <a:custGeom>
              <a:avLst/>
              <a:gdLst/>
              <a:ahLst/>
              <a:cxnLst/>
              <a:rect l="l" t="t" r="r" b="b"/>
              <a:pathLst>
                <a:path h="1524">
                  <a:moveTo>
                    <a:pt x="0" y="0"/>
                  </a:moveTo>
                  <a:lnTo>
                    <a:pt x="0" y="1523"/>
                  </a:lnTo>
                  <a:lnTo>
                    <a:pt x="0" y="0"/>
                  </a:lnTo>
                  <a:close/>
                </a:path>
              </a:pathLst>
            </a:custGeom>
            <a:solidFill>
              <a:srgbClr val="DC2B18"/>
            </a:solidFill>
          </p:spPr>
          <p:txBody>
            <a:bodyPr wrap="square" lIns="0" tIns="0" rIns="0" bIns="0" rtlCol="0">
              <a:noAutofit/>
            </a:bodyPr>
            <a:lstStyle/>
            <a:p>
              <a:endParaRPr sz="700"/>
            </a:p>
          </p:txBody>
        </p:sp>
        <p:sp>
          <p:nvSpPr>
            <p:cNvPr id="2008" name="object 2049"/>
            <p:cNvSpPr/>
            <p:nvPr/>
          </p:nvSpPr>
          <p:spPr>
            <a:xfrm>
              <a:off x="7554594" y="2476464"/>
              <a:ext cx="4105" cy="4051"/>
            </a:xfrm>
            <a:custGeom>
              <a:avLst/>
              <a:gdLst/>
              <a:ahLst/>
              <a:cxnLst/>
              <a:rect l="l" t="t" r="r" b="b"/>
              <a:pathLst>
                <a:path w="1524" h="1524">
                  <a:moveTo>
                    <a:pt x="1524" y="1524"/>
                  </a:moveTo>
                  <a:lnTo>
                    <a:pt x="1524" y="0"/>
                  </a:lnTo>
                  <a:lnTo>
                    <a:pt x="0" y="0"/>
                  </a:lnTo>
                  <a:lnTo>
                    <a:pt x="1524" y="1524"/>
                  </a:lnTo>
                  <a:close/>
                </a:path>
              </a:pathLst>
            </a:custGeom>
            <a:solidFill>
              <a:srgbClr val="DC2B18"/>
            </a:solidFill>
          </p:spPr>
          <p:txBody>
            <a:bodyPr wrap="square" lIns="0" tIns="0" rIns="0" bIns="0" rtlCol="0">
              <a:noAutofit/>
            </a:bodyPr>
            <a:lstStyle/>
            <a:p>
              <a:endParaRPr sz="700"/>
            </a:p>
          </p:txBody>
        </p:sp>
        <p:sp>
          <p:nvSpPr>
            <p:cNvPr id="2009" name="object 2050"/>
            <p:cNvSpPr/>
            <p:nvPr/>
          </p:nvSpPr>
          <p:spPr>
            <a:xfrm>
              <a:off x="7546385" y="2476464"/>
              <a:ext cx="12314" cy="12153"/>
            </a:xfrm>
            <a:custGeom>
              <a:avLst/>
              <a:gdLst/>
              <a:ahLst/>
              <a:cxnLst/>
              <a:rect l="l" t="t" r="r" b="b"/>
              <a:pathLst>
                <a:path w="4572" h="4572">
                  <a:moveTo>
                    <a:pt x="1524" y="3048"/>
                  </a:moveTo>
                  <a:lnTo>
                    <a:pt x="1524" y="4572"/>
                  </a:lnTo>
                  <a:lnTo>
                    <a:pt x="4572" y="1524"/>
                  </a:lnTo>
                  <a:lnTo>
                    <a:pt x="3048" y="0"/>
                  </a:lnTo>
                  <a:lnTo>
                    <a:pt x="0" y="3048"/>
                  </a:lnTo>
                  <a:lnTo>
                    <a:pt x="1524" y="3048"/>
                  </a:lnTo>
                  <a:close/>
                </a:path>
              </a:pathLst>
            </a:custGeom>
            <a:solidFill>
              <a:srgbClr val="DC2B18"/>
            </a:solidFill>
          </p:spPr>
          <p:txBody>
            <a:bodyPr wrap="square" lIns="0" tIns="0" rIns="0" bIns="0" rtlCol="0">
              <a:noAutofit/>
            </a:bodyPr>
            <a:lstStyle/>
            <a:p>
              <a:endParaRPr sz="700"/>
            </a:p>
          </p:txBody>
        </p:sp>
        <p:sp>
          <p:nvSpPr>
            <p:cNvPr id="2010" name="object 2051"/>
            <p:cNvSpPr/>
            <p:nvPr/>
          </p:nvSpPr>
          <p:spPr>
            <a:xfrm>
              <a:off x="7546385" y="2484567"/>
              <a:ext cx="4105" cy="4051"/>
            </a:xfrm>
            <a:custGeom>
              <a:avLst/>
              <a:gdLst/>
              <a:ahLst/>
              <a:cxnLst/>
              <a:rect l="l" t="t" r="r" b="b"/>
              <a:pathLst>
                <a:path w="1524" h="1524">
                  <a:moveTo>
                    <a:pt x="0" y="0"/>
                  </a:moveTo>
                  <a:lnTo>
                    <a:pt x="0" y="1524"/>
                  </a:lnTo>
                  <a:lnTo>
                    <a:pt x="1524" y="1524"/>
                  </a:lnTo>
                  <a:lnTo>
                    <a:pt x="0" y="0"/>
                  </a:lnTo>
                  <a:close/>
                </a:path>
              </a:pathLst>
            </a:custGeom>
            <a:solidFill>
              <a:srgbClr val="DC2B18"/>
            </a:solidFill>
          </p:spPr>
          <p:txBody>
            <a:bodyPr wrap="square" lIns="0" tIns="0" rIns="0" bIns="0" rtlCol="0">
              <a:noAutofit/>
            </a:bodyPr>
            <a:lstStyle/>
            <a:p>
              <a:endParaRPr sz="700"/>
            </a:p>
          </p:txBody>
        </p:sp>
        <p:sp>
          <p:nvSpPr>
            <p:cNvPr id="2011" name="object 2052"/>
            <p:cNvSpPr/>
            <p:nvPr/>
          </p:nvSpPr>
          <p:spPr>
            <a:xfrm>
              <a:off x="7632586" y="2415701"/>
              <a:ext cx="4105" cy="4051"/>
            </a:xfrm>
            <a:custGeom>
              <a:avLst/>
              <a:gdLst/>
              <a:ahLst/>
              <a:cxnLst/>
              <a:rect l="l" t="t" r="r" b="b"/>
              <a:pathLst>
                <a:path w="1524" h="1524">
                  <a:moveTo>
                    <a:pt x="0" y="0"/>
                  </a:moveTo>
                  <a:lnTo>
                    <a:pt x="0" y="1524"/>
                  </a:lnTo>
                  <a:lnTo>
                    <a:pt x="1524" y="1524"/>
                  </a:lnTo>
                  <a:lnTo>
                    <a:pt x="0" y="0"/>
                  </a:lnTo>
                  <a:close/>
                </a:path>
              </a:pathLst>
            </a:custGeom>
            <a:solidFill>
              <a:srgbClr val="DC2B18"/>
            </a:solidFill>
          </p:spPr>
          <p:txBody>
            <a:bodyPr wrap="square" lIns="0" tIns="0" rIns="0" bIns="0" rtlCol="0">
              <a:noAutofit/>
            </a:bodyPr>
            <a:lstStyle/>
            <a:p>
              <a:endParaRPr sz="700"/>
            </a:p>
          </p:txBody>
        </p:sp>
        <p:sp>
          <p:nvSpPr>
            <p:cNvPr id="2012" name="object 2053"/>
            <p:cNvSpPr/>
            <p:nvPr/>
          </p:nvSpPr>
          <p:spPr>
            <a:xfrm>
              <a:off x="7632586" y="2403548"/>
              <a:ext cx="12314" cy="16204"/>
            </a:xfrm>
            <a:custGeom>
              <a:avLst/>
              <a:gdLst/>
              <a:ahLst/>
              <a:cxnLst/>
              <a:rect l="l" t="t" r="r" b="b"/>
              <a:pathLst>
                <a:path w="4572" h="6096">
                  <a:moveTo>
                    <a:pt x="4572" y="1524"/>
                  </a:moveTo>
                  <a:lnTo>
                    <a:pt x="4572" y="0"/>
                  </a:lnTo>
                  <a:lnTo>
                    <a:pt x="0" y="4572"/>
                  </a:lnTo>
                  <a:lnTo>
                    <a:pt x="1524" y="6096"/>
                  </a:lnTo>
                  <a:lnTo>
                    <a:pt x="4572" y="1524"/>
                  </a:lnTo>
                  <a:close/>
                </a:path>
              </a:pathLst>
            </a:custGeom>
            <a:solidFill>
              <a:srgbClr val="DC2B18"/>
            </a:solidFill>
          </p:spPr>
          <p:txBody>
            <a:bodyPr wrap="square" lIns="0" tIns="0" rIns="0" bIns="0" rtlCol="0">
              <a:noAutofit/>
            </a:bodyPr>
            <a:lstStyle/>
            <a:p>
              <a:endParaRPr sz="700"/>
            </a:p>
          </p:txBody>
        </p:sp>
        <p:sp>
          <p:nvSpPr>
            <p:cNvPr id="2013" name="object 2054"/>
            <p:cNvSpPr/>
            <p:nvPr/>
          </p:nvSpPr>
          <p:spPr>
            <a:xfrm>
              <a:off x="7644900" y="2403548"/>
              <a:ext cx="0" cy="4051"/>
            </a:xfrm>
            <a:custGeom>
              <a:avLst/>
              <a:gdLst/>
              <a:ahLst/>
              <a:cxnLst/>
              <a:rect l="l" t="t" r="r" b="b"/>
              <a:pathLst>
                <a:path h="1524">
                  <a:moveTo>
                    <a:pt x="0" y="1524"/>
                  </a:moveTo>
                  <a:lnTo>
                    <a:pt x="0" y="0"/>
                  </a:lnTo>
                  <a:lnTo>
                    <a:pt x="0" y="1524"/>
                  </a:lnTo>
                  <a:close/>
                </a:path>
              </a:pathLst>
            </a:custGeom>
            <a:solidFill>
              <a:srgbClr val="DC2B18"/>
            </a:solidFill>
          </p:spPr>
          <p:txBody>
            <a:bodyPr wrap="square" lIns="0" tIns="0" rIns="0" bIns="0" rtlCol="0">
              <a:noAutofit/>
            </a:bodyPr>
            <a:lstStyle/>
            <a:p>
              <a:endParaRPr sz="700"/>
            </a:p>
          </p:txBody>
        </p:sp>
        <p:sp>
          <p:nvSpPr>
            <p:cNvPr id="2014" name="object 2055"/>
            <p:cNvSpPr/>
            <p:nvPr/>
          </p:nvSpPr>
          <p:spPr>
            <a:xfrm>
              <a:off x="7653110" y="2427854"/>
              <a:ext cx="4105" cy="8099"/>
            </a:xfrm>
            <a:custGeom>
              <a:avLst/>
              <a:gdLst/>
              <a:ahLst/>
              <a:cxnLst/>
              <a:rect l="l" t="t" r="r" b="b"/>
              <a:pathLst>
                <a:path w="1524" h="3048">
                  <a:moveTo>
                    <a:pt x="1524" y="0"/>
                  </a:moveTo>
                  <a:lnTo>
                    <a:pt x="0" y="0"/>
                  </a:lnTo>
                  <a:lnTo>
                    <a:pt x="0" y="1524"/>
                  </a:lnTo>
                  <a:lnTo>
                    <a:pt x="1524" y="3047"/>
                  </a:lnTo>
                  <a:lnTo>
                    <a:pt x="1524" y="0"/>
                  </a:lnTo>
                  <a:close/>
                </a:path>
              </a:pathLst>
            </a:custGeom>
            <a:solidFill>
              <a:srgbClr val="DC2B18"/>
            </a:solidFill>
          </p:spPr>
          <p:txBody>
            <a:bodyPr wrap="square" lIns="0" tIns="0" rIns="0" bIns="0" rtlCol="0">
              <a:noAutofit/>
            </a:bodyPr>
            <a:lstStyle/>
            <a:p>
              <a:endParaRPr sz="700"/>
            </a:p>
          </p:txBody>
        </p:sp>
        <p:sp>
          <p:nvSpPr>
            <p:cNvPr id="2015" name="object 2056"/>
            <p:cNvSpPr/>
            <p:nvPr/>
          </p:nvSpPr>
          <p:spPr>
            <a:xfrm>
              <a:off x="7657215" y="2423803"/>
              <a:ext cx="20524" cy="12151"/>
            </a:xfrm>
            <a:custGeom>
              <a:avLst/>
              <a:gdLst/>
              <a:ahLst/>
              <a:cxnLst/>
              <a:rect l="l" t="t" r="r" b="b"/>
              <a:pathLst>
                <a:path w="7620" h="4572">
                  <a:moveTo>
                    <a:pt x="7620" y="1524"/>
                  </a:moveTo>
                  <a:lnTo>
                    <a:pt x="6095" y="0"/>
                  </a:lnTo>
                  <a:lnTo>
                    <a:pt x="0" y="1524"/>
                  </a:lnTo>
                  <a:lnTo>
                    <a:pt x="0" y="4571"/>
                  </a:lnTo>
                  <a:lnTo>
                    <a:pt x="7620" y="3048"/>
                  </a:lnTo>
                  <a:lnTo>
                    <a:pt x="7620" y="1524"/>
                  </a:lnTo>
                  <a:close/>
                </a:path>
              </a:pathLst>
            </a:custGeom>
            <a:solidFill>
              <a:srgbClr val="DC2B18"/>
            </a:solidFill>
          </p:spPr>
          <p:txBody>
            <a:bodyPr wrap="square" lIns="0" tIns="0" rIns="0" bIns="0" rtlCol="0">
              <a:noAutofit/>
            </a:bodyPr>
            <a:lstStyle/>
            <a:p>
              <a:endParaRPr sz="700"/>
            </a:p>
          </p:txBody>
        </p:sp>
        <p:sp>
          <p:nvSpPr>
            <p:cNvPr id="2016" name="object 2057"/>
            <p:cNvSpPr/>
            <p:nvPr/>
          </p:nvSpPr>
          <p:spPr>
            <a:xfrm>
              <a:off x="7673634" y="2423803"/>
              <a:ext cx="4105" cy="8102"/>
            </a:xfrm>
            <a:custGeom>
              <a:avLst/>
              <a:gdLst/>
              <a:ahLst/>
              <a:cxnLst/>
              <a:rect l="l" t="t" r="r" b="b"/>
              <a:pathLst>
                <a:path w="1524" h="3048">
                  <a:moveTo>
                    <a:pt x="1524" y="3048"/>
                  </a:moveTo>
                  <a:lnTo>
                    <a:pt x="1524" y="0"/>
                  </a:lnTo>
                  <a:lnTo>
                    <a:pt x="0" y="0"/>
                  </a:lnTo>
                  <a:lnTo>
                    <a:pt x="1524" y="3048"/>
                  </a:lnTo>
                  <a:close/>
                </a:path>
              </a:pathLst>
            </a:custGeom>
            <a:solidFill>
              <a:srgbClr val="DC2B18"/>
            </a:solidFill>
          </p:spPr>
          <p:txBody>
            <a:bodyPr wrap="square" lIns="0" tIns="0" rIns="0" bIns="0" rtlCol="0">
              <a:noAutofit/>
            </a:bodyPr>
            <a:lstStyle/>
            <a:p>
              <a:endParaRPr sz="700"/>
            </a:p>
          </p:txBody>
        </p:sp>
        <p:sp>
          <p:nvSpPr>
            <p:cNvPr id="2017" name="object 2058"/>
            <p:cNvSpPr/>
            <p:nvPr/>
          </p:nvSpPr>
          <p:spPr>
            <a:xfrm>
              <a:off x="7665424" y="2456212"/>
              <a:ext cx="0" cy="4051"/>
            </a:xfrm>
            <a:custGeom>
              <a:avLst/>
              <a:gdLst/>
              <a:ahLst/>
              <a:cxnLst/>
              <a:rect l="l" t="t" r="r" b="b"/>
              <a:pathLst>
                <a:path h="1524">
                  <a:moveTo>
                    <a:pt x="0" y="0"/>
                  </a:moveTo>
                  <a:lnTo>
                    <a:pt x="0" y="1523"/>
                  </a:lnTo>
                  <a:lnTo>
                    <a:pt x="0" y="0"/>
                  </a:lnTo>
                  <a:close/>
                </a:path>
              </a:pathLst>
            </a:custGeom>
            <a:solidFill>
              <a:srgbClr val="DC2B18"/>
            </a:solidFill>
          </p:spPr>
          <p:txBody>
            <a:bodyPr wrap="square" lIns="0" tIns="0" rIns="0" bIns="0" rtlCol="0">
              <a:noAutofit/>
            </a:bodyPr>
            <a:lstStyle/>
            <a:p>
              <a:endParaRPr sz="700"/>
            </a:p>
          </p:txBody>
        </p:sp>
        <p:sp>
          <p:nvSpPr>
            <p:cNvPr id="2018" name="object 2059"/>
            <p:cNvSpPr/>
            <p:nvPr/>
          </p:nvSpPr>
          <p:spPr>
            <a:xfrm>
              <a:off x="7665424" y="2456212"/>
              <a:ext cx="16417" cy="8102"/>
            </a:xfrm>
            <a:custGeom>
              <a:avLst/>
              <a:gdLst/>
              <a:ahLst/>
              <a:cxnLst/>
              <a:rect l="l" t="t" r="r" b="b"/>
              <a:pathLst>
                <a:path w="6095" h="3048">
                  <a:moveTo>
                    <a:pt x="6095" y="3047"/>
                  </a:moveTo>
                  <a:lnTo>
                    <a:pt x="6095" y="1523"/>
                  </a:lnTo>
                  <a:lnTo>
                    <a:pt x="0" y="0"/>
                  </a:lnTo>
                  <a:lnTo>
                    <a:pt x="0" y="1523"/>
                  </a:lnTo>
                  <a:lnTo>
                    <a:pt x="6095" y="3047"/>
                  </a:lnTo>
                  <a:close/>
                </a:path>
              </a:pathLst>
            </a:custGeom>
            <a:solidFill>
              <a:srgbClr val="DC2B18"/>
            </a:solidFill>
          </p:spPr>
          <p:txBody>
            <a:bodyPr wrap="square" lIns="0" tIns="0" rIns="0" bIns="0" rtlCol="0">
              <a:noAutofit/>
            </a:bodyPr>
            <a:lstStyle/>
            <a:p>
              <a:endParaRPr sz="700"/>
            </a:p>
          </p:txBody>
        </p:sp>
        <p:sp>
          <p:nvSpPr>
            <p:cNvPr id="2019" name="object 2060"/>
            <p:cNvSpPr/>
            <p:nvPr/>
          </p:nvSpPr>
          <p:spPr>
            <a:xfrm>
              <a:off x="7681844" y="2462288"/>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020" name="object 2061"/>
            <p:cNvSpPr/>
            <p:nvPr/>
          </p:nvSpPr>
          <p:spPr>
            <a:xfrm>
              <a:off x="7657215" y="2484567"/>
              <a:ext cx="4105" cy="4051"/>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021" name="object 2062"/>
            <p:cNvSpPr/>
            <p:nvPr/>
          </p:nvSpPr>
          <p:spPr>
            <a:xfrm>
              <a:off x="7657215" y="2484567"/>
              <a:ext cx="20524" cy="12151"/>
            </a:xfrm>
            <a:custGeom>
              <a:avLst/>
              <a:gdLst/>
              <a:ahLst/>
              <a:cxnLst/>
              <a:rect l="l" t="t" r="r" b="b"/>
              <a:pathLst>
                <a:path w="7620" h="4572">
                  <a:moveTo>
                    <a:pt x="6095" y="4572"/>
                  </a:moveTo>
                  <a:lnTo>
                    <a:pt x="7620" y="4572"/>
                  </a:lnTo>
                  <a:lnTo>
                    <a:pt x="1524" y="0"/>
                  </a:lnTo>
                  <a:lnTo>
                    <a:pt x="0" y="1524"/>
                  </a:lnTo>
                  <a:lnTo>
                    <a:pt x="6095" y="4572"/>
                  </a:lnTo>
                  <a:close/>
                </a:path>
              </a:pathLst>
            </a:custGeom>
            <a:solidFill>
              <a:srgbClr val="DC2B18"/>
            </a:solidFill>
          </p:spPr>
          <p:txBody>
            <a:bodyPr wrap="square" lIns="0" tIns="0" rIns="0" bIns="0" rtlCol="0">
              <a:noAutofit/>
            </a:bodyPr>
            <a:lstStyle/>
            <a:p>
              <a:endParaRPr sz="700"/>
            </a:p>
          </p:txBody>
        </p:sp>
        <p:sp>
          <p:nvSpPr>
            <p:cNvPr id="2022" name="object 2063"/>
            <p:cNvSpPr/>
            <p:nvPr/>
          </p:nvSpPr>
          <p:spPr>
            <a:xfrm>
              <a:off x="7673634" y="2496720"/>
              <a:ext cx="4105" cy="4051"/>
            </a:xfrm>
            <a:custGeom>
              <a:avLst/>
              <a:gdLst/>
              <a:ahLst/>
              <a:cxnLst/>
              <a:rect l="l" t="t" r="r" b="b"/>
              <a:pathLst>
                <a:path w="1524" h="1524">
                  <a:moveTo>
                    <a:pt x="0" y="0"/>
                  </a:moveTo>
                  <a:lnTo>
                    <a:pt x="0" y="1524"/>
                  </a:lnTo>
                  <a:lnTo>
                    <a:pt x="1524" y="0"/>
                  </a:lnTo>
                  <a:lnTo>
                    <a:pt x="0" y="0"/>
                  </a:lnTo>
                  <a:close/>
                </a:path>
              </a:pathLst>
            </a:custGeom>
            <a:solidFill>
              <a:srgbClr val="DC2B18"/>
            </a:solidFill>
          </p:spPr>
          <p:txBody>
            <a:bodyPr wrap="square" lIns="0" tIns="0" rIns="0" bIns="0" rtlCol="0">
              <a:noAutofit/>
            </a:bodyPr>
            <a:lstStyle/>
            <a:p>
              <a:endParaRPr sz="700"/>
            </a:p>
          </p:txBody>
        </p:sp>
        <p:sp>
          <p:nvSpPr>
            <p:cNvPr id="2023" name="object 2064"/>
            <p:cNvSpPr/>
            <p:nvPr/>
          </p:nvSpPr>
          <p:spPr>
            <a:xfrm>
              <a:off x="7632586" y="2500773"/>
              <a:ext cx="4105" cy="4048"/>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024" name="object 2065"/>
            <p:cNvSpPr/>
            <p:nvPr/>
          </p:nvSpPr>
          <p:spPr>
            <a:xfrm>
              <a:off x="7632586" y="2500773"/>
              <a:ext cx="12314" cy="16202"/>
            </a:xfrm>
            <a:custGeom>
              <a:avLst/>
              <a:gdLst/>
              <a:ahLst/>
              <a:cxnLst/>
              <a:rect l="l" t="t" r="r" b="b"/>
              <a:pathLst>
                <a:path w="4572" h="6096">
                  <a:moveTo>
                    <a:pt x="4572" y="4572"/>
                  </a:moveTo>
                  <a:lnTo>
                    <a:pt x="1524" y="0"/>
                  </a:lnTo>
                  <a:lnTo>
                    <a:pt x="0" y="1524"/>
                  </a:lnTo>
                  <a:lnTo>
                    <a:pt x="4572" y="6096"/>
                  </a:lnTo>
                  <a:lnTo>
                    <a:pt x="4572" y="4572"/>
                  </a:lnTo>
                  <a:close/>
                </a:path>
              </a:pathLst>
            </a:custGeom>
            <a:solidFill>
              <a:srgbClr val="DC2B18"/>
            </a:solidFill>
          </p:spPr>
          <p:txBody>
            <a:bodyPr wrap="square" lIns="0" tIns="0" rIns="0" bIns="0" rtlCol="0">
              <a:noAutofit/>
            </a:bodyPr>
            <a:lstStyle/>
            <a:p>
              <a:endParaRPr sz="700"/>
            </a:p>
          </p:txBody>
        </p:sp>
        <p:sp>
          <p:nvSpPr>
            <p:cNvPr id="2025" name="object 2066"/>
            <p:cNvSpPr/>
            <p:nvPr/>
          </p:nvSpPr>
          <p:spPr>
            <a:xfrm>
              <a:off x="7644900" y="2512927"/>
              <a:ext cx="0" cy="4051"/>
            </a:xfrm>
            <a:custGeom>
              <a:avLst/>
              <a:gdLst/>
              <a:ahLst/>
              <a:cxnLst/>
              <a:rect l="l" t="t" r="r" b="b"/>
              <a:pathLst>
                <a:path h="1524">
                  <a:moveTo>
                    <a:pt x="0" y="1524"/>
                  </a:moveTo>
                  <a:lnTo>
                    <a:pt x="0" y="0"/>
                  </a:lnTo>
                  <a:lnTo>
                    <a:pt x="0" y="1524"/>
                  </a:lnTo>
                  <a:close/>
                </a:path>
              </a:pathLst>
            </a:custGeom>
            <a:solidFill>
              <a:srgbClr val="DC2B18"/>
            </a:solidFill>
          </p:spPr>
          <p:txBody>
            <a:bodyPr wrap="square" lIns="0" tIns="0" rIns="0" bIns="0" rtlCol="0">
              <a:noAutofit/>
            </a:bodyPr>
            <a:lstStyle/>
            <a:p>
              <a:endParaRPr sz="700"/>
            </a:p>
          </p:txBody>
        </p:sp>
        <p:sp>
          <p:nvSpPr>
            <p:cNvPr id="2026" name="object 2067"/>
            <p:cNvSpPr/>
            <p:nvPr/>
          </p:nvSpPr>
          <p:spPr>
            <a:xfrm>
              <a:off x="7628481" y="2446084"/>
              <a:ext cx="4102" cy="0"/>
            </a:xfrm>
            <a:custGeom>
              <a:avLst/>
              <a:gdLst/>
              <a:ahLst/>
              <a:cxnLst/>
              <a:rect l="l" t="t" r="r" b="b"/>
              <a:pathLst>
                <a:path w="1523">
                  <a:moveTo>
                    <a:pt x="0" y="0"/>
                  </a:moveTo>
                  <a:lnTo>
                    <a:pt x="1523" y="0"/>
                  </a:lnTo>
                </a:path>
              </a:pathLst>
            </a:custGeom>
            <a:ln w="2794">
              <a:solidFill>
                <a:srgbClr val="C57B37"/>
              </a:solidFill>
            </a:ln>
          </p:spPr>
          <p:txBody>
            <a:bodyPr wrap="square" lIns="0" tIns="0" rIns="0" bIns="0" rtlCol="0">
              <a:noAutofit/>
            </a:bodyPr>
            <a:lstStyle/>
            <a:p>
              <a:endParaRPr sz="700"/>
            </a:p>
          </p:txBody>
        </p:sp>
        <p:sp>
          <p:nvSpPr>
            <p:cNvPr id="2027" name="object 2068"/>
            <p:cNvSpPr/>
            <p:nvPr/>
          </p:nvSpPr>
          <p:spPr>
            <a:xfrm>
              <a:off x="7628481" y="2448110"/>
              <a:ext cx="12312" cy="32406"/>
            </a:xfrm>
            <a:custGeom>
              <a:avLst/>
              <a:gdLst/>
              <a:ahLst/>
              <a:cxnLst/>
              <a:rect l="l" t="t" r="r" b="b"/>
              <a:pathLst>
                <a:path w="4571" h="12192">
                  <a:moveTo>
                    <a:pt x="1523" y="12191"/>
                  </a:moveTo>
                  <a:lnTo>
                    <a:pt x="3048" y="10667"/>
                  </a:lnTo>
                  <a:lnTo>
                    <a:pt x="3048" y="9143"/>
                  </a:lnTo>
                  <a:lnTo>
                    <a:pt x="4571" y="9143"/>
                  </a:lnTo>
                  <a:lnTo>
                    <a:pt x="4571" y="1523"/>
                  </a:lnTo>
                  <a:lnTo>
                    <a:pt x="3048" y="1523"/>
                  </a:lnTo>
                  <a:lnTo>
                    <a:pt x="3048" y="0"/>
                  </a:lnTo>
                  <a:lnTo>
                    <a:pt x="0" y="0"/>
                  </a:lnTo>
                  <a:lnTo>
                    <a:pt x="0" y="1523"/>
                  </a:lnTo>
                  <a:lnTo>
                    <a:pt x="1523" y="3047"/>
                  </a:lnTo>
                  <a:lnTo>
                    <a:pt x="1523" y="9143"/>
                  </a:lnTo>
                  <a:lnTo>
                    <a:pt x="0" y="9143"/>
                  </a:lnTo>
                  <a:lnTo>
                    <a:pt x="0" y="10667"/>
                  </a:lnTo>
                  <a:lnTo>
                    <a:pt x="1523" y="12191"/>
                  </a:lnTo>
                  <a:close/>
                </a:path>
              </a:pathLst>
            </a:custGeom>
            <a:solidFill>
              <a:srgbClr val="DC2B18"/>
            </a:solidFill>
          </p:spPr>
          <p:txBody>
            <a:bodyPr wrap="square" lIns="0" tIns="0" rIns="0" bIns="0" rtlCol="0">
              <a:noAutofit/>
            </a:bodyPr>
            <a:lstStyle/>
            <a:p>
              <a:endParaRPr sz="700"/>
            </a:p>
          </p:txBody>
        </p:sp>
        <p:sp>
          <p:nvSpPr>
            <p:cNvPr id="2028" name="object 2069"/>
            <p:cNvSpPr/>
            <p:nvPr/>
          </p:nvSpPr>
          <p:spPr>
            <a:xfrm>
              <a:off x="7628481" y="2450135"/>
              <a:ext cx="4102" cy="0"/>
            </a:xfrm>
            <a:custGeom>
              <a:avLst/>
              <a:gdLst/>
              <a:ahLst/>
              <a:cxnLst/>
              <a:rect l="l" t="t" r="r" b="b"/>
              <a:pathLst>
                <a:path w="1523">
                  <a:moveTo>
                    <a:pt x="0" y="0"/>
                  </a:moveTo>
                  <a:lnTo>
                    <a:pt x="1523" y="0"/>
                  </a:lnTo>
                </a:path>
              </a:pathLst>
            </a:custGeom>
            <a:ln w="2793">
              <a:solidFill>
                <a:srgbClr val="C57B37"/>
              </a:solidFill>
            </a:ln>
          </p:spPr>
          <p:txBody>
            <a:bodyPr wrap="square" lIns="0" tIns="0" rIns="0" bIns="0" rtlCol="0">
              <a:noAutofit/>
            </a:bodyPr>
            <a:lstStyle/>
            <a:p>
              <a:endParaRPr sz="700"/>
            </a:p>
          </p:txBody>
        </p:sp>
        <p:sp>
          <p:nvSpPr>
            <p:cNvPr id="2029" name="object 2070"/>
            <p:cNvSpPr/>
            <p:nvPr/>
          </p:nvSpPr>
          <p:spPr>
            <a:xfrm>
              <a:off x="7591538" y="2448110"/>
              <a:ext cx="36943" cy="16202"/>
            </a:xfrm>
            <a:custGeom>
              <a:avLst/>
              <a:gdLst/>
              <a:ahLst/>
              <a:cxnLst/>
              <a:rect l="l" t="t" r="r" b="b"/>
              <a:pathLst>
                <a:path w="13716" h="6096">
                  <a:moveTo>
                    <a:pt x="12192" y="3047"/>
                  </a:moveTo>
                  <a:lnTo>
                    <a:pt x="12192" y="1523"/>
                  </a:lnTo>
                  <a:lnTo>
                    <a:pt x="9144" y="1523"/>
                  </a:lnTo>
                  <a:lnTo>
                    <a:pt x="7619" y="0"/>
                  </a:lnTo>
                  <a:lnTo>
                    <a:pt x="1524" y="0"/>
                  </a:lnTo>
                  <a:lnTo>
                    <a:pt x="1524" y="1523"/>
                  </a:lnTo>
                  <a:lnTo>
                    <a:pt x="0" y="1523"/>
                  </a:lnTo>
                  <a:lnTo>
                    <a:pt x="0" y="3047"/>
                  </a:lnTo>
                  <a:lnTo>
                    <a:pt x="3048" y="3047"/>
                  </a:lnTo>
                  <a:lnTo>
                    <a:pt x="3048" y="1523"/>
                  </a:lnTo>
                  <a:lnTo>
                    <a:pt x="6096" y="1523"/>
                  </a:lnTo>
                  <a:lnTo>
                    <a:pt x="6096" y="3047"/>
                  </a:lnTo>
                  <a:lnTo>
                    <a:pt x="7619" y="3047"/>
                  </a:lnTo>
                  <a:lnTo>
                    <a:pt x="7619" y="4571"/>
                  </a:lnTo>
                  <a:lnTo>
                    <a:pt x="12192" y="4571"/>
                  </a:lnTo>
                  <a:lnTo>
                    <a:pt x="12192" y="6095"/>
                  </a:lnTo>
                  <a:lnTo>
                    <a:pt x="13716" y="6095"/>
                  </a:lnTo>
                  <a:lnTo>
                    <a:pt x="13716" y="4571"/>
                  </a:lnTo>
                  <a:lnTo>
                    <a:pt x="12192" y="3047"/>
                  </a:lnTo>
                  <a:close/>
                </a:path>
              </a:pathLst>
            </a:custGeom>
            <a:solidFill>
              <a:srgbClr val="DC2B18"/>
            </a:solidFill>
          </p:spPr>
          <p:txBody>
            <a:bodyPr wrap="square" lIns="0" tIns="0" rIns="0" bIns="0" rtlCol="0">
              <a:noAutofit/>
            </a:bodyPr>
            <a:lstStyle/>
            <a:p>
              <a:endParaRPr sz="700"/>
            </a:p>
          </p:txBody>
        </p:sp>
        <p:sp>
          <p:nvSpPr>
            <p:cNvPr id="2030" name="object 2071"/>
            <p:cNvSpPr/>
            <p:nvPr/>
          </p:nvSpPr>
          <p:spPr>
            <a:xfrm>
              <a:off x="7616167" y="2602050"/>
              <a:ext cx="41045" cy="64814"/>
            </a:xfrm>
            <a:custGeom>
              <a:avLst/>
              <a:gdLst/>
              <a:ahLst/>
              <a:cxnLst/>
              <a:rect l="l" t="t" r="r" b="b"/>
              <a:pathLst>
                <a:path w="15239" h="24383">
                  <a:moveTo>
                    <a:pt x="15239" y="22860"/>
                  </a:moveTo>
                  <a:lnTo>
                    <a:pt x="13715" y="21336"/>
                  </a:lnTo>
                  <a:lnTo>
                    <a:pt x="12191" y="19812"/>
                  </a:lnTo>
                  <a:lnTo>
                    <a:pt x="12191" y="18288"/>
                  </a:lnTo>
                  <a:lnTo>
                    <a:pt x="10668" y="16764"/>
                  </a:lnTo>
                  <a:lnTo>
                    <a:pt x="10668" y="12192"/>
                  </a:lnTo>
                  <a:lnTo>
                    <a:pt x="9143" y="9144"/>
                  </a:lnTo>
                  <a:lnTo>
                    <a:pt x="9143" y="7620"/>
                  </a:lnTo>
                  <a:lnTo>
                    <a:pt x="7619" y="6096"/>
                  </a:lnTo>
                  <a:lnTo>
                    <a:pt x="6095" y="3048"/>
                  </a:lnTo>
                  <a:lnTo>
                    <a:pt x="4571" y="1524"/>
                  </a:lnTo>
                  <a:lnTo>
                    <a:pt x="3048" y="1524"/>
                  </a:lnTo>
                  <a:lnTo>
                    <a:pt x="1523" y="0"/>
                  </a:lnTo>
                  <a:lnTo>
                    <a:pt x="0" y="0"/>
                  </a:lnTo>
                  <a:lnTo>
                    <a:pt x="0" y="1524"/>
                  </a:lnTo>
                  <a:lnTo>
                    <a:pt x="1523" y="1524"/>
                  </a:lnTo>
                  <a:lnTo>
                    <a:pt x="3048" y="3048"/>
                  </a:lnTo>
                  <a:lnTo>
                    <a:pt x="3048" y="6096"/>
                  </a:lnTo>
                  <a:lnTo>
                    <a:pt x="4571" y="7620"/>
                  </a:lnTo>
                  <a:lnTo>
                    <a:pt x="6095" y="9144"/>
                  </a:lnTo>
                  <a:lnTo>
                    <a:pt x="6095" y="15240"/>
                  </a:lnTo>
                  <a:lnTo>
                    <a:pt x="7619" y="16764"/>
                  </a:lnTo>
                  <a:lnTo>
                    <a:pt x="9143" y="18288"/>
                  </a:lnTo>
                  <a:lnTo>
                    <a:pt x="10668" y="19812"/>
                  </a:lnTo>
                  <a:lnTo>
                    <a:pt x="10668" y="21336"/>
                  </a:lnTo>
                  <a:lnTo>
                    <a:pt x="12191" y="22860"/>
                  </a:lnTo>
                  <a:lnTo>
                    <a:pt x="15239" y="24384"/>
                  </a:lnTo>
                  <a:lnTo>
                    <a:pt x="15239" y="22860"/>
                  </a:lnTo>
                  <a:close/>
                </a:path>
              </a:pathLst>
            </a:custGeom>
            <a:solidFill>
              <a:srgbClr val="661C17"/>
            </a:solidFill>
          </p:spPr>
          <p:txBody>
            <a:bodyPr wrap="square" lIns="0" tIns="0" rIns="0" bIns="0" rtlCol="0">
              <a:noAutofit/>
            </a:bodyPr>
            <a:lstStyle/>
            <a:p>
              <a:endParaRPr sz="700"/>
            </a:p>
          </p:txBody>
        </p:sp>
        <p:sp>
          <p:nvSpPr>
            <p:cNvPr id="2031" name="object 2072"/>
            <p:cNvSpPr/>
            <p:nvPr/>
          </p:nvSpPr>
          <p:spPr>
            <a:xfrm>
              <a:off x="7612062" y="2602050"/>
              <a:ext cx="49258" cy="64814"/>
            </a:xfrm>
            <a:custGeom>
              <a:avLst/>
              <a:gdLst/>
              <a:ahLst/>
              <a:cxnLst/>
              <a:rect l="l" t="t" r="r" b="b"/>
              <a:pathLst>
                <a:path w="18288" h="24383">
                  <a:moveTo>
                    <a:pt x="18288" y="24384"/>
                  </a:moveTo>
                  <a:lnTo>
                    <a:pt x="16764" y="24384"/>
                  </a:lnTo>
                  <a:lnTo>
                    <a:pt x="13716" y="22860"/>
                  </a:lnTo>
                  <a:lnTo>
                    <a:pt x="12192" y="21336"/>
                  </a:lnTo>
                  <a:lnTo>
                    <a:pt x="12192" y="19812"/>
                  </a:lnTo>
                  <a:lnTo>
                    <a:pt x="10668" y="18288"/>
                  </a:lnTo>
                  <a:lnTo>
                    <a:pt x="9144" y="16764"/>
                  </a:lnTo>
                  <a:lnTo>
                    <a:pt x="7619" y="15240"/>
                  </a:lnTo>
                  <a:lnTo>
                    <a:pt x="7619" y="9144"/>
                  </a:lnTo>
                  <a:lnTo>
                    <a:pt x="6096" y="7620"/>
                  </a:lnTo>
                  <a:lnTo>
                    <a:pt x="4572" y="6096"/>
                  </a:lnTo>
                  <a:lnTo>
                    <a:pt x="4572" y="3048"/>
                  </a:lnTo>
                  <a:lnTo>
                    <a:pt x="3048" y="1524"/>
                  </a:lnTo>
                  <a:lnTo>
                    <a:pt x="1524" y="1524"/>
                  </a:lnTo>
                  <a:lnTo>
                    <a:pt x="1524" y="0"/>
                  </a:lnTo>
                  <a:lnTo>
                    <a:pt x="0" y="0"/>
                  </a:lnTo>
                  <a:lnTo>
                    <a:pt x="3048" y="0"/>
                  </a:lnTo>
                  <a:lnTo>
                    <a:pt x="4572" y="1524"/>
                  </a:lnTo>
                  <a:lnTo>
                    <a:pt x="6096" y="1524"/>
                  </a:lnTo>
                  <a:lnTo>
                    <a:pt x="7619" y="3048"/>
                  </a:lnTo>
                  <a:lnTo>
                    <a:pt x="9144" y="6096"/>
                  </a:lnTo>
                  <a:lnTo>
                    <a:pt x="10668" y="7620"/>
                  </a:lnTo>
                  <a:lnTo>
                    <a:pt x="10668" y="9144"/>
                  </a:lnTo>
                  <a:lnTo>
                    <a:pt x="12192" y="12192"/>
                  </a:lnTo>
                  <a:lnTo>
                    <a:pt x="12192" y="16764"/>
                  </a:lnTo>
                  <a:lnTo>
                    <a:pt x="13716" y="18288"/>
                  </a:lnTo>
                  <a:lnTo>
                    <a:pt x="13716" y="19812"/>
                  </a:lnTo>
                  <a:lnTo>
                    <a:pt x="15240" y="21336"/>
                  </a:lnTo>
                  <a:lnTo>
                    <a:pt x="16764" y="22860"/>
                  </a:lnTo>
                  <a:lnTo>
                    <a:pt x="16764" y="24384"/>
                  </a:lnTo>
                  <a:lnTo>
                    <a:pt x="18288" y="24384"/>
                  </a:lnTo>
                </a:path>
              </a:pathLst>
            </a:custGeom>
            <a:ln w="1524">
              <a:solidFill>
                <a:srgbClr val="1E1A16"/>
              </a:solidFill>
            </a:ln>
          </p:spPr>
          <p:txBody>
            <a:bodyPr wrap="square" lIns="0" tIns="0" rIns="0" bIns="0" rtlCol="0">
              <a:noAutofit/>
            </a:bodyPr>
            <a:lstStyle/>
            <a:p>
              <a:endParaRPr sz="700"/>
            </a:p>
          </p:txBody>
        </p:sp>
        <p:sp>
          <p:nvSpPr>
            <p:cNvPr id="2032" name="object 2073"/>
            <p:cNvSpPr/>
            <p:nvPr/>
          </p:nvSpPr>
          <p:spPr>
            <a:xfrm>
              <a:off x="7529965" y="2606101"/>
              <a:ext cx="41048" cy="60766"/>
            </a:xfrm>
            <a:custGeom>
              <a:avLst/>
              <a:gdLst/>
              <a:ahLst/>
              <a:cxnLst/>
              <a:rect l="l" t="t" r="r" b="b"/>
              <a:pathLst>
                <a:path w="15240" h="22860">
                  <a:moveTo>
                    <a:pt x="10668" y="18288"/>
                  </a:moveTo>
                  <a:lnTo>
                    <a:pt x="9144" y="15240"/>
                  </a:lnTo>
                  <a:lnTo>
                    <a:pt x="9144" y="13716"/>
                  </a:lnTo>
                  <a:lnTo>
                    <a:pt x="7620" y="10668"/>
                  </a:lnTo>
                  <a:lnTo>
                    <a:pt x="7620" y="6096"/>
                  </a:lnTo>
                  <a:lnTo>
                    <a:pt x="6096" y="4572"/>
                  </a:lnTo>
                  <a:lnTo>
                    <a:pt x="4572" y="1524"/>
                  </a:lnTo>
                  <a:lnTo>
                    <a:pt x="3048" y="0"/>
                  </a:lnTo>
                  <a:lnTo>
                    <a:pt x="0" y="0"/>
                  </a:lnTo>
                  <a:lnTo>
                    <a:pt x="1524" y="1524"/>
                  </a:lnTo>
                  <a:lnTo>
                    <a:pt x="3048" y="4572"/>
                  </a:lnTo>
                  <a:lnTo>
                    <a:pt x="3048" y="6096"/>
                  </a:lnTo>
                  <a:lnTo>
                    <a:pt x="4572" y="9144"/>
                  </a:lnTo>
                  <a:lnTo>
                    <a:pt x="4572" y="10668"/>
                  </a:lnTo>
                  <a:lnTo>
                    <a:pt x="6096" y="13716"/>
                  </a:lnTo>
                  <a:lnTo>
                    <a:pt x="6096" y="15240"/>
                  </a:lnTo>
                  <a:lnTo>
                    <a:pt x="7620" y="18288"/>
                  </a:lnTo>
                  <a:lnTo>
                    <a:pt x="9144" y="21336"/>
                  </a:lnTo>
                  <a:lnTo>
                    <a:pt x="12192" y="21336"/>
                  </a:lnTo>
                  <a:lnTo>
                    <a:pt x="12192" y="18288"/>
                  </a:lnTo>
                  <a:lnTo>
                    <a:pt x="10668" y="18288"/>
                  </a:lnTo>
                  <a:close/>
                </a:path>
                <a:path w="15240" h="22860">
                  <a:moveTo>
                    <a:pt x="13716" y="21336"/>
                  </a:moveTo>
                  <a:lnTo>
                    <a:pt x="12192" y="21336"/>
                  </a:lnTo>
                  <a:lnTo>
                    <a:pt x="13716" y="22860"/>
                  </a:lnTo>
                  <a:lnTo>
                    <a:pt x="15240" y="22860"/>
                  </a:lnTo>
                  <a:lnTo>
                    <a:pt x="13716" y="21336"/>
                  </a:lnTo>
                  <a:close/>
                </a:path>
              </a:pathLst>
            </a:custGeom>
            <a:solidFill>
              <a:srgbClr val="661C17"/>
            </a:solidFill>
          </p:spPr>
          <p:txBody>
            <a:bodyPr wrap="square" lIns="0" tIns="0" rIns="0" bIns="0" rtlCol="0">
              <a:noAutofit/>
            </a:bodyPr>
            <a:lstStyle/>
            <a:p>
              <a:endParaRPr sz="700"/>
            </a:p>
          </p:txBody>
        </p:sp>
        <p:sp>
          <p:nvSpPr>
            <p:cNvPr id="2033" name="object 2074"/>
            <p:cNvSpPr/>
            <p:nvPr/>
          </p:nvSpPr>
          <p:spPr>
            <a:xfrm>
              <a:off x="7521756" y="2606101"/>
              <a:ext cx="49255" cy="60766"/>
            </a:xfrm>
            <a:custGeom>
              <a:avLst/>
              <a:gdLst/>
              <a:ahLst/>
              <a:cxnLst/>
              <a:rect l="l" t="t" r="r" b="b"/>
              <a:pathLst>
                <a:path w="18287" h="22860">
                  <a:moveTo>
                    <a:pt x="18287" y="22860"/>
                  </a:moveTo>
                  <a:lnTo>
                    <a:pt x="16763" y="22860"/>
                  </a:lnTo>
                  <a:lnTo>
                    <a:pt x="15239" y="21336"/>
                  </a:lnTo>
                  <a:lnTo>
                    <a:pt x="12191" y="21336"/>
                  </a:lnTo>
                  <a:lnTo>
                    <a:pt x="10667" y="18288"/>
                  </a:lnTo>
                  <a:lnTo>
                    <a:pt x="9143" y="15240"/>
                  </a:lnTo>
                  <a:lnTo>
                    <a:pt x="9143" y="13716"/>
                  </a:lnTo>
                  <a:lnTo>
                    <a:pt x="7619" y="10668"/>
                  </a:lnTo>
                  <a:lnTo>
                    <a:pt x="7619" y="9144"/>
                  </a:lnTo>
                  <a:lnTo>
                    <a:pt x="6095" y="6096"/>
                  </a:lnTo>
                  <a:lnTo>
                    <a:pt x="6095" y="4572"/>
                  </a:lnTo>
                  <a:lnTo>
                    <a:pt x="4571" y="1524"/>
                  </a:lnTo>
                  <a:lnTo>
                    <a:pt x="3047" y="0"/>
                  </a:lnTo>
                  <a:lnTo>
                    <a:pt x="0" y="0"/>
                  </a:lnTo>
                  <a:lnTo>
                    <a:pt x="6095" y="0"/>
                  </a:lnTo>
                  <a:lnTo>
                    <a:pt x="7619" y="1524"/>
                  </a:lnTo>
                  <a:lnTo>
                    <a:pt x="9143" y="4572"/>
                  </a:lnTo>
                  <a:lnTo>
                    <a:pt x="9143" y="6096"/>
                  </a:lnTo>
                  <a:lnTo>
                    <a:pt x="10667" y="9144"/>
                  </a:lnTo>
                  <a:lnTo>
                    <a:pt x="10667" y="10668"/>
                  </a:lnTo>
                  <a:lnTo>
                    <a:pt x="12191" y="13716"/>
                  </a:lnTo>
                  <a:lnTo>
                    <a:pt x="12191" y="15240"/>
                  </a:lnTo>
                  <a:lnTo>
                    <a:pt x="13715" y="18288"/>
                  </a:lnTo>
                  <a:lnTo>
                    <a:pt x="15239" y="18288"/>
                  </a:lnTo>
                  <a:lnTo>
                    <a:pt x="15239" y="21336"/>
                  </a:lnTo>
                  <a:lnTo>
                    <a:pt x="16763" y="21336"/>
                  </a:lnTo>
                  <a:lnTo>
                    <a:pt x="18287" y="22860"/>
                  </a:lnTo>
                </a:path>
              </a:pathLst>
            </a:custGeom>
            <a:ln w="1523">
              <a:solidFill>
                <a:srgbClr val="1E1A16"/>
              </a:solidFill>
            </a:ln>
          </p:spPr>
          <p:txBody>
            <a:bodyPr wrap="square" lIns="0" tIns="0" rIns="0" bIns="0" rtlCol="0">
              <a:noAutofit/>
            </a:bodyPr>
            <a:lstStyle/>
            <a:p>
              <a:endParaRPr sz="700"/>
            </a:p>
          </p:txBody>
        </p:sp>
        <p:sp>
          <p:nvSpPr>
            <p:cNvPr id="2034" name="object 2075"/>
            <p:cNvSpPr/>
            <p:nvPr/>
          </p:nvSpPr>
          <p:spPr>
            <a:xfrm>
              <a:off x="7702368" y="2602050"/>
              <a:ext cx="45153" cy="60766"/>
            </a:xfrm>
            <a:custGeom>
              <a:avLst/>
              <a:gdLst/>
              <a:ahLst/>
              <a:cxnLst/>
              <a:rect l="l" t="t" r="r" b="b"/>
              <a:pathLst>
                <a:path w="16764" h="22859">
                  <a:moveTo>
                    <a:pt x="15239" y="19812"/>
                  </a:moveTo>
                  <a:lnTo>
                    <a:pt x="13716" y="18288"/>
                  </a:lnTo>
                  <a:lnTo>
                    <a:pt x="12191" y="16764"/>
                  </a:lnTo>
                  <a:lnTo>
                    <a:pt x="12191" y="15240"/>
                  </a:lnTo>
                  <a:lnTo>
                    <a:pt x="10668" y="12192"/>
                  </a:lnTo>
                  <a:lnTo>
                    <a:pt x="10668" y="9144"/>
                  </a:lnTo>
                  <a:lnTo>
                    <a:pt x="9144" y="6096"/>
                  </a:lnTo>
                  <a:lnTo>
                    <a:pt x="9144" y="4572"/>
                  </a:lnTo>
                  <a:lnTo>
                    <a:pt x="7619" y="3048"/>
                  </a:lnTo>
                  <a:lnTo>
                    <a:pt x="6096" y="1524"/>
                  </a:lnTo>
                  <a:lnTo>
                    <a:pt x="4571" y="1524"/>
                  </a:lnTo>
                  <a:lnTo>
                    <a:pt x="1524" y="0"/>
                  </a:lnTo>
                  <a:lnTo>
                    <a:pt x="0" y="0"/>
                  </a:lnTo>
                  <a:lnTo>
                    <a:pt x="1524" y="1524"/>
                  </a:lnTo>
                  <a:lnTo>
                    <a:pt x="3048" y="1524"/>
                  </a:lnTo>
                  <a:lnTo>
                    <a:pt x="3048" y="3048"/>
                  </a:lnTo>
                  <a:lnTo>
                    <a:pt x="4571" y="4572"/>
                  </a:lnTo>
                  <a:lnTo>
                    <a:pt x="6096" y="6096"/>
                  </a:lnTo>
                  <a:lnTo>
                    <a:pt x="6096" y="9144"/>
                  </a:lnTo>
                  <a:lnTo>
                    <a:pt x="7619" y="12192"/>
                  </a:lnTo>
                  <a:lnTo>
                    <a:pt x="7619" y="15240"/>
                  </a:lnTo>
                  <a:lnTo>
                    <a:pt x="9144" y="16764"/>
                  </a:lnTo>
                  <a:lnTo>
                    <a:pt x="10668" y="18288"/>
                  </a:lnTo>
                  <a:lnTo>
                    <a:pt x="10668" y="19812"/>
                  </a:lnTo>
                  <a:lnTo>
                    <a:pt x="12191" y="21336"/>
                  </a:lnTo>
                  <a:lnTo>
                    <a:pt x="15239" y="22860"/>
                  </a:lnTo>
                  <a:lnTo>
                    <a:pt x="16764" y="22860"/>
                  </a:lnTo>
                  <a:lnTo>
                    <a:pt x="15239" y="21336"/>
                  </a:lnTo>
                  <a:lnTo>
                    <a:pt x="15239" y="19812"/>
                  </a:lnTo>
                  <a:close/>
                </a:path>
              </a:pathLst>
            </a:custGeom>
            <a:solidFill>
              <a:srgbClr val="661C17"/>
            </a:solidFill>
          </p:spPr>
          <p:txBody>
            <a:bodyPr wrap="square" lIns="0" tIns="0" rIns="0" bIns="0" rtlCol="0">
              <a:noAutofit/>
            </a:bodyPr>
            <a:lstStyle/>
            <a:p>
              <a:endParaRPr sz="700"/>
            </a:p>
          </p:txBody>
        </p:sp>
        <p:sp>
          <p:nvSpPr>
            <p:cNvPr id="2035" name="object 2076"/>
            <p:cNvSpPr/>
            <p:nvPr/>
          </p:nvSpPr>
          <p:spPr>
            <a:xfrm>
              <a:off x="7702368" y="2602050"/>
              <a:ext cx="49255" cy="60766"/>
            </a:xfrm>
            <a:custGeom>
              <a:avLst/>
              <a:gdLst/>
              <a:ahLst/>
              <a:cxnLst/>
              <a:rect l="l" t="t" r="r" b="b"/>
              <a:pathLst>
                <a:path w="18287" h="22859">
                  <a:moveTo>
                    <a:pt x="18287" y="22860"/>
                  </a:moveTo>
                  <a:lnTo>
                    <a:pt x="13716" y="22860"/>
                  </a:lnTo>
                  <a:lnTo>
                    <a:pt x="12191" y="21336"/>
                  </a:lnTo>
                  <a:lnTo>
                    <a:pt x="10668" y="19812"/>
                  </a:lnTo>
                  <a:lnTo>
                    <a:pt x="10668" y="18288"/>
                  </a:lnTo>
                  <a:lnTo>
                    <a:pt x="9144" y="16764"/>
                  </a:lnTo>
                  <a:lnTo>
                    <a:pt x="7619" y="15240"/>
                  </a:lnTo>
                  <a:lnTo>
                    <a:pt x="7619" y="12192"/>
                  </a:lnTo>
                  <a:lnTo>
                    <a:pt x="6096" y="9144"/>
                  </a:lnTo>
                  <a:lnTo>
                    <a:pt x="6096" y="6096"/>
                  </a:lnTo>
                  <a:lnTo>
                    <a:pt x="4571" y="4572"/>
                  </a:lnTo>
                  <a:lnTo>
                    <a:pt x="3048" y="3048"/>
                  </a:lnTo>
                  <a:lnTo>
                    <a:pt x="3048" y="1524"/>
                  </a:lnTo>
                  <a:lnTo>
                    <a:pt x="1524" y="1524"/>
                  </a:lnTo>
                  <a:lnTo>
                    <a:pt x="0" y="0"/>
                  </a:lnTo>
                  <a:lnTo>
                    <a:pt x="1524" y="0"/>
                  </a:lnTo>
                  <a:lnTo>
                    <a:pt x="4571" y="1524"/>
                  </a:lnTo>
                  <a:lnTo>
                    <a:pt x="6096" y="1524"/>
                  </a:lnTo>
                  <a:lnTo>
                    <a:pt x="7619" y="3048"/>
                  </a:lnTo>
                  <a:lnTo>
                    <a:pt x="9144" y="4572"/>
                  </a:lnTo>
                  <a:lnTo>
                    <a:pt x="9144" y="6096"/>
                  </a:lnTo>
                  <a:lnTo>
                    <a:pt x="10668" y="9144"/>
                  </a:lnTo>
                  <a:lnTo>
                    <a:pt x="10668" y="12192"/>
                  </a:lnTo>
                  <a:lnTo>
                    <a:pt x="12191" y="15240"/>
                  </a:lnTo>
                  <a:lnTo>
                    <a:pt x="12191" y="16764"/>
                  </a:lnTo>
                  <a:lnTo>
                    <a:pt x="13716" y="18288"/>
                  </a:lnTo>
                  <a:lnTo>
                    <a:pt x="13716" y="19812"/>
                  </a:lnTo>
                  <a:lnTo>
                    <a:pt x="15239" y="21336"/>
                  </a:lnTo>
                  <a:lnTo>
                    <a:pt x="16764" y="22860"/>
                  </a:lnTo>
                  <a:lnTo>
                    <a:pt x="18287" y="22860"/>
                  </a:lnTo>
                </a:path>
              </a:pathLst>
            </a:custGeom>
            <a:ln w="1524">
              <a:solidFill>
                <a:srgbClr val="1E1A16"/>
              </a:solidFill>
            </a:ln>
          </p:spPr>
          <p:txBody>
            <a:bodyPr wrap="square" lIns="0" tIns="0" rIns="0" bIns="0" rtlCol="0">
              <a:noAutofit/>
            </a:bodyPr>
            <a:lstStyle/>
            <a:p>
              <a:endParaRPr sz="700"/>
            </a:p>
          </p:txBody>
        </p:sp>
        <p:sp>
          <p:nvSpPr>
            <p:cNvPr id="2036" name="object 2077"/>
            <p:cNvSpPr/>
            <p:nvPr/>
          </p:nvSpPr>
          <p:spPr>
            <a:xfrm>
              <a:off x="7661320" y="2602050"/>
              <a:ext cx="45153" cy="60766"/>
            </a:xfrm>
            <a:custGeom>
              <a:avLst/>
              <a:gdLst/>
              <a:ahLst/>
              <a:cxnLst/>
              <a:rect l="l" t="t" r="r" b="b"/>
              <a:pathLst>
                <a:path w="16764" h="22859">
                  <a:moveTo>
                    <a:pt x="3048" y="22860"/>
                  </a:moveTo>
                  <a:lnTo>
                    <a:pt x="4571" y="21336"/>
                  </a:lnTo>
                  <a:lnTo>
                    <a:pt x="6096" y="19812"/>
                  </a:lnTo>
                  <a:lnTo>
                    <a:pt x="7619" y="18288"/>
                  </a:lnTo>
                  <a:lnTo>
                    <a:pt x="9144" y="16764"/>
                  </a:lnTo>
                  <a:lnTo>
                    <a:pt x="9144" y="15240"/>
                  </a:lnTo>
                  <a:lnTo>
                    <a:pt x="10668" y="12192"/>
                  </a:lnTo>
                  <a:lnTo>
                    <a:pt x="10668" y="9144"/>
                  </a:lnTo>
                  <a:lnTo>
                    <a:pt x="12191" y="6096"/>
                  </a:lnTo>
                  <a:lnTo>
                    <a:pt x="12191" y="4572"/>
                  </a:lnTo>
                  <a:lnTo>
                    <a:pt x="13716" y="3048"/>
                  </a:lnTo>
                  <a:lnTo>
                    <a:pt x="13716" y="1524"/>
                  </a:lnTo>
                  <a:lnTo>
                    <a:pt x="15239" y="1524"/>
                  </a:lnTo>
                  <a:lnTo>
                    <a:pt x="16764" y="0"/>
                  </a:lnTo>
                  <a:lnTo>
                    <a:pt x="15239" y="0"/>
                  </a:lnTo>
                  <a:lnTo>
                    <a:pt x="12191" y="1524"/>
                  </a:lnTo>
                  <a:lnTo>
                    <a:pt x="10668" y="3048"/>
                  </a:lnTo>
                  <a:lnTo>
                    <a:pt x="9144" y="4572"/>
                  </a:lnTo>
                  <a:lnTo>
                    <a:pt x="7619" y="6096"/>
                  </a:lnTo>
                  <a:lnTo>
                    <a:pt x="7619" y="9144"/>
                  </a:lnTo>
                  <a:lnTo>
                    <a:pt x="6096" y="12192"/>
                  </a:lnTo>
                  <a:lnTo>
                    <a:pt x="6096" y="15240"/>
                  </a:lnTo>
                  <a:lnTo>
                    <a:pt x="4571" y="16764"/>
                  </a:lnTo>
                  <a:lnTo>
                    <a:pt x="4571" y="18288"/>
                  </a:lnTo>
                  <a:lnTo>
                    <a:pt x="3048" y="19812"/>
                  </a:lnTo>
                  <a:lnTo>
                    <a:pt x="1524" y="21336"/>
                  </a:lnTo>
                  <a:lnTo>
                    <a:pt x="0" y="22860"/>
                  </a:lnTo>
                  <a:lnTo>
                    <a:pt x="3048" y="22860"/>
                  </a:lnTo>
                  <a:close/>
                </a:path>
              </a:pathLst>
            </a:custGeom>
            <a:solidFill>
              <a:srgbClr val="DC2B18"/>
            </a:solidFill>
          </p:spPr>
          <p:txBody>
            <a:bodyPr wrap="square" lIns="0" tIns="0" rIns="0" bIns="0" rtlCol="0">
              <a:noAutofit/>
            </a:bodyPr>
            <a:lstStyle/>
            <a:p>
              <a:endParaRPr sz="700"/>
            </a:p>
          </p:txBody>
        </p:sp>
        <p:sp>
          <p:nvSpPr>
            <p:cNvPr id="2037" name="object 2078"/>
            <p:cNvSpPr/>
            <p:nvPr/>
          </p:nvSpPr>
          <p:spPr>
            <a:xfrm>
              <a:off x="7657215" y="2602050"/>
              <a:ext cx="49258" cy="60766"/>
            </a:xfrm>
            <a:custGeom>
              <a:avLst/>
              <a:gdLst/>
              <a:ahLst/>
              <a:cxnLst/>
              <a:rect l="l" t="t" r="r" b="b"/>
              <a:pathLst>
                <a:path w="18288" h="22859">
                  <a:moveTo>
                    <a:pt x="0" y="22860"/>
                  </a:moveTo>
                  <a:lnTo>
                    <a:pt x="4572" y="22860"/>
                  </a:lnTo>
                  <a:lnTo>
                    <a:pt x="6095" y="21336"/>
                  </a:lnTo>
                  <a:lnTo>
                    <a:pt x="7620" y="19812"/>
                  </a:lnTo>
                  <a:lnTo>
                    <a:pt x="9143" y="18288"/>
                  </a:lnTo>
                  <a:lnTo>
                    <a:pt x="10668" y="16764"/>
                  </a:lnTo>
                  <a:lnTo>
                    <a:pt x="10668" y="15240"/>
                  </a:lnTo>
                  <a:lnTo>
                    <a:pt x="12192" y="12192"/>
                  </a:lnTo>
                  <a:lnTo>
                    <a:pt x="12192" y="6096"/>
                  </a:lnTo>
                  <a:lnTo>
                    <a:pt x="13715" y="4572"/>
                  </a:lnTo>
                  <a:lnTo>
                    <a:pt x="15240" y="3048"/>
                  </a:lnTo>
                  <a:lnTo>
                    <a:pt x="15240" y="1524"/>
                  </a:lnTo>
                  <a:lnTo>
                    <a:pt x="16763" y="1524"/>
                  </a:lnTo>
                  <a:lnTo>
                    <a:pt x="18288" y="0"/>
                  </a:lnTo>
                  <a:lnTo>
                    <a:pt x="16763" y="0"/>
                  </a:lnTo>
                  <a:lnTo>
                    <a:pt x="13715" y="1524"/>
                  </a:lnTo>
                  <a:lnTo>
                    <a:pt x="12192" y="1524"/>
                  </a:lnTo>
                  <a:lnTo>
                    <a:pt x="12192" y="3048"/>
                  </a:lnTo>
                  <a:lnTo>
                    <a:pt x="10668" y="4572"/>
                  </a:lnTo>
                  <a:lnTo>
                    <a:pt x="9143" y="6096"/>
                  </a:lnTo>
                  <a:lnTo>
                    <a:pt x="9143" y="9144"/>
                  </a:lnTo>
                  <a:lnTo>
                    <a:pt x="7620" y="12192"/>
                  </a:lnTo>
                  <a:lnTo>
                    <a:pt x="7620" y="15240"/>
                  </a:lnTo>
                  <a:lnTo>
                    <a:pt x="6095" y="16764"/>
                  </a:lnTo>
                  <a:lnTo>
                    <a:pt x="6095" y="18288"/>
                  </a:lnTo>
                  <a:lnTo>
                    <a:pt x="4572" y="19812"/>
                  </a:lnTo>
                  <a:lnTo>
                    <a:pt x="3048" y="21336"/>
                  </a:lnTo>
                  <a:lnTo>
                    <a:pt x="1524" y="22860"/>
                  </a:lnTo>
                  <a:lnTo>
                    <a:pt x="0" y="22860"/>
                  </a:lnTo>
                </a:path>
              </a:pathLst>
            </a:custGeom>
            <a:ln w="1524">
              <a:solidFill>
                <a:srgbClr val="1E1A16"/>
              </a:solidFill>
            </a:ln>
          </p:spPr>
          <p:txBody>
            <a:bodyPr wrap="square" lIns="0" tIns="0" rIns="0" bIns="0" rtlCol="0">
              <a:noAutofit/>
            </a:bodyPr>
            <a:lstStyle/>
            <a:p>
              <a:endParaRPr sz="700"/>
            </a:p>
          </p:txBody>
        </p:sp>
        <p:sp>
          <p:nvSpPr>
            <p:cNvPr id="2038" name="object 2079"/>
            <p:cNvSpPr/>
            <p:nvPr/>
          </p:nvSpPr>
          <p:spPr>
            <a:xfrm>
              <a:off x="7571014" y="2602050"/>
              <a:ext cx="45153" cy="64814"/>
            </a:xfrm>
            <a:custGeom>
              <a:avLst/>
              <a:gdLst/>
              <a:ahLst/>
              <a:cxnLst/>
              <a:rect l="l" t="t" r="r" b="b"/>
              <a:pathLst>
                <a:path w="16764" h="24383">
                  <a:moveTo>
                    <a:pt x="1524" y="21336"/>
                  </a:moveTo>
                  <a:lnTo>
                    <a:pt x="1524" y="22860"/>
                  </a:lnTo>
                  <a:lnTo>
                    <a:pt x="0" y="24384"/>
                  </a:lnTo>
                  <a:lnTo>
                    <a:pt x="1524" y="24384"/>
                  </a:lnTo>
                  <a:lnTo>
                    <a:pt x="10668" y="15240"/>
                  </a:lnTo>
                  <a:lnTo>
                    <a:pt x="10668" y="7620"/>
                  </a:lnTo>
                  <a:lnTo>
                    <a:pt x="12192" y="6096"/>
                  </a:lnTo>
                  <a:lnTo>
                    <a:pt x="13716" y="3048"/>
                  </a:lnTo>
                  <a:lnTo>
                    <a:pt x="15239" y="1524"/>
                  </a:lnTo>
                  <a:lnTo>
                    <a:pt x="16764" y="0"/>
                  </a:lnTo>
                  <a:lnTo>
                    <a:pt x="15239" y="0"/>
                  </a:lnTo>
                  <a:lnTo>
                    <a:pt x="13716" y="1524"/>
                  </a:lnTo>
                  <a:lnTo>
                    <a:pt x="12192" y="1524"/>
                  </a:lnTo>
                  <a:lnTo>
                    <a:pt x="10668" y="3048"/>
                  </a:lnTo>
                  <a:lnTo>
                    <a:pt x="9144" y="6096"/>
                  </a:lnTo>
                  <a:lnTo>
                    <a:pt x="7619" y="7620"/>
                  </a:lnTo>
                  <a:lnTo>
                    <a:pt x="7619" y="9144"/>
                  </a:lnTo>
                  <a:lnTo>
                    <a:pt x="6096" y="12192"/>
                  </a:lnTo>
                  <a:lnTo>
                    <a:pt x="6096" y="15240"/>
                  </a:lnTo>
                  <a:lnTo>
                    <a:pt x="4572" y="16764"/>
                  </a:lnTo>
                  <a:lnTo>
                    <a:pt x="4572" y="18288"/>
                  </a:lnTo>
                  <a:lnTo>
                    <a:pt x="3048" y="19812"/>
                  </a:lnTo>
                  <a:lnTo>
                    <a:pt x="1524" y="21336"/>
                  </a:lnTo>
                  <a:close/>
                </a:path>
              </a:pathLst>
            </a:custGeom>
            <a:solidFill>
              <a:srgbClr val="DC2B18"/>
            </a:solidFill>
          </p:spPr>
          <p:txBody>
            <a:bodyPr wrap="square" lIns="0" tIns="0" rIns="0" bIns="0" rtlCol="0">
              <a:noAutofit/>
            </a:bodyPr>
            <a:lstStyle/>
            <a:p>
              <a:endParaRPr sz="700"/>
            </a:p>
          </p:txBody>
        </p:sp>
        <p:sp>
          <p:nvSpPr>
            <p:cNvPr id="2039" name="object 2080"/>
            <p:cNvSpPr/>
            <p:nvPr/>
          </p:nvSpPr>
          <p:spPr>
            <a:xfrm>
              <a:off x="7571014" y="2602050"/>
              <a:ext cx="45153" cy="64814"/>
            </a:xfrm>
            <a:custGeom>
              <a:avLst/>
              <a:gdLst/>
              <a:ahLst/>
              <a:cxnLst/>
              <a:rect l="l" t="t" r="r" b="b"/>
              <a:pathLst>
                <a:path w="16764" h="24383">
                  <a:moveTo>
                    <a:pt x="0" y="24384"/>
                  </a:moveTo>
                  <a:lnTo>
                    <a:pt x="1524" y="24384"/>
                  </a:lnTo>
                  <a:lnTo>
                    <a:pt x="3048" y="22860"/>
                  </a:lnTo>
                  <a:lnTo>
                    <a:pt x="4572" y="21336"/>
                  </a:lnTo>
                  <a:lnTo>
                    <a:pt x="6096" y="19812"/>
                  </a:lnTo>
                  <a:lnTo>
                    <a:pt x="7619" y="18288"/>
                  </a:lnTo>
                  <a:lnTo>
                    <a:pt x="9144" y="16764"/>
                  </a:lnTo>
                  <a:lnTo>
                    <a:pt x="9144" y="12192"/>
                  </a:lnTo>
                  <a:lnTo>
                    <a:pt x="10668" y="9144"/>
                  </a:lnTo>
                  <a:lnTo>
                    <a:pt x="10668" y="7620"/>
                  </a:lnTo>
                  <a:lnTo>
                    <a:pt x="12192" y="6096"/>
                  </a:lnTo>
                  <a:lnTo>
                    <a:pt x="13716" y="3048"/>
                  </a:lnTo>
                  <a:lnTo>
                    <a:pt x="15239" y="1524"/>
                  </a:lnTo>
                  <a:lnTo>
                    <a:pt x="16764" y="0"/>
                  </a:lnTo>
                  <a:lnTo>
                    <a:pt x="15239" y="0"/>
                  </a:lnTo>
                  <a:lnTo>
                    <a:pt x="13716" y="1524"/>
                  </a:lnTo>
                  <a:lnTo>
                    <a:pt x="12192" y="1524"/>
                  </a:lnTo>
                  <a:lnTo>
                    <a:pt x="10668" y="3048"/>
                  </a:lnTo>
                  <a:lnTo>
                    <a:pt x="9144" y="6096"/>
                  </a:lnTo>
                  <a:lnTo>
                    <a:pt x="7619" y="7620"/>
                  </a:lnTo>
                  <a:lnTo>
                    <a:pt x="7619" y="9144"/>
                  </a:lnTo>
                  <a:lnTo>
                    <a:pt x="6096" y="12192"/>
                  </a:lnTo>
                  <a:lnTo>
                    <a:pt x="6096" y="15240"/>
                  </a:lnTo>
                  <a:lnTo>
                    <a:pt x="4572" y="16764"/>
                  </a:lnTo>
                  <a:lnTo>
                    <a:pt x="4572" y="18288"/>
                  </a:lnTo>
                  <a:lnTo>
                    <a:pt x="3048" y="19812"/>
                  </a:lnTo>
                  <a:lnTo>
                    <a:pt x="1524" y="21336"/>
                  </a:lnTo>
                  <a:lnTo>
                    <a:pt x="1524" y="22860"/>
                  </a:lnTo>
                  <a:lnTo>
                    <a:pt x="0" y="24384"/>
                  </a:lnTo>
                </a:path>
              </a:pathLst>
            </a:custGeom>
            <a:ln w="1524">
              <a:solidFill>
                <a:srgbClr val="1E1A16"/>
              </a:solidFill>
            </a:ln>
          </p:spPr>
          <p:txBody>
            <a:bodyPr wrap="square" lIns="0" tIns="0" rIns="0" bIns="0" rtlCol="0">
              <a:noAutofit/>
            </a:bodyPr>
            <a:lstStyle/>
            <a:p>
              <a:endParaRPr sz="700"/>
            </a:p>
          </p:txBody>
        </p:sp>
        <p:sp>
          <p:nvSpPr>
            <p:cNvPr id="2040" name="object 2081"/>
            <p:cNvSpPr/>
            <p:nvPr/>
          </p:nvSpPr>
          <p:spPr>
            <a:xfrm>
              <a:off x="7751625" y="2602050"/>
              <a:ext cx="41048" cy="60766"/>
            </a:xfrm>
            <a:custGeom>
              <a:avLst/>
              <a:gdLst/>
              <a:ahLst/>
              <a:cxnLst/>
              <a:rect l="l" t="t" r="r" b="b"/>
              <a:pathLst>
                <a:path w="15240" h="22859">
                  <a:moveTo>
                    <a:pt x="3048" y="19812"/>
                  </a:moveTo>
                  <a:lnTo>
                    <a:pt x="1524" y="21336"/>
                  </a:lnTo>
                  <a:lnTo>
                    <a:pt x="0" y="22860"/>
                  </a:lnTo>
                  <a:lnTo>
                    <a:pt x="3048" y="22860"/>
                  </a:lnTo>
                  <a:lnTo>
                    <a:pt x="4572" y="21336"/>
                  </a:lnTo>
                  <a:lnTo>
                    <a:pt x="6096" y="19812"/>
                  </a:lnTo>
                  <a:lnTo>
                    <a:pt x="7620" y="18288"/>
                  </a:lnTo>
                  <a:lnTo>
                    <a:pt x="9143" y="16764"/>
                  </a:lnTo>
                  <a:lnTo>
                    <a:pt x="9143" y="13716"/>
                  </a:lnTo>
                  <a:lnTo>
                    <a:pt x="10668" y="10668"/>
                  </a:lnTo>
                  <a:lnTo>
                    <a:pt x="10668" y="9144"/>
                  </a:lnTo>
                  <a:lnTo>
                    <a:pt x="12192" y="6096"/>
                  </a:lnTo>
                  <a:lnTo>
                    <a:pt x="12192" y="4572"/>
                  </a:lnTo>
                  <a:lnTo>
                    <a:pt x="13716" y="3048"/>
                  </a:lnTo>
                  <a:lnTo>
                    <a:pt x="15240" y="1524"/>
                  </a:lnTo>
                  <a:lnTo>
                    <a:pt x="15240" y="0"/>
                  </a:lnTo>
                  <a:lnTo>
                    <a:pt x="13716" y="1524"/>
                  </a:lnTo>
                  <a:lnTo>
                    <a:pt x="12192" y="1524"/>
                  </a:lnTo>
                  <a:lnTo>
                    <a:pt x="10668" y="3048"/>
                  </a:lnTo>
                  <a:lnTo>
                    <a:pt x="9143" y="4572"/>
                  </a:lnTo>
                  <a:lnTo>
                    <a:pt x="7620" y="6096"/>
                  </a:lnTo>
                  <a:lnTo>
                    <a:pt x="6096" y="9144"/>
                  </a:lnTo>
                  <a:lnTo>
                    <a:pt x="6096" y="13716"/>
                  </a:lnTo>
                  <a:lnTo>
                    <a:pt x="4572" y="16764"/>
                  </a:lnTo>
                  <a:lnTo>
                    <a:pt x="3048" y="18288"/>
                  </a:lnTo>
                  <a:lnTo>
                    <a:pt x="3048" y="19812"/>
                  </a:lnTo>
                  <a:close/>
                </a:path>
              </a:pathLst>
            </a:custGeom>
            <a:solidFill>
              <a:srgbClr val="DC2B18"/>
            </a:solidFill>
          </p:spPr>
          <p:txBody>
            <a:bodyPr wrap="square" lIns="0" tIns="0" rIns="0" bIns="0" rtlCol="0">
              <a:noAutofit/>
            </a:bodyPr>
            <a:lstStyle/>
            <a:p>
              <a:endParaRPr sz="700"/>
            </a:p>
          </p:txBody>
        </p:sp>
        <p:sp>
          <p:nvSpPr>
            <p:cNvPr id="2041" name="object 2082"/>
            <p:cNvSpPr/>
            <p:nvPr/>
          </p:nvSpPr>
          <p:spPr>
            <a:xfrm>
              <a:off x="7747521" y="2602050"/>
              <a:ext cx="49255" cy="60766"/>
            </a:xfrm>
            <a:custGeom>
              <a:avLst/>
              <a:gdLst/>
              <a:ahLst/>
              <a:cxnLst/>
              <a:rect l="l" t="t" r="r" b="b"/>
              <a:pathLst>
                <a:path w="18287" h="22859">
                  <a:moveTo>
                    <a:pt x="0" y="22860"/>
                  </a:moveTo>
                  <a:lnTo>
                    <a:pt x="4571" y="22860"/>
                  </a:lnTo>
                  <a:lnTo>
                    <a:pt x="6095" y="21336"/>
                  </a:lnTo>
                  <a:lnTo>
                    <a:pt x="7619" y="19812"/>
                  </a:lnTo>
                  <a:lnTo>
                    <a:pt x="9143" y="18288"/>
                  </a:lnTo>
                  <a:lnTo>
                    <a:pt x="10667" y="16764"/>
                  </a:lnTo>
                  <a:lnTo>
                    <a:pt x="10667" y="13716"/>
                  </a:lnTo>
                  <a:lnTo>
                    <a:pt x="12192" y="10668"/>
                  </a:lnTo>
                  <a:lnTo>
                    <a:pt x="12192" y="9144"/>
                  </a:lnTo>
                  <a:lnTo>
                    <a:pt x="13715" y="6096"/>
                  </a:lnTo>
                  <a:lnTo>
                    <a:pt x="13715" y="4572"/>
                  </a:lnTo>
                  <a:lnTo>
                    <a:pt x="15240" y="3048"/>
                  </a:lnTo>
                  <a:lnTo>
                    <a:pt x="15240" y="1524"/>
                  </a:lnTo>
                  <a:lnTo>
                    <a:pt x="16763" y="1524"/>
                  </a:lnTo>
                  <a:lnTo>
                    <a:pt x="16763" y="0"/>
                  </a:lnTo>
                  <a:lnTo>
                    <a:pt x="18287" y="0"/>
                  </a:lnTo>
                  <a:lnTo>
                    <a:pt x="16763" y="0"/>
                  </a:lnTo>
                  <a:lnTo>
                    <a:pt x="15240" y="1524"/>
                  </a:lnTo>
                  <a:lnTo>
                    <a:pt x="13715" y="1524"/>
                  </a:lnTo>
                  <a:lnTo>
                    <a:pt x="12192" y="3048"/>
                  </a:lnTo>
                  <a:lnTo>
                    <a:pt x="10667" y="4572"/>
                  </a:lnTo>
                  <a:lnTo>
                    <a:pt x="9143" y="6096"/>
                  </a:lnTo>
                  <a:lnTo>
                    <a:pt x="7619" y="9144"/>
                  </a:lnTo>
                  <a:lnTo>
                    <a:pt x="7619" y="13716"/>
                  </a:lnTo>
                  <a:lnTo>
                    <a:pt x="6095" y="16764"/>
                  </a:lnTo>
                  <a:lnTo>
                    <a:pt x="4571" y="18288"/>
                  </a:lnTo>
                  <a:lnTo>
                    <a:pt x="4571" y="19812"/>
                  </a:lnTo>
                  <a:lnTo>
                    <a:pt x="3047" y="21336"/>
                  </a:lnTo>
                  <a:lnTo>
                    <a:pt x="1523" y="22860"/>
                  </a:lnTo>
                  <a:lnTo>
                    <a:pt x="0" y="22860"/>
                  </a:lnTo>
                </a:path>
              </a:pathLst>
            </a:custGeom>
            <a:ln w="1523">
              <a:solidFill>
                <a:srgbClr val="1E1A16"/>
              </a:solidFill>
            </a:ln>
          </p:spPr>
          <p:txBody>
            <a:bodyPr wrap="square" lIns="0" tIns="0" rIns="0" bIns="0" rtlCol="0">
              <a:noAutofit/>
            </a:bodyPr>
            <a:lstStyle/>
            <a:p>
              <a:endParaRPr sz="700"/>
            </a:p>
          </p:txBody>
        </p:sp>
        <p:sp>
          <p:nvSpPr>
            <p:cNvPr id="2042" name="object 2083"/>
            <p:cNvSpPr/>
            <p:nvPr/>
          </p:nvSpPr>
          <p:spPr>
            <a:xfrm>
              <a:off x="7763940" y="2508876"/>
              <a:ext cx="98513" cy="109376"/>
            </a:xfrm>
            <a:custGeom>
              <a:avLst/>
              <a:gdLst/>
              <a:ahLst/>
              <a:cxnLst/>
              <a:rect l="l" t="t" r="r" b="b"/>
              <a:pathLst>
                <a:path w="36575" h="41148">
                  <a:moveTo>
                    <a:pt x="32004" y="6096"/>
                  </a:moveTo>
                  <a:lnTo>
                    <a:pt x="30479" y="4572"/>
                  </a:lnTo>
                  <a:lnTo>
                    <a:pt x="28956" y="3048"/>
                  </a:lnTo>
                  <a:lnTo>
                    <a:pt x="27431" y="3048"/>
                  </a:lnTo>
                  <a:lnTo>
                    <a:pt x="27431" y="1524"/>
                  </a:lnTo>
                  <a:lnTo>
                    <a:pt x="24384" y="1524"/>
                  </a:lnTo>
                  <a:lnTo>
                    <a:pt x="24384" y="0"/>
                  </a:lnTo>
                  <a:lnTo>
                    <a:pt x="10668" y="0"/>
                  </a:lnTo>
                  <a:lnTo>
                    <a:pt x="10668" y="1524"/>
                  </a:lnTo>
                  <a:lnTo>
                    <a:pt x="7619" y="1524"/>
                  </a:lnTo>
                  <a:lnTo>
                    <a:pt x="6096" y="3048"/>
                  </a:lnTo>
                  <a:lnTo>
                    <a:pt x="4571" y="4572"/>
                  </a:lnTo>
                  <a:lnTo>
                    <a:pt x="3048" y="6096"/>
                  </a:lnTo>
                  <a:lnTo>
                    <a:pt x="1524" y="7620"/>
                  </a:lnTo>
                  <a:lnTo>
                    <a:pt x="1524" y="10668"/>
                  </a:lnTo>
                  <a:lnTo>
                    <a:pt x="0" y="12192"/>
                  </a:lnTo>
                  <a:lnTo>
                    <a:pt x="0" y="13716"/>
                  </a:lnTo>
                  <a:lnTo>
                    <a:pt x="1524" y="15240"/>
                  </a:lnTo>
                  <a:lnTo>
                    <a:pt x="1524" y="18287"/>
                  </a:lnTo>
                  <a:lnTo>
                    <a:pt x="3048" y="19812"/>
                  </a:lnTo>
                  <a:lnTo>
                    <a:pt x="3048" y="21336"/>
                  </a:lnTo>
                  <a:lnTo>
                    <a:pt x="4571" y="22860"/>
                  </a:lnTo>
                  <a:lnTo>
                    <a:pt x="4571" y="24384"/>
                  </a:lnTo>
                  <a:lnTo>
                    <a:pt x="6096" y="25907"/>
                  </a:lnTo>
                  <a:lnTo>
                    <a:pt x="6096" y="27432"/>
                  </a:lnTo>
                  <a:lnTo>
                    <a:pt x="3048" y="27432"/>
                  </a:lnTo>
                  <a:lnTo>
                    <a:pt x="4571" y="28956"/>
                  </a:lnTo>
                  <a:lnTo>
                    <a:pt x="1524" y="30480"/>
                  </a:lnTo>
                  <a:lnTo>
                    <a:pt x="3048" y="32004"/>
                  </a:lnTo>
                  <a:lnTo>
                    <a:pt x="0" y="33527"/>
                  </a:lnTo>
                  <a:lnTo>
                    <a:pt x="1524" y="35052"/>
                  </a:lnTo>
                  <a:lnTo>
                    <a:pt x="1524" y="36575"/>
                  </a:lnTo>
                  <a:lnTo>
                    <a:pt x="3048" y="36575"/>
                  </a:lnTo>
                  <a:lnTo>
                    <a:pt x="4571" y="38100"/>
                  </a:lnTo>
                  <a:lnTo>
                    <a:pt x="4571" y="41148"/>
                  </a:lnTo>
                  <a:lnTo>
                    <a:pt x="13716" y="41148"/>
                  </a:lnTo>
                  <a:lnTo>
                    <a:pt x="13716" y="39624"/>
                  </a:lnTo>
                  <a:lnTo>
                    <a:pt x="16764" y="39624"/>
                  </a:lnTo>
                  <a:lnTo>
                    <a:pt x="18287" y="38100"/>
                  </a:lnTo>
                  <a:lnTo>
                    <a:pt x="16764" y="36575"/>
                  </a:lnTo>
                  <a:lnTo>
                    <a:pt x="19811" y="36575"/>
                  </a:lnTo>
                  <a:lnTo>
                    <a:pt x="18287" y="33527"/>
                  </a:lnTo>
                  <a:lnTo>
                    <a:pt x="19811" y="33527"/>
                  </a:lnTo>
                  <a:lnTo>
                    <a:pt x="19811" y="30480"/>
                  </a:lnTo>
                  <a:lnTo>
                    <a:pt x="22859" y="30480"/>
                  </a:lnTo>
                  <a:lnTo>
                    <a:pt x="22859" y="28956"/>
                  </a:lnTo>
                  <a:lnTo>
                    <a:pt x="25907" y="28956"/>
                  </a:lnTo>
                  <a:lnTo>
                    <a:pt x="25907" y="27432"/>
                  </a:lnTo>
                  <a:lnTo>
                    <a:pt x="27431" y="27432"/>
                  </a:lnTo>
                  <a:lnTo>
                    <a:pt x="30479" y="25907"/>
                  </a:lnTo>
                  <a:lnTo>
                    <a:pt x="32004" y="24384"/>
                  </a:lnTo>
                  <a:lnTo>
                    <a:pt x="33527" y="22860"/>
                  </a:lnTo>
                  <a:lnTo>
                    <a:pt x="35051" y="21336"/>
                  </a:lnTo>
                  <a:lnTo>
                    <a:pt x="35051" y="18287"/>
                  </a:lnTo>
                  <a:lnTo>
                    <a:pt x="36575" y="16764"/>
                  </a:lnTo>
                  <a:lnTo>
                    <a:pt x="36575" y="15240"/>
                  </a:lnTo>
                  <a:lnTo>
                    <a:pt x="35051" y="13716"/>
                  </a:lnTo>
                  <a:lnTo>
                    <a:pt x="35051" y="10668"/>
                  </a:lnTo>
                  <a:lnTo>
                    <a:pt x="33527" y="9144"/>
                  </a:lnTo>
                  <a:lnTo>
                    <a:pt x="32004" y="7620"/>
                  </a:lnTo>
                  <a:lnTo>
                    <a:pt x="32004" y="6096"/>
                  </a:lnTo>
                  <a:close/>
                </a:path>
              </a:pathLst>
            </a:custGeom>
            <a:solidFill>
              <a:srgbClr val="EF9C9F"/>
            </a:solidFill>
          </p:spPr>
          <p:txBody>
            <a:bodyPr wrap="square" lIns="0" tIns="0" rIns="0" bIns="0" rtlCol="0">
              <a:noAutofit/>
            </a:bodyPr>
            <a:lstStyle/>
            <a:p>
              <a:endParaRPr sz="700"/>
            </a:p>
          </p:txBody>
        </p:sp>
        <p:sp>
          <p:nvSpPr>
            <p:cNvPr id="2043" name="object 2084"/>
            <p:cNvSpPr/>
            <p:nvPr/>
          </p:nvSpPr>
          <p:spPr>
            <a:xfrm>
              <a:off x="7768045" y="2512927"/>
              <a:ext cx="86198" cy="105328"/>
            </a:xfrm>
            <a:custGeom>
              <a:avLst/>
              <a:gdLst/>
              <a:ahLst/>
              <a:cxnLst/>
              <a:rect l="l" t="t" r="r" b="b"/>
              <a:pathLst>
                <a:path w="32003" h="39624">
                  <a:moveTo>
                    <a:pt x="1524" y="32003"/>
                  </a:moveTo>
                  <a:lnTo>
                    <a:pt x="1524" y="33528"/>
                  </a:lnTo>
                  <a:lnTo>
                    <a:pt x="3047" y="35051"/>
                  </a:lnTo>
                  <a:lnTo>
                    <a:pt x="4572" y="35051"/>
                  </a:lnTo>
                  <a:lnTo>
                    <a:pt x="4572" y="38100"/>
                  </a:lnTo>
                  <a:lnTo>
                    <a:pt x="6095" y="38100"/>
                  </a:lnTo>
                  <a:lnTo>
                    <a:pt x="6095" y="39624"/>
                  </a:lnTo>
                  <a:lnTo>
                    <a:pt x="9143" y="39624"/>
                  </a:lnTo>
                  <a:lnTo>
                    <a:pt x="9143" y="38100"/>
                  </a:lnTo>
                  <a:lnTo>
                    <a:pt x="10667" y="38100"/>
                  </a:lnTo>
                  <a:lnTo>
                    <a:pt x="10667" y="36576"/>
                  </a:lnTo>
                  <a:lnTo>
                    <a:pt x="15240" y="36576"/>
                  </a:lnTo>
                  <a:lnTo>
                    <a:pt x="13715" y="35051"/>
                  </a:lnTo>
                  <a:lnTo>
                    <a:pt x="16763" y="33528"/>
                  </a:lnTo>
                  <a:lnTo>
                    <a:pt x="15240" y="32003"/>
                  </a:lnTo>
                  <a:lnTo>
                    <a:pt x="16763" y="32003"/>
                  </a:lnTo>
                  <a:lnTo>
                    <a:pt x="15240" y="30480"/>
                  </a:lnTo>
                  <a:lnTo>
                    <a:pt x="16763" y="28956"/>
                  </a:lnTo>
                  <a:lnTo>
                    <a:pt x="18287" y="28956"/>
                  </a:lnTo>
                  <a:lnTo>
                    <a:pt x="18287" y="27431"/>
                  </a:lnTo>
                  <a:lnTo>
                    <a:pt x="19812" y="27431"/>
                  </a:lnTo>
                  <a:lnTo>
                    <a:pt x="21335" y="25908"/>
                  </a:lnTo>
                  <a:lnTo>
                    <a:pt x="25907" y="25908"/>
                  </a:lnTo>
                  <a:lnTo>
                    <a:pt x="25907" y="24383"/>
                  </a:lnTo>
                  <a:lnTo>
                    <a:pt x="27431" y="24383"/>
                  </a:lnTo>
                  <a:lnTo>
                    <a:pt x="28955" y="22860"/>
                  </a:lnTo>
                  <a:lnTo>
                    <a:pt x="30480" y="21336"/>
                  </a:lnTo>
                  <a:lnTo>
                    <a:pt x="32003" y="19812"/>
                  </a:lnTo>
                  <a:lnTo>
                    <a:pt x="32003" y="9143"/>
                  </a:lnTo>
                  <a:lnTo>
                    <a:pt x="30480" y="9143"/>
                  </a:lnTo>
                  <a:lnTo>
                    <a:pt x="30480" y="6096"/>
                  </a:lnTo>
                  <a:lnTo>
                    <a:pt x="28955" y="6096"/>
                  </a:lnTo>
                  <a:lnTo>
                    <a:pt x="28955" y="4572"/>
                  </a:lnTo>
                  <a:lnTo>
                    <a:pt x="27431" y="3048"/>
                  </a:lnTo>
                  <a:lnTo>
                    <a:pt x="25907" y="3048"/>
                  </a:lnTo>
                  <a:lnTo>
                    <a:pt x="24383" y="1524"/>
                  </a:lnTo>
                  <a:lnTo>
                    <a:pt x="22860" y="1524"/>
                  </a:lnTo>
                  <a:lnTo>
                    <a:pt x="21335" y="0"/>
                  </a:lnTo>
                  <a:lnTo>
                    <a:pt x="9143" y="0"/>
                  </a:lnTo>
                  <a:lnTo>
                    <a:pt x="7620" y="1524"/>
                  </a:lnTo>
                  <a:lnTo>
                    <a:pt x="6095" y="3048"/>
                  </a:lnTo>
                  <a:lnTo>
                    <a:pt x="4572" y="4572"/>
                  </a:lnTo>
                  <a:lnTo>
                    <a:pt x="3047" y="6096"/>
                  </a:lnTo>
                  <a:lnTo>
                    <a:pt x="1524" y="7620"/>
                  </a:lnTo>
                  <a:lnTo>
                    <a:pt x="1524" y="9143"/>
                  </a:lnTo>
                  <a:lnTo>
                    <a:pt x="0" y="10668"/>
                  </a:lnTo>
                  <a:lnTo>
                    <a:pt x="0" y="13716"/>
                  </a:lnTo>
                  <a:lnTo>
                    <a:pt x="1524" y="15240"/>
                  </a:lnTo>
                  <a:lnTo>
                    <a:pt x="1524" y="16763"/>
                  </a:lnTo>
                  <a:lnTo>
                    <a:pt x="3047" y="18288"/>
                  </a:lnTo>
                  <a:lnTo>
                    <a:pt x="3047" y="19812"/>
                  </a:lnTo>
                  <a:lnTo>
                    <a:pt x="4572" y="21336"/>
                  </a:lnTo>
                  <a:lnTo>
                    <a:pt x="4572" y="24383"/>
                  </a:lnTo>
                  <a:lnTo>
                    <a:pt x="6095" y="24383"/>
                  </a:lnTo>
                  <a:lnTo>
                    <a:pt x="6095" y="25908"/>
                  </a:lnTo>
                  <a:lnTo>
                    <a:pt x="3047" y="25908"/>
                  </a:lnTo>
                  <a:lnTo>
                    <a:pt x="4572" y="28956"/>
                  </a:lnTo>
                  <a:lnTo>
                    <a:pt x="1524" y="28956"/>
                  </a:lnTo>
                  <a:lnTo>
                    <a:pt x="3047" y="30480"/>
                  </a:lnTo>
                  <a:lnTo>
                    <a:pt x="1524" y="32003"/>
                  </a:lnTo>
                  <a:close/>
                </a:path>
              </a:pathLst>
            </a:custGeom>
            <a:solidFill>
              <a:srgbClr val="DC2B18"/>
            </a:solidFill>
          </p:spPr>
          <p:txBody>
            <a:bodyPr wrap="square" lIns="0" tIns="0" rIns="0" bIns="0" rtlCol="0">
              <a:noAutofit/>
            </a:bodyPr>
            <a:lstStyle/>
            <a:p>
              <a:endParaRPr sz="700"/>
            </a:p>
          </p:txBody>
        </p:sp>
        <p:sp>
          <p:nvSpPr>
            <p:cNvPr id="2044" name="object 2085"/>
            <p:cNvSpPr/>
            <p:nvPr/>
          </p:nvSpPr>
          <p:spPr>
            <a:xfrm>
              <a:off x="7776254" y="2585843"/>
              <a:ext cx="28734" cy="20253"/>
            </a:xfrm>
            <a:custGeom>
              <a:avLst/>
              <a:gdLst/>
              <a:ahLst/>
              <a:cxnLst/>
              <a:rect l="l" t="t" r="r" b="b"/>
              <a:pathLst>
                <a:path w="10668" h="7620">
                  <a:moveTo>
                    <a:pt x="10668" y="3048"/>
                  </a:moveTo>
                  <a:lnTo>
                    <a:pt x="9144" y="3048"/>
                  </a:lnTo>
                  <a:lnTo>
                    <a:pt x="7619" y="1524"/>
                  </a:lnTo>
                  <a:lnTo>
                    <a:pt x="4572" y="1524"/>
                  </a:lnTo>
                  <a:lnTo>
                    <a:pt x="3048" y="0"/>
                  </a:lnTo>
                  <a:lnTo>
                    <a:pt x="3048" y="3048"/>
                  </a:lnTo>
                  <a:lnTo>
                    <a:pt x="1524" y="3048"/>
                  </a:lnTo>
                  <a:lnTo>
                    <a:pt x="3048" y="4572"/>
                  </a:lnTo>
                  <a:lnTo>
                    <a:pt x="0" y="6096"/>
                  </a:lnTo>
                  <a:lnTo>
                    <a:pt x="1524" y="6096"/>
                  </a:lnTo>
                  <a:lnTo>
                    <a:pt x="3048" y="7620"/>
                  </a:lnTo>
                  <a:lnTo>
                    <a:pt x="9144" y="7620"/>
                  </a:lnTo>
                  <a:lnTo>
                    <a:pt x="7619" y="6096"/>
                  </a:lnTo>
                  <a:lnTo>
                    <a:pt x="10668" y="6096"/>
                  </a:lnTo>
                  <a:lnTo>
                    <a:pt x="9144" y="4572"/>
                  </a:lnTo>
                  <a:lnTo>
                    <a:pt x="10668" y="3048"/>
                  </a:lnTo>
                  <a:close/>
                </a:path>
              </a:pathLst>
            </a:custGeom>
            <a:solidFill>
              <a:srgbClr val="DC254A"/>
            </a:solidFill>
          </p:spPr>
          <p:txBody>
            <a:bodyPr wrap="square" lIns="0" tIns="0" rIns="0" bIns="0" rtlCol="0">
              <a:noAutofit/>
            </a:bodyPr>
            <a:lstStyle/>
            <a:p>
              <a:endParaRPr sz="700"/>
            </a:p>
          </p:txBody>
        </p:sp>
        <p:sp>
          <p:nvSpPr>
            <p:cNvPr id="2045" name="object 2086"/>
            <p:cNvSpPr/>
            <p:nvPr/>
          </p:nvSpPr>
          <p:spPr>
            <a:xfrm>
              <a:off x="7788569" y="2612178"/>
              <a:ext cx="4102" cy="0"/>
            </a:xfrm>
            <a:custGeom>
              <a:avLst/>
              <a:gdLst/>
              <a:ahLst/>
              <a:cxnLst/>
              <a:rect l="l" t="t" r="r" b="b"/>
              <a:pathLst>
                <a:path w="1523">
                  <a:moveTo>
                    <a:pt x="0" y="0"/>
                  </a:moveTo>
                  <a:lnTo>
                    <a:pt x="1523" y="0"/>
                  </a:lnTo>
                </a:path>
              </a:pathLst>
            </a:custGeom>
            <a:ln w="2793">
              <a:solidFill>
                <a:srgbClr val="0090E0"/>
              </a:solidFill>
            </a:ln>
          </p:spPr>
          <p:txBody>
            <a:bodyPr wrap="square" lIns="0" tIns="0" rIns="0" bIns="0" rtlCol="0">
              <a:noAutofit/>
            </a:bodyPr>
            <a:lstStyle/>
            <a:p>
              <a:endParaRPr sz="700"/>
            </a:p>
          </p:txBody>
        </p:sp>
        <p:sp>
          <p:nvSpPr>
            <p:cNvPr id="2046" name="object 2087"/>
            <p:cNvSpPr/>
            <p:nvPr/>
          </p:nvSpPr>
          <p:spPr>
            <a:xfrm>
              <a:off x="7792674" y="2541284"/>
              <a:ext cx="41045" cy="28357"/>
            </a:xfrm>
            <a:custGeom>
              <a:avLst/>
              <a:gdLst/>
              <a:ahLst/>
              <a:cxnLst/>
              <a:rect l="l" t="t" r="r" b="b"/>
              <a:pathLst>
                <a:path w="15239" h="10668">
                  <a:moveTo>
                    <a:pt x="12191" y="10668"/>
                  </a:moveTo>
                  <a:lnTo>
                    <a:pt x="13716" y="10668"/>
                  </a:lnTo>
                  <a:lnTo>
                    <a:pt x="13716" y="9143"/>
                  </a:lnTo>
                  <a:lnTo>
                    <a:pt x="12191" y="9143"/>
                  </a:lnTo>
                  <a:lnTo>
                    <a:pt x="12191" y="7619"/>
                  </a:lnTo>
                  <a:lnTo>
                    <a:pt x="13716" y="7619"/>
                  </a:lnTo>
                  <a:lnTo>
                    <a:pt x="13716" y="6095"/>
                  </a:lnTo>
                  <a:lnTo>
                    <a:pt x="15239" y="6095"/>
                  </a:lnTo>
                  <a:lnTo>
                    <a:pt x="15239" y="4571"/>
                  </a:lnTo>
                  <a:lnTo>
                    <a:pt x="13716" y="4571"/>
                  </a:lnTo>
                  <a:lnTo>
                    <a:pt x="12191" y="3048"/>
                  </a:lnTo>
                  <a:lnTo>
                    <a:pt x="12191" y="1523"/>
                  </a:lnTo>
                  <a:lnTo>
                    <a:pt x="10668" y="0"/>
                  </a:lnTo>
                  <a:lnTo>
                    <a:pt x="0" y="0"/>
                  </a:lnTo>
                  <a:lnTo>
                    <a:pt x="0" y="9143"/>
                  </a:lnTo>
                  <a:lnTo>
                    <a:pt x="1523" y="9143"/>
                  </a:lnTo>
                  <a:lnTo>
                    <a:pt x="1523" y="10668"/>
                  </a:lnTo>
                  <a:lnTo>
                    <a:pt x="4571" y="10668"/>
                  </a:lnTo>
                  <a:lnTo>
                    <a:pt x="4571" y="1523"/>
                  </a:lnTo>
                  <a:lnTo>
                    <a:pt x="4571" y="10668"/>
                  </a:lnTo>
                  <a:lnTo>
                    <a:pt x="12191" y="10668"/>
                  </a:lnTo>
                  <a:close/>
                </a:path>
              </a:pathLst>
            </a:custGeom>
            <a:solidFill>
              <a:srgbClr val="EF9C9F"/>
            </a:solidFill>
          </p:spPr>
          <p:txBody>
            <a:bodyPr wrap="square" lIns="0" tIns="0" rIns="0" bIns="0" rtlCol="0">
              <a:noAutofit/>
            </a:bodyPr>
            <a:lstStyle/>
            <a:p>
              <a:endParaRPr sz="700"/>
            </a:p>
          </p:txBody>
        </p:sp>
        <p:sp>
          <p:nvSpPr>
            <p:cNvPr id="2047" name="object 2088"/>
            <p:cNvSpPr/>
            <p:nvPr/>
          </p:nvSpPr>
          <p:spPr>
            <a:xfrm>
              <a:off x="7796778" y="2545335"/>
              <a:ext cx="24629" cy="40508"/>
            </a:xfrm>
            <a:custGeom>
              <a:avLst/>
              <a:gdLst/>
              <a:ahLst/>
              <a:cxnLst/>
              <a:rect l="l" t="t" r="r" b="b"/>
              <a:pathLst>
                <a:path w="9144" h="15239">
                  <a:moveTo>
                    <a:pt x="9144" y="4571"/>
                  </a:moveTo>
                  <a:lnTo>
                    <a:pt x="7619" y="3047"/>
                  </a:lnTo>
                  <a:lnTo>
                    <a:pt x="6096" y="3047"/>
                  </a:lnTo>
                  <a:lnTo>
                    <a:pt x="6096" y="4571"/>
                  </a:lnTo>
                  <a:lnTo>
                    <a:pt x="4572" y="6095"/>
                  </a:lnTo>
                  <a:lnTo>
                    <a:pt x="3048" y="6095"/>
                  </a:lnTo>
                  <a:lnTo>
                    <a:pt x="1524" y="4571"/>
                  </a:lnTo>
                  <a:lnTo>
                    <a:pt x="3048" y="3047"/>
                  </a:lnTo>
                  <a:lnTo>
                    <a:pt x="4572" y="1524"/>
                  </a:lnTo>
                  <a:lnTo>
                    <a:pt x="4572" y="0"/>
                  </a:lnTo>
                  <a:lnTo>
                    <a:pt x="0" y="1524"/>
                  </a:lnTo>
                  <a:lnTo>
                    <a:pt x="0" y="15239"/>
                  </a:lnTo>
                  <a:lnTo>
                    <a:pt x="1524" y="15239"/>
                  </a:lnTo>
                  <a:lnTo>
                    <a:pt x="9144" y="4571"/>
                  </a:lnTo>
                  <a:close/>
                </a:path>
              </a:pathLst>
            </a:custGeom>
            <a:solidFill>
              <a:srgbClr val="DC2B18"/>
            </a:solidFill>
          </p:spPr>
          <p:txBody>
            <a:bodyPr wrap="square" lIns="0" tIns="0" rIns="0" bIns="0" rtlCol="0">
              <a:noAutofit/>
            </a:bodyPr>
            <a:lstStyle/>
            <a:p>
              <a:endParaRPr sz="700"/>
            </a:p>
          </p:txBody>
        </p:sp>
        <p:sp>
          <p:nvSpPr>
            <p:cNvPr id="2048" name="object 2089"/>
            <p:cNvSpPr/>
            <p:nvPr/>
          </p:nvSpPr>
          <p:spPr>
            <a:xfrm>
              <a:off x="7804988" y="2555463"/>
              <a:ext cx="4105" cy="0"/>
            </a:xfrm>
            <a:custGeom>
              <a:avLst/>
              <a:gdLst/>
              <a:ahLst/>
              <a:cxnLst/>
              <a:rect l="l" t="t" r="r" b="b"/>
              <a:pathLst>
                <a:path w="1524">
                  <a:moveTo>
                    <a:pt x="0" y="0"/>
                  </a:moveTo>
                  <a:lnTo>
                    <a:pt x="1524" y="0"/>
                  </a:lnTo>
                </a:path>
              </a:pathLst>
            </a:custGeom>
            <a:ln w="2793">
              <a:solidFill>
                <a:srgbClr val="EFA127"/>
              </a:solidFill>
            </a:ln>
          </p:spPr>
          <p:txBody>
            <a:bodyPr wrap="square" lIns="0" tIns="0" rIns="0" bIns="0" rtlCol="0">
              <a:noAutofit/>
            </a:bodyPr>
            <a:lstStyle/>
            <a:p>
              <a:endParaRPr sz="700"/>
            </a:p>
          </p:txBody>
        </p:sp>
        <p:sp>
          <p:nvSpPr>
            <p:cNvPr id="2049" name="object 2090"/>
            <p:cNvSpPr/>
            <p:nvPr/>
          </p:nvSpPr>
          <p:spPr>
            <a:xfrm>
              <a:off x="7776254" y="2516978"/>
              <a:ext cx="69779" cy="72919"/>
            </a:xfrm>
            <a:custGeom>
              <a:avLst/>
              <a:gdLst/>
              <a:ahLst/>
              <a:cxnLst/>
              <a:rect l="l" t="t" r="r" b="b"/>
              <a:pathLst>
                <a:path w="25907" h="27432">
                  <a:moveTo>
                    <a:pt x="1524" y="15239"/>
                  </a:moveTo>
                  <a:lnTo>
                    <a:pt x="3048" y="18287"/>
                  </a:lnTo>
                  <a:lnTo>
                    <a:pt x="3048" y="19812"/>
                  </a:lnTo>
                  <a:lnTo>
                    <a:pt x="4572" y="21336"/>
                  </a:lnTo>
                  <a:lnTo>
                    <a:pt x="4572" y="24384"/>
                  </a:lnTo>
                  <a:lnTo>
                    <a:pt x="6096" y="24384"/>
                  </a:lnTo>
                  <a:lnTo>
                    <a:pt x="6096" y="12192"/>
                  </a:lnTo>
                  <a:lnTo>
                    <a:pt x="12192" y="9144"/>
                  </a:lnTo>
                  <a:lnTo>
                    <a:pt x="13716" y="12192"/>
                  </a:lnTo>
                  <a:lnTo>
                    <a:pt x="16764" y="10668"/>
                  </a:lnTo>
                  <a:lnTo>
                    <a:pt x="19812" y="15239"/>
                  </a:lnTo>
                  <a:lnTo>
                    <a:pt x="10668" y="27432"/>
                  </a:lnTo>
                  <a:lnTo>
                    <a:pt x="12192" y="27432"/>
                  </a:lnTo>
                  <a:lnTo>
                    <a:pt x="12192" y="25907"/>
                  </a:lnTo>
                  <a:lnTo>
                    <a:pt x="13716" y="24384"/>
                  </a:lnTo>
                  <a:lnTo>
                    <a:pt x="15239" y="24384"/>
                  </a:lnTo>
                  <a:lnTo>
                    <a:pt x="16764" y="22859"/>
                  </a:lnTo>
                  <a:lnTo>
                    <a:pt x="18287" y="22859"/>
                  </a:lnTo>
                  <a:lnTo>
                    <a:pt x="18287" y="21336"/>
                  </a:lnTo>
                  <a:lnTo>
                    <a:pt x="21336" y="21336"/>
                  </a:lnTo>
                  <a:lnTo>
                    <a:pt x="21336" y="19812"/>
                  </a:lnTo>
                  <a:lnTo>
                    <a:pt x="22859" y="19812"/>
                  </a:lnTo>
                  <a:lnTo>
                    <a:pt x="22859" y="18287"/>
                  </a:lnTo>
                  <a:lnTo>
                    <a:pt x="24384" y="18287"/>
                  </a:lnTo>
                  <a:lnTo>
                    <a:pt x="24384" y="16764"/>
                  </a:lnTo>
                  <a:lnTo>
                    <a:pt x="25907" y="15239"/>
                  </a:lnTo>
                  <a:lnTo>
                    <a:pt x="25907" y="9144"/>
                  </a:lnTo>
                  <a:lnTo>
                    <a:pt x="24384" y="7619"/>
                  </a:lnTo>
                  <a:lnTo>
                    <a:pt x="24384" y="6096"/>
                  </a:lnTo>
                  <a:lnTo>
                    <a:pt x="22859" y="6096"/>
                  </a:lnTo>
                  <a:lnTo>
                    <a:pt x="22859" y="4572"/>
                  </a:lnTo>
                  <a:lnTo>
                    <a:pt x="21336" y="3048"/>
                  </a:lnTo>
                  <a:lnTo>
                    <a:pt x="19812" y="3048"/>
                  </a:lnTo>
                  <a:lnTo>
                    <a:pt x="19812" y="1524"/>
                  </a:lnTo>
                  <a:lnTo>
                    <a:pt x="16764" y="1524"/>
                  </a:lnTo>
                  <a:lnTo>
                    <a:pt x="15239" y="0"/>
                  </a:lnTo>
                  <a:lnTo>
                    <a:pt x="7619" y="0"/>
                  </a:lnTo>
                  <a:lnTo>
                    <a:pt x="7619" y="1524"/>
                  </a:lnTo>
                  <a:lnTo>
                    <a:pt x="4572" y="1524"/>
                  </a:lnTo>
                  <a:lnTo>
                    <a:pt x="3048" y="3048"/>
                  </a:lnTo>
                  <a:lnTo>
                    <a:pt x="1524" y="4572"/>
                  </a:lnTo>
                  <a:lnTo>
                    <a:pt x="1524" y="6096"/>
                  </a:lnTo>
                  <a:lnTo>
                    <a:pt x="0" y="7619"/>
                  </a:lnTo>
                  <a:lnTo>
                    <a:pt x="0" y="13716"/>
                  </a:lnTo>
                  <a:lnTo>
                    <a:pt x="1524" y="15239"/>
                  </a:lnTo>
                  <a:close/>
                </a:path>
              </a:pathLst>
            </a:custGeom>
            <a:solidFill>
              <a:srgbClr val="EF9C9F"/>
            </a:solidFill>
          </p:spPr>
          <p:txBody>
            <a:bodyPr wrap="square" lIns="0" tIns="0" rIns="0" bIns="0" rtlCol="0">
              <a:noAutofit/>
            </a:bodyPr>
            <a:lstStyle/>
            <a:p>
              <a:endParaRPr sz="700"/>
            </a:p>
          </p:txBody>
        </p:sp>
        <p:sp>
          <p:nvSpPr>
            <p:cNvPr id="2050" name="object 2091"/>
            <p:cNvSpPr/>
            <p:nvPr/>
          </p:nvSpPr>
          <p:spPr>
            <a:xfrm>
              <a:off x="7780359" y="2521029"/>
              <a:ext cx="24626" cy="28357"/>
            </a:xfrm>
            <a:custGeom>
              <a:avLst/>
              <a:gdLst/>
              <a:ahLst/>
              <a:cxnLst/>
              <a:rect l="l" t="t" r="r" b="b"/>
              <a:pathLst>
                <a:path w="9143" h="10668">
                  <a:moveTo>
                    <a:pt x="1523" y="10668"/>
                  </a:moveTo>
                  <a:lnTo>
                    <a:pt x="1523" y="9143"/>
                  </a:lnTo>
                  <a:lnTo>
                    <a:pt x="3048" y="7620"/>
                  </a:lnTo>
                  <a:lnTo>
                    <a:pt x="3048" y="6095"/>
                  </a:lnTo>
                  <a:lnTo>
                    <a:pt x="4571" y="4572"/>
                  </a:lnTo>
                  <a:lnTo>
                    <a:pt x="7619" y="4572"/>
                  </a:lnTo>
                  <a:lnTo>
                    <a:pt x="7619" y="3048"/>
                  </a:lnTo>
                  <a:lnTo>
                    <a:pt x="9143" y="3048"/>
                  </a:lnTo>
                  <a:lnTo>
                    <a:pt x="9143" y="0"/>
                  </a:lnTo>
                  <a:lnTo>
                    <a:pt x="6095" y="0"/>
                  </a:lnTo>
                  <a:lnTo>
                    <a:pt x="4571" y="1524"/>
                  </a:lnTo>
                  <a:lnTo>
                    <a:pt x="3048" y="3048"/>
                  </a:lnTo>
                  <a:lnTo>
                    <a:pt x="1523" y="4572"/>
                  </a:lnTo>
                  <a:lnTo>
                    <a:pt x="1523" y="6095"/>
                  </a:lnTo>
                  <a:lnTo>
                    <a:pt x="0" y="9143"/>
                  </a:lnTo>
                  <a:lnTo>
                    <a:pt x="1523" y="10668"/>
                  </a:lnTo>
                  <a:close/>
                </a:path>
              </a:pathLst>
            </a:custGeom>
            <a:solidFill>
              <a:srgbClr val="FFFFFF"/>
            </a:solidFill>
          </p:spPr>
          <p:txBody>
            <a:bodyPr wrap="square" lIns="0" tIns="0" rIns="0" bIns="0" rtlCol="0">
              <a:noAutofit/>
            </a:bodyPr>
            <a:lstStyle/>
            <a:p>
              <a:endParaRPr sz="700"/>
            </a:p>
          </p:txBody>
        </p:sp>
        <p:sp>
          <p:nvSpPr>
            <p:cNvPr id="2051" name="object 2092"/>
            <p:cNvSpPr/>
            <p:nvPr/>
          </p:nvSpPr>
          <p:spPr>
            <a:xfrm>
              <a:off x="7788569" y="2589897"/>
              <a:ext cx="12312" cy="8099"/>
            </a:xfrm>
            <a:custGeom>
              <a:avLst/>
              <a:gdLst/>
              <a:ahLst/>
              <a:cxnLst/>
              <a:rect l="l" t="t" r="r" b="b"/>
              <a:pathLst>
                <a:path w="4571" h="3048">
                  <a:moveTo>
                    <a:pt x="0" y="0"/>
                  </a:moveTo>
                  <a:lnTo>
                    <a:pt x="0" y="1523"/>
                  </a:lnTo>
                  <a:lnTo>
                    <a:pt x="4571" y="3047"/>
                  </a:lnTo>
                  <a:lnTo>
                    <a:pt x="0" y="0"/>
                  </a:lnTo>
                  <a:close/>
                </a:path>
              </a:pathLst>
            </a:custGeom>
            <a:solidFill>
              <a:srgbClr val="DC254A"/>
            </a:solidFill>
          </p:spPr>
          <p:txBody>
            <a:bodyPr wrap="square" lIns="0" tIns="0" rIns="0" bIns="0" rtlCol="0">
              <a:noAutofit/>
            </a:bodyPr>
            <a:lstStyle/>
            <a:p>
              <a:endParaRPr sz="700"/>
            </a:p>
          </p:txBody>
        </p:sp>
        <p:sp>
          <p:nvSpPr>
            <p:cNvPr id="2052" name="object 2093"/>
            <p:cNvSpPr/>
            <p:nvPr/>
          </p:nvSpPr>
          <p:spPr>
            <a:xfrm>
              <a:off x="7784464" y="2593945"/>
              <a:ext cx="12312" cy="8102"/>
            </a:xfrm>
            <a:custGeom>
              <a:avLst/>
              <a:gdLst/>
              <a:ahLst/>
              <a:cxnLst/>
              <a:rect l="l" t="t" r="r" b="b"/>
              <a:pathLst>
                <a:path w="4571" h="3048">
                  <a:moveTo>
                    <a:pt x="0" y="0"/>
                  </a:moveTo>
                  <a:lnTo>
                    <a:pt x="1524" y="1524"/>
                  </a:lnTo>
                  <a:lnTo>
                    <a:pt x="4571" y="3048"/>
                  </a:lnTo>
                  <a:lnTo>
                    <a:pt x="0" y="0"/>
                  </a:lnTo>
                  <a:close/>
                </a:path>
              </a:pathLst>
            </a:custGeom>
            <a:solidFill>
              <a:srgbClr val="4A3E6D"/>
            </a:solidFill>
          </p:spPr>
          <p:txBody>
            <a:bodyPr wrap="square" lIns="0" tIns="0" rIns="0" bIns="0" rtlCol="0">
              <a:noAutofit/>
            </a:bodyPr>
            <a:lstStyle/>
            <a:p>
              <a:endParaRPr sz="700"/>
            </a:p>
          </p:txBody>
        </p:sp>
        <p:sp>
          <p:nvSpPr>
            <p:cNvPr id="2053" name="object 2094"/>
            <p:cNvSpPr/>
            <p:nvPr/>
          </p:nvSpPr>
          <p:spPr>
            <a:xfrm>
              <a:off x="7784464" y="2602050"/>
              <a:ext cx="12312" cy="4048"/>
            </a:xfrm>
            <a:custGeom>
              <a:avLst/>
              <a:gdLst/>
              <a:ahLst/>
              <a:cxnLst/>
              <a:rect l="l" t="t" r="r" b="b"/>
              <a:pathLst>
                <a:path w="4571" h="1524">
                  <a:moveTo>
                    <a:pt x="0" y="0"/>
                  </a:moveTo>
                  <a:lnTo>
                    <a:pt x="4571" y="1524"/>
                  </a:lnTo>
                  <a:lnTo>
                    <a:pt x="0" y="0"/>
                  </a:lnTo>
                  <a:close/>
                </a:path>
              </a:pathLst>
            </a:custGeom>
            <a:solidFill>
              <a:srgbClr val="4A3E6D"/>
            </a:solidFill>
          </p:spPr>
          <p:txBody>
            <a:bodyPr wrap="square" lIns="0" tIns="0" rIns="0" bIns="0" rtlCol="0">
              <a:noAutofit/>
            </a:bodyPr>
            <a:lstStyle/>
            <a:p>
              <a:endParaRPr sz="700"/>
            </a:p>
          </p:txBody>
        </p:sp>
        <p:sp>
          <p:nvSpPr>
            <p:cNvPr id="2054" name="object 2095"/>
            <p:cNvSpPr/>
            <p:nvPr/>
          </p:nvSpPr>
          <p:spPr>
            <a:xfrm>
              <a:off x="7788569" y="2589897"/>
              <a:ext cx="12312" cy="4048"/>
            </a:xfrm>
            <a:custGeom>
              <a:avLst/>
              <a:gdLst/>
              <a:ahLst/>
              <a:cxnLst/>
              <a:rect l="l" t="t" r="r" b="b"/>
              <a:pathLst>
                <a:path w="4571" h="1524">
                  <a:moveTo>
                    <a:pt x="0" y="0"/>
                  </a:moveTo>
                  <a:lnTo>
                    <a:pt x="0" y="1523"/>
                  </a:lnTo>
                  <a:lnTo>
                    <a:pt x="4571" y="1523"/>
                  </a:lnTo>
                  <a:lnTo>
                    <a:pt x="0" y="0"/>
                  </a:lnTo>
                  <a:close/>
                </a:path>
              </a:pathLst>
            </a:custGeom>
            <a:solidFill>
              <a:srgbClr val="8ECA4E"/>
            </a:solidFill>
          </p:spPr>
          <p:txBody>
            <a:bodyPr wrap="square" lIns="0" tIns="0" rIns="0" bIns="0" rtlCol="0">
              <a:noAutofit/>
            </a:bodyPr>
            <a:lstStyle/>
            <a:p>
              <a:endParaRPr sz="700"/>
            </a:p>
          </p:txBody>
        </p:sp>
        <p:sp>
          <p:nvSpPr>
            <p:cNvPr id="2055" name="object 2096"/>
            <p:cNvSpPr/>
            <p:nvPr/>
          </p:nvSpPr>
          <p:spPr>
            <a:xfrm>
              <a:off x="7784464" y="2593945"/>
              <a:ext cx="12312" cy="8102"/>
            </a:xfrm>
            <a:custGeom>
              <a:avLst/>
              <a:gdLst/>
              <a:ahLst/>
              <a:cxnLst/>
              <a:rect l="l" t="t" r="r" b="b"/>
              <a:pathLst>
                <a:path w="4571" h="3048">
                  <a:moveTo>
                    <a:pt x="0" y="0"/>
                  </a:moveTo>
                  <a:lnTo>
                    <a:pt x="0" y="1524"/>
                  </a:lnTo>
                  <a:lnTo>
                    <a:pt x="4571" y="3048"/>
                  </a:lnTo>
                  <a:lnTo>
                    <a:pt x="0" y="0"/>
                  </a:lnTo>
                  <a:close/>
                </a:path>
              </a:pathLst>
            </a:custGeom>
            <a:solidFill>
              <a:srgbClr val="DC254A"/>
            </a:solidFill>
          </p:spPr>
          <p:txBody>
            <a:bodyPr wrap="square" lIns="0" tIns="0" rIns="0" bIns="0" rtlCol="0">
              <a:noAutofit/>
            </a:bodyPr>
            <a:lstStyle/>
            <a:p>
              <a:endParaRPr sz="700"/>
            </a:p>
          </p:txBody>
        </p:sp>
        <p:sp>
          <p:nvSpPr>
            <p:cNvPr id="2056" name="object 2097"/>
            <p:cNvSpPr/>
            <p:nvPr/>
          </p:nvSpPr>
          <p:spPr>
            <a:xfrm>
              <a:off x="7784464" y="2597996"/>
              <a:ext cx="12312" cy="8102"/>
            </a:xfrm>
            <a:custGeom>
              <a:avLst/>
              <a:gdLst/>
              <a:ahLst/>
              <a:cxnLst/>
              <a:rect l="l" t="t" r="r" b="b"/>
              <a:pathLst>
                <a:path w="4571" h="3048">
                  <a:moveTo>
                    <a:pt x="0" y="0"/>
                  </a:moveTo>
                  <a:lnTo>
                    <a:pt x="0" y="1524"/>
                  </a:lnTo>
                  <a:lnTo>
                    <a:pt x="4571" y="3048"/>
                  </a:lnTo>
                  <a:lnTo>
                    <a:pt x="0" y="0"/>
                  </a:lnTo>
                  <a:close/>
                </a:path>
              </a:pathLst>
            </a:custGeom>
            <a:solidFill>
              <a:srgbClr val="DC254A"/>
            </a:solidFill>
          </p:spPr>
          <p:txBody>
            <a:bodyPr wrap="square" lIns="0" tIns="0" rIns="0" bIns="0" rtlCol="0">
              <a:noAutofit/>
            </a:bodyPr>
            <a:lstStyle/>
            <a:p>
              <a:endParaRPr sz="700"/>
            </a:p>
          </p:txBody>
        </p:sp>
        <p:sp>
          <p:nvSpPr>
            <p:cNvPr id="2057" name="object 2098"/>
            <p:cNvSpPr/>
            <p:nvPr/>
          </p:nvSpPr>
          <p:spPr>
            <a:xfrm>
              <a:off x="7809093" y="2500773"/>
              <a:ext cx="4102" cy="4048"/>
            </a:xfrm>
            <a:custGeom>
              <a:avLst/>
              <a:gdLst/>
              <a:ahLst/>
              <a:cxnLst/>
              <a:rect l="l" t="t" r="r" b="b"/>
              <a:pathLst>
                <a:path w="1523" h="1524">
                  <a:moveTo>
                    <a:pt x="0" y="0"/>
                  </a:moveTo>
                  <a:lnTo>
                    <a:pt x="1523" y="1524"/>
                  </a:lnTo>
                  <a:lnTo>
                    <a:pt x="1523" y="0"/>
                  </a:lnTo>
                  <a:lnTo>
                    <a:pt x="0" y="0"/>
                  </a:lnTo>
                  <a:close/>
                </a:path>
              </a:pathLst>
            </a:custGeom>
            <a:solidFill>
              <a:srgbClr val="DC2B18"/>
            </a:solidFill>
          </p:spPr>
          <p:txBody>
            <a:bodyPr wrap="square" lIns="0" tIns="0" rIns="0" bIns="0" rtlCol="0">
              <a:noAutofit/>
            </a:bodyPr>
            <a:lstStyle/>
            <a:p>
              <a:endParaRPr sz="700"/>
            </a:p>
          </p:txBody>
        </p:sp>
        <p:sp>
          <p:nvSpPr>
            <p:cNvPr id="2058" name="object 2099"/>
            <p:cNvSpPr/>
            <p:nvPr/>
          </p:nvSpPr>
          <p:spPr>
            <a:xfrm>
              <a:off x="7809093" y="2492669"/>
              <a:ext cx="4102" cy="0"/>
            </a:xfrm>
            <a:custGeom>
              <a:avLst/>
              <a:gdLst/>
              <a:ahLst/>
              <a:cxnLst/>
              <a:rect l="l" t="t" r="r" b="b"/>
              <a:pathLst>
                <a:path w="1523">
                  <a:moveTo>
                    <a:pt x="0" y="0"/>
                  </a:moveTo>
                  <a:lnTo>
                    <a:pt x="1523" y="0"/>
                  </a:lnTo>
                </a:path>
              </a:pathLst>
            </a:custGeom>
            <a:ln w="7366">
              <a:solidFill>
                <a:srgbClr val="DC2B18"/>
              </a:solidFill>
            </a:ln>
          </p:spPr>
          <p:txBody>
            <a:bodyPr wrap="square" lIns="0" tIns="0" rIns="0" bIns="0" rtlCol="0">
              <a:noAutofit/>
            </a:bodyPr>
            <a:lstStyle/>
            <a:p>
              <a:endParaRPr sz="700"/>
            </a:p>
          </p:txBody>
        </p:sp>
        <p:sp>
          <p:nvSpPr>
            <p:cNvPr id="2059" name="object 2100"/>
            <p:cNvSpPr/>
            <p:nvPr/>
          </p:nvSpPr>
          <p:spPr>
            <a:xfrm>
              <a:off x="7809093" y="2484567"/>
              <a:ext cx="4102" cy="0"/>
            </a:xfrm>
            <a:custGeom>
              <a:avLst/>
              <a:gdLst/>
              <a:ahLst/>
              <a:cxnLst/>
              <a:rect l="l" t="t" r="r" b="b"/>
              <a:pathLst>
                <a:path w="1523">
                  <a:moveTo>
                    <a:pt x="1523" y="0"/>
                  </a:moveTo>
                  <a:lnTo>
                    <a:pt x="0" y="0"/>
                  </a:lnTo>
                  <a:lnTo>
                    <a:pt x="1523" y="0"/>
                  </a:lnTo>
                  <a:close/>
                </a:path>
              </a:pathLst>
            </a:custGeom>
            <a:solidFill>
              <a:srgbClr val="DC2B18"/>
            </a:solidFill>
          </p:spPr>
          <p:txBody>
            <a:bodyPr wrap="square" lIns="0" tIns="0" rIns="0" bIns="0" rtlCol="0">
              <a:noAutofit/>
            </a:bodyPr>
            <a:lstStyle/>
            <a:p>
              <a:endParaRPr sz="700"/>
            </a:p>
          </p:txBody>
        </p:sp>
        <p:sp>
          <p:nvSpPr>
            <p:cNvPr id="2060" name="object 2101"/>
            <p:cNvSpPr/>
            <p:nvPr/>
          </p:nvSpPr>
          <p:spPr>
            <a:xfrm>
              <a:off x="7784464" y="2500773"/>
              <a:ext cx="4105" cy="4048"/>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061" name="object 2102"/>
            <p:cNvSpPr/>
            <p:nvPr/>
          </p:nvSpPr>
          <p:spPr>
            <a:xfrm>
              <a:off x="7776254" y="2492669"/>
              <a:ext cx="12314" cy="12151"/>
            </a:xfrm>
            <a:custGeom>
              <a:avLst/>
              <a:gdLst/>
              <a:ahLst/>
              <a:cxnLst/>
              <a:rect l="l" t="t" r="r" b="b"/>
              <a:pathLst>
                <a:path w="4572" h="4572">
                  <a:moveTo>
                    <a:pt x="0" y="0"/>
                  </a:moveTo>
                  <a:lnTo>
                    <a:pt x="0" y="1524"/>
                  </a:lnTo>
                  <a:lnTo>
                    <a:pt x="3048" y="4572"/>
                  </a:lnTo>
                  <a:lnTo>
                    <a:pt x="4572" y="3048"/>
                  </a:lnTo>
                  <a:lnTo>
                    <a:pt x="1524" y="0"/>
                  </a:lnTo>
                  <a:lnTo>
                    <a:pt x="0" y="0"/>
                  </a:lnTo>
                  <a:close/>
                </a:path>
              </a:pathLst>
            </a:custGeom>
            <a:solidFill>
              <a:srgbClr val="DC2B18"/>
            </a:solidFill>
          </p:spPr>
          <p:txBody>
            <a:bodyPr wrap="square" lIns="0" tIns="0" rIns="0" bIns="0" rtlCol="0">
              <a:noAutofit/>
            </a:bodyPr>
            <a:lstStyle/>
            <a:p>
              <a:endParaRPr sz="700"/>
            </a:p>
          </p:txBody>
        </p:sp>
        <p:sp>
          <p:nvSpPr>
            <p:cNvPr id="2062" name="object 2103"/>
            <p:cNvSpPr/>
            <p:nvPr/>
          </p:nvSpPr>
          <p:spPr>
            <a:xfrm>
              <a:off x="7776254" y="2492669"/>
              <a:ext cx="4105" cy="4048"/>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063" name="object 2104"/>
            <p:cNvSpPr/>
            <p:nvPr/>
          </p:nvSpPr>
          <p:spPr>
            <a:xfrm>
              <a:off x="7763940" y="2516978"/>
              <a:ext cx="0" cy="4051"/>
            </a:xfrm>
            <a:custGeom>
              <a:avLst/>
              <a:gdLst/>
              <a:ahLst/>
              <a:cxnLst/>
              <a:rect l="l" t="t" r="r" b="b"/>
              <a:pathLst>
                <a:path h="1524">
                  <a:moveTo>
                    <a:pt x="0" y="1524"/>
                  </a:moveTo>
                  <a:lnTo>
                    <a:pt x="0" y="0"/>
                  </a:lnTo>
                  <a:lnTo>
                    <a:pt x="0" y="1524"/>
                  </a:lnTo>
                  <a:close/>
                </a:path>
              </a:pathLst>
            </a:custGeom>
            <a:solidFill>
              <a:srgbClr val="DC2B18"/>
            </a:solidFill>
          </p:spPr>
          <p:txBody>
            <a:bodyPr wrap="square" lIns="0" tIns="0" rIns="0" bIns="0" rtlCol="0">
              <a:noAutofit/>
            </a:bodyPr>
            <a:lstStyle/>
            <a:p>
              <a:endParaRPr sz="700"/>
            </a:p>
          </p:txBody>
        </p:sp>
        <p:sp>
          <p:nvSpPr>
            <p:cNvPr id="2064" name="object 2105"/>
            <p:cNvSpPr/>
            <p:nvPr/>
          </p:nvSpPr>
          <p:spPr>
            <a:xfrm>
              <a:off x="7747521" y="2512927"/>
              <a:ext cx="16417" cy="8102"/>
            </a:xfrm>
            <a:custGeom>
              <a:avLst/>
              <a:gdLst/>
              <a:ahLst/>
              <a:cxnLst/>
              <a:rect l="l" t="t" r="r" b="b"/>
              <a:pathLst>
                <a:path w="6095" h="3048">
                  <a:moveTo>
                    <a:pt x="0" y="0"/>
                  </a:moveTo>
                  <a:lnTo>
                    <a:pt x="0" y="1524"/>
                  </a:lnTo>
                  <a:lnTo>
                    <a:pt x="6095" y="3048"/>
                  </a:lnTo>
                  <a:lnTo>
                    <a:pt x="6095" y="1524"/>
                  </a:lnTo>
                  <a:lnTo>
                    <a:pt x="0" y="0"/>
                  </a:lnTo>
                  <a:close/>
                </a:path>
              </a:pathLst>
            </a:custGeom>
            <a:solidFill>
              <a:srgbClr val="DC2B18"/>
            </a:solidFill>
          </p:spPr>
          <p:txBody>
            <a:bodyPr wrap="square" lIns="0" tIns="0" rIns="0" bIns="0" rtlCol="0">
              <a:noAutofit/>
            </a:bodyPr>
            <a:lstStyle/>
            <a:p>
              <a:endParaRPr sz="700"/>
            </a:p>
          </p:txBody>
        </p:sp>
        <p:sp>
          <p:nvSpPr>
            <p:cNvPr id="2065" name="object 2106"/>
            <p:cNvSpPr/>
            <p:nvPr/>
          </p:nvSpPr>
          <p:spPr>
            <a:xfrm>
              <a:off x="7743416" y="2514952"/>
              <a:ext cx="4105" cy="0"/>
            </a:xfrm>
            <a:custGeom>
              <a:avLst/>
              <a:gdLst/>
              <a:ahLst/>
              <a:cxnLst/>
              <a:rect l="l" t="t" r="r" b="b"/>
              <a:pathLst>
                <a:path w="1524">
                  <a:moveTo>
                    <a:pt x="0" y="0"/>
                  </a:moveTo>
                  <a:lnTo>
                    <a:pt x="1524" y="0"/>
                  </a:lnTo>
                </a:path>
              </a:pathLst>
            </a:custGeom>
            <a:ln w="2794">
              <a:solidFill>
                <a:srgbClr val="DC2B18"/>
              </a:solidFill>
            </a:ln>
          </p:spPr>
          <p:txBody>
            <a:bodyPr wrap="square" lIns="0" tIns="0" rIns="0" bIns="0" rtlCol="0">
              <a:noAutofit/>
            </a:bodyPr>
            <a:lstStyle/>
            <a:p>
              <a:endParaRPr sz="700"/>
            </a:p>
          </p:txBody>
        </p:sp>
        <p:sp>
          <p:nvSpPr>
            <p:cNvPr id="2066" name="object 2107"/>
            <p:cNvSpPr/>
            <p:nvPr/>
          </p:nvSpPr>
          <p:spPr>
            <a:xfrm>
              <a:off x="7755730" y="2537233"/>
              <a:ext cx="4105" cy="8102"/>
            </a:xfrm>
            <a:custGeom>
              <a:avLst/>
              <a:gdLst/>
              <a:ahLst/>
              <a:cxnLst/>
              <a:rect l="l" t="t" r="r" b="b"/>
              <a:pathLst>
                <a:path w="1524" h="3048">
                  <a:moveTo>
                    <a:pt x="0" y="3047"/>
                  </a:moveTo>
                  <a:lnTo>
                    <a:pt x="1524" y="1524"/>
                  </a:lnTo>
                  <a:lnTo>
                    <a:pt x="1524" y="0"/>
                  </a:lnTo>
                  <a:lnTo>
                    <a:pt x="0" y="0"/>
                  </a:lnTo>
                  <a:lnTo>
                    <a:pt x="0" y="3047"/>
                  </a:lnTo>
                  <a:close/>
                </a:path>
              </a:pathLst>
            </a:custGeom>
            <a:solidFill>
              <a:srgbClr val="DC2B18"/>
            </a:solidFill>
          </p:spPr>
          <p:txBody>
            <a:bodyPr wrap="square" lIns="0" tIns="0" rIns="0" bIns="0" rtlCol="0">
              <a:noAutofit/>
            </a:bodyPr>
            <a:lstStyle/>
            <a:p>
              <a:endParaRPr sz="700"/>
            </a:p>
          </p:txBody>
        </p:sp>
        <p:sp>
          <p:nvSpPr>
            <p:cNvPr id="2067" name="object 2108"/>
            <p:cNvSpPr/>
            <p:nvPr/>
          </p:nvSpPr>
          <p:spPr>
            <a:xfrm>
              <a:off x="7743416" y="2537233"/>
              <a:ext cx="12314" cy="8102"/>
            </a:xfrm>
            <a:custGeom>
              <a:avLst/>
              <a:gdLst/>
              <a:ahLst/>
              <a:cxnLst/>
              <a:rect l="l" t="t" r="r" b="b"/>
              <a:pathLst>
                <a:path w="4572" h="3048">
                  <a:moveTo>
                    <a:pt x="0" y="1524"/>
                  </a:moveTo>
                  <a:lnTo>
                    <a:pt x="0" y="3047"/>
                  </a:lnTo>
                  <a:lnTo>
                    <a:pt x="4572" y="3047"/>
                  </a:lnTo>
                  <a:lnTo>
                    <a:pt x="4572" y="0"/>
                  </a:lnTo>
                  <a:lnTo>
                    <a:pt x="0" y="0"/>
                  </a:lnTo>
                  <a:lnTo>
                    <a:pt x="0" y="1524"/>
                  </a:lnTo>
                  <a:close/>
                </a:path>
              </a:pathLst>
            </a:custGeom>
            <a:solidFill>
              <a:srgbClr val="DC2B18"/>
            </a:solidFill>
          </p:spPr>
          <p:txBody>
            <a:bodyPr wrap="square" lIns="0" tIns="0" rIns="0" bIns="0" rtlCol="0">
              <a:noAutofit/>
            </a:bodyPr>
            <a:lstStyle/>
            <a:p>
              <a:endParaRPr sz="700"/>
            </a:p>
          </p:txBody>
        </p:sp>
        <p:sp>
          <p:nvSpPr>
            <p:cNvPr id="2068" name="object 2109"/>
            <p:cNvSpPr/>
            <p:nvPr/>
          </p:nvSpPr>
          <p:spPr>
            <a:xfrm>
              <a:off x="7739311" y="2537233"/>
              <a:ext cx="4102" cy="8102"/>
            </a:xfrm>
            <a:custGeom>
              <a:avLst/>
              <a:gdLst/>
              <a:ahLst/>
              <a:cxnLst/>
              <a:rect l="l" t="t" r="r" b="b"/>
              <a:pathLst>
                <a:path w="1523" h="3048">
                  <a:moveTo>
                    <a:pt x="1523" y="0"/>
                  </a:moveTo>
                  <a:lnTo>
                    <a:pt x="1523" y="1524"/>
                  </a:lnTo>
                  <a:lnTo>
                    <a:pt x="0" y="1524"/>
                  </a:lnTo>
                  <a:lnTo>
                    <a:pt x="1523" y="1524"/>
                  </a:lnTo>
                  <a:lnTo>
                    <a:pt x="1523" y="3047"/>
                  </a:lnTo>
                  <a:lnTo>
                    <a:pt x="1523" y="0"/>
                  </a:lnTo>
                  <a:close/>
                </a:path>
              </a:pathLst>
            </a:custGeom>
            <a:solidFill>
              <a:srgbClr val="DC2B18"/>
            </a:solidFill>
          </p:spPr>
          <p:txBody>
            <a:bodyPr wrap="square" lIns="0" tIns="0" rIns="0" bIns="0" rtlCol="0">
              <a:noAutofit/>
            </a:bodyPr>
            <a:lstStyle/>
            <a:p>
              <a:endParaRPr sz="700"/>
            </a:p>
          </p:txBody>
        </p:sp>
        <p:sp>
          <p:nvSpPr>
            <p:cNvPr id="2069" name="object 2110"/>
            <p:cNvSpPr/>
            <p:nvPr/>
          </p:nvSpPr>
          <p:spPr>
            <a:xfrm>
              <a:off x="7759835" y="2565591"/>
              <a:ext cx="4105" cy="4051"/>
            </a:xfrm>
            <a:custGeom>
              <a:avLst/>
              <a:gdLst/>
              <a:ahLst/>
              <a:cxnLst/>
              <a:rect l="l" t="t" r="r" b="b"/>
              <a:pathLst>
                <a:path w="1524" h="1524">
                  <a:moveTo>
                    <a:pt x="1524" y="1523"/>
                  </a:moveTo>
                  <a:lnTo>
                    <a:pt x="1524" y="0"/>
                  </a:lnTo>
                  <a:lnTo>
                    <a:pt x="0" y="0"/>
                  </a:lnTo>
                  <a:lnTo>
                    <a:pt x="1524" y="1523"/>
                  </a:lnTo>
                  <a:close/>
                </a:path>
              </a:pathLst>
            </a:custGeom>
            <a:solidFill>
              <a:srgbClr val="DC2B18"/>
            </a:solidFill>
          </p:spPr>
          <p:txBody>
            <a:bodyPr wrap="square" lIns="0" tIns="0" rIns="0" bIns="0" rtlCol="0">
              <a:noAutofit/>
            </a:bodyPr>
            <a:lstStyle/>
            <a:p>
              <a:endParaRPr sz="700"/>
            </a:p>
          </p:txBody>
        </p:sp>
        <p:sp>
          <p:nvSpPr>
            <p:cNvPr id="2070" name="object 2111"/>
            <p:cNvSpPr/>
            <p:nvPr/>
          </p:nvSpPr>
          <p:spPr>
            <a:xfrm>
              <a:off x="7751625" y="2565591"/>
              <a:ext cx="12314" cy="8102"/>
            </a:xfrm>
            <a:custGeom>
              <a:avLst/>
              <a:gdLst/>
              <a:ahLst/>
              <a:cxnLst/>
              <a:rect l="l" t="t" r="r" b="b"/>
              <a:pathLst>
                <a:path w="4572" h="3048">
                  <a:moveTo>
                    <a:pt x="0" y="3047"/>
                  </a:moveTo>
                  <a:lnTo>
                    <a:pt x="1524" y="3047"/>
                  </a:lnTo>
                  <a:lnTo>
                    <a:pt x="4572" y="1523"/>
                  </a:lnTo>
                  <a:lnTo>
                    <a:pt x="3048" y="0"/>
                  </a:lnTo>
                  <a:lnTo>
                    <a:pt x="0" y="1523"/>
                  </a:lnTo>
                  <a:lnTo>
                    <a:pt x="0" y="3047"/>
                  </a:lnTo>
                  <a:close/>
                </a:path>
              </a:pathLst>
            </a:custGeom>
            <a:solidFill>
              <a:srgbClr val="DC2B18"/>
            </a:solidFill>
          </p:spPr>
          <p:txBody>
            <a:bodyPr wrap="square" lIns="0" tIns="0" rIns="0" bIns="0" rtlCol="0">
              <a:noAutofit/>
            </a:bodyPr>
            <a:lstStyle/>
            <a:p>
              <a:endParaRPr sz="700"/>
            </a:p>
          </p:txBody>
        </p:sp>
        <p:sp>
          <p:nvSpPr>
            <p:cNvPr id="2071" name="object 2112"/>
            <p:cNvSpPr/>
            <p:nvPr/>
          </p:nvSpPr>
          <p:spPr>
            <a:xfrm>
              <a:off x="7751625" y="2569642"/>
              <a:ext cx="4105" cy="4048"/>
            </a:xfrm>
            <a:custGeom>
              <a:avLst/>
              <a:gdLst/>
              <a:ahLst/>
              <a:cxnLst/>
              <a:rect l="l" t="t" r="r" b="b"/>
              <a:pathLst>
                <a:path w="1524" h="1524">
                  <a:moveTo>
                    <a:pt x="1524" y="1523"/>
                  </a:moveTo>
                  <a:lnTo>
                    <a:pt x="0" y="0"/>
                  </a:lnTo>
                  <a:lnTo>
                    <a:pt x="0" y="1523"/>
                  </a:lnTo>
                  <a:lnTo>
                    <a:pt x="1524" y="1523"/>
                  </a:lnTo>
                  <a:close/>
                </a:path>
              </a:pathLst>
            </a:custGeom>
            <a:solidFill>
              <a:srgbClr val="DC2B18"/>
            </a:solidFill>
          </p:spPr>
          <p:txBody>
            <a:bodyPr wrap="square" lIns="0" tIns="0" rIns="0" bIns="0" rtlCol="0">
              <a:noAutofit/>
            </a:bodyPr>
            <a:lstStyle/>
            <a:p>
              <a:endParaRPr sz="700"/>
            </a:p>
          </p:txBody>
        </p:sp>
        <p:sp>
          <p:nvSpPr>
            <p:cNvPr id="2072" name="object 2113"/>
            <p:cNvSpPr/>
            <p:nvPr/>
          </p:nvSpPr>
          <p:spPr>
            <a:xfrm>
              <a:off x="7837827" y="2504825"/>
              <a:ext cx="4105" cy="4051"/>
            </a:xfrm>
            <a:custGeom>
              <a:avLst/>
              <a:gdLst/>
              <a:ahLst/>
              <a:cxnLst/>
              <a:rect l="l" t="t" r="r" b="b"/>
              <a:pathLst>
                <a:path w="1524" h="1524">
                  <a:moveTo>
                    <a:pt x="0" y="0"/>
                  </a:moveTo>
                  <a:lnTo>
                    <a:pt x="0" y="1524"/>
                  </a:lnTo>
                  <a:lnTo>
                    <a:pt x="1524" y="1524"/>
                  </a:lnTo>
                  <a:lnTo>
                    <a:pt x="0" y="0"/>
                  </a:lnTo>
                  <a:close/>
                </a:path>
              </a:pathLst>
            </a:custGeom>
            <a:solidFill>
              <a:srgbClr val="DC2B18"/>
            </a:solidFill>
          </p:spPr>
          <p:txBody>
            <a:bodyPr wrap="square" lIns="0" tIns="0" rIns="0" bIns="0" rtlCol="0">
              <a:noAutofit/>
            </a:bodyPr>
            <a:lstStyle/>
            <a:p>
              <a:endParaRPr sz="700"/>
            </a:p>
          </p:txBody>
        </p:sp>
        <p:sp>
          <p:nvSpPr>
            <p:cNvPr id="2073" name="object 2114"/>
            <p:cNvSpPr/>
            <p:nvPr/>
          </p:nvSpPr>
          <p:spPr>
            <a:xfrm>
              <a:off x="7837827" y="2492669"/>
              <a:ext cx="12314" cy="16204"/>
            </a:xfrm>
            <a:custGeom>
              <a:avLst/>
              <a:gdLst/>
              <a:ahLst/>
              <a:cxnLst/>
              <a:rect l="l" t="t" r="r" b="b"/>
              <a:pathLst>
                <a:path w="4572" h="6096">
                  <a:moveTo>
                    <a:pt x="3048" y="0"/>
                  </a:moveTo>
                  <a:lnTo>
                    <a:pt x="0" y="4572"/>
                  </a:lnTo>
                  <a:lnTo>
                    <a:pt x="1524" y="6096"/>
                  </a:lnTo>
                  <a:lnTo>
                    <a:pt x="4572" y="1524"/>
                  </a:lnTo>
                  <a:lnTo>
                    <a:pt x="3048" y="0"/>
                  </a:lnTo>
                  <a:close/>
                </a:path>
              </a:pathLst>
            </a:custGeom>
            <a:solidFill>
              <a:srgbClr val="DC2B18"/>
            </a:solidFill>
          </p:spPr>
          <p:txBody>
            <a:bodyPr wrap="square" lIns="0" tIns="0" rIns="0" bIns="0" rtlCol="0">
              <a:noAutofit/>
            </a:bodyPr>
            <a:lstStyle/>
            <a:p>
              <a:endParaRPr sz="700"/>
            </a:p>
          </p:txBody>
        </p:sp>
        <p:sp>
          <p:nvSpPr>
            <p:cNvPr id="2074" name="object 2115"/>
            <p:cNvSpPr/>
            <p:nvPr/>
          </p:nvSpPr>
          <p:spPr>
            <a:xfrm>
              <a:off x="7846036" y="2492669"/>
              <a:ext cx="4105" cy="4048"/>
            </a:xfrm>
            <a:custGeom>
              <a:avLst/>
              <a:gdLst/>
              <a:ahLst/>
              <a:cxnLst/>
              <a:rect l="l" t="t" r="r" b="b"/>
              <a:pathLst>
                <a:path w="1524" h="1524">
                  <a:moveTo>
                    <a:pt x="1524" y="1524"/>
                  </a:moveTo>
                  <a:lnTo>
                    <a:pt x="1524" y="0"/>
                  </a:lnTo>
                  <a:lnTo>
                    <a:pt x="0" y="0"/>
                  </a:lnTo>
                  <a:lnTo>
                    <a:pt x="1524" y="1524"/>
                  </a:lnTo>
                  <a:close/>
                </a:path>
              </a:pathLst>
            </a:custGeom>
            <a:solidFill>
              <a:srgbClr val="DC2B18"/>
            </a:solidFill>
          </p:spPr>
          <p:txBody>
            <a:bodyPr wrap="square" lIns="0" tIns="0" rIns="0" bIns="0" rtlCol="0">
              <a:noAutofit/>
            </a:bodyPr>
            <a:lstStyle/>
            <a:p>
              <a:endParaRPr sz="700"/>
            </a:p>
          </p:txBody>
        </p:sp>
        <p:sp>
          <p:nvSpPr>
            <p:cNvPr id="2075" name="object 2116"/>
            <p:cNvSpPr/>
            <p:nvPr/>
          </p:nvSpPr>
          <p:spPr>
            <a:xfrm>
              <a:off x="7858351" y="2516978"/>
              <a:ext cx="4105" cy="4051"/>
            </a:xfrm>
            <a:custGeom>
              <a:avLst/>
              <a:gdLst/>
              <a:ahLst/>
              <a:cxnLst/>
              <a:rect l="l" t="t" r="r" b="b"/>
              <a:pathLst>
                <a:path w="1524" h="1524">
                  <a:moveTo>
                    <a:pt x="0" y="0"/>
                  </a:moveTo>
                  <a:lnTo>
                    <a:pt x="0" y="1524"/>
                  </a:lnTo>
                  <a:lnTo>
                    <a:pt x="1524" y="1524"/>
                  </a:lnTo>
                  <a:lnTo>
                    <a:pt x="0" y="0"/>
                  </a:lnTo>
                  <a:close/>
                </a:path>
              </a:pathLst>
            </a:custGeom>
            <a:solidFill>
              <a:srgbClr val="DC2B18"/>
            </a:solidFill>
          </p:spPr>
          <p:txBody>
            <a:bodyPr wrap="square" lIns="0" tIns="0" rIns="0" bIns="0" rtlCol="0">
              <a:noAutofit/>
            </a:bodyPr>
            <a:lstStyle/>
            <a:p>
              <a:endParaRPr sz="700"/>
            </a:p>
          </p:txBody>
        </p:sp>
        <p:sp>
          <p:nvSpPr>
            <p:cNvPr id="2076" name="object 2117"/>
            <p:cNvSpPr/>
            <p:nvPr/>
          </p:nvSpPr>
          <p:spPr>
            <a:xfrm>
              <a:off x="7858351" y="2512927"/>
              <a:ext cx="20521" cy="8102"/>
            </a:xfrm>
            <a:custGeom>
              <a:avLst/>
              <a:gdLst/>
              <a:ahLst/>
              <a:cxnLst/>
              <a:rect l="l" t="t" r="r" b="b"/>
              <a:pathLst>
                <a:path w="7619" h="3048">
                  <a:moveTo>
                    <a:pt x="7619" y="1524"/>
                  </a:moveTo>
                  <a:lnTo>
                    <a:pt x="7619" y="0"/>
                  </a:lnTo>
                  <a:lnTo>
                    <a:pt x="0" y="1524"/>
                  </a:lnTo>
                  <a:lnTo>
                    <a:pt x="1524" y="3048"/>
                  </a:lnTo>
                  <a:lnTo>
                    <a:pt x="7619" y="1524"/>
                  </a:lnTo>
                  <a:close/>
                </a:path>
              </a:pathLst>
            </a:custGeom>
            <a:solidFill>
              <a:srgbClr val="DC2B18"/>
            </a:solidFill>
          </p:spPr>
          <p:txBody>
            <a:bodyPr wrap="square" lIns="0" tIns="0" rIns="0" bIns="0" rtlCol="0">
              <a:noAutofit/>
            </a:bodyPr>
            <a:lstStyle/>
            <a:p>
              <a:endParaRPr sz="700"/>
            </a:p>
          </p:txBody>
        </p:sp>
        <p:sp>
          <p:nvSpPr>
            <p:cNvPr id="2077" name="object 2118"/>
            <p:cNvSpPr/>
            <p:nvPr/>
          </p:nvSpPr>
          <p:spPr>
            <a:xfrm>
              <a:off x="7878875" y="2514952"/>
              <a:ext cx="4105" cy="0"/>
            </a:xfrm>
            <a:custGeom>
              <a:avLst/>
              <a:gdLst/>
              <a:ahLst/>
              <a:cxnLst/>
              <a:rect l="l" t="t" r="r" b="b"/>
              <a:pathLst>
                <a:path w="1524">
                  <a:moveTo>
                    <a:pt x="0" y="0"/>
                  </a:moveTo>
                  <a:lnTo>
                    <a:pt x="1524" y="0"/>
                  </a:lnTo>
                </a:path>
              </a:pathLst>
            </a:custGeom>
            <a:ln w="2794">
              <a:solidFill>
                <a:srgbClr val="DC2B18"/>
              </a:solidFill>
            </a:ln>
          </p:spPr>
          <p:txBody>
            <a:bodyPr wrap="square" lIns="0" tIns="0" rIns="0" bIns="0" rtlCol="0">
              <a:noAutofit/>
            </a:bodyPr>
            <a:lstStyle/>
            <a:p>
              <a:endParaRPr sz="700"/>
            </a:p>
          </p:txBody>
        </p:sp>
        <p:sp>
          <p:nvSpPr>
            <p:cNvPr id="2078" name="object 2119"/>
            <p:cNvSpPr/>
            <p:nvPr/>
          </p:nvSpPr>
          <p:spPr>
            <a:xfrm>
              <a:off x="7866560" y="2545335"/>
              <a:ext cx="4105" cy="4051"/>
            </a:xfrm>
            <a:custGeom>
              <a:avLst/>
              <a:gdLst/>
              <a:ahLst/>
              <a:cxnLst/>
              <a:rect l="l" t="t" r="r" b="b"/>
              <a:pathLst>
                <a:path w="1524" h="1524">
                  <a:moveTo>
                    <a:pt x="1524" y="0"/>
                  </a:moveTo>
                  <a:lnTo>
                    <a:pt x="0" y="0"/>
                  </a:lnTo>
                  <a:lnTo>
                    <a:pt x="1524" y="1524"/>
                  </a:lnTo>
                  <a:lnTo>
                    <a:pt x="1524" y="0"/>
                  </a:lnTo>
                  <a:close/>
                </a:path>
              </a:pathLst>
            </a:custGeom>
            <a:solidFill>
              <a:srgbClr val="DC2B18"/>
            </a:solidFill>
          </p:spPr>
          <p:txBody>
            <a:bodyPr wrap="square" lIns="0" tIns="0" rIns="0" bIns="0" rtlCol="0">
              <a:noAutofit/>
            </a:bodyPr>
            <a:lstStyle/>
            <a:p>
              <a:endParaRPr sz="700"/>
            </a:p>
          </p:txBody>
        </p:sp>
        <p:sp>
          <p:nvSpPr>
            <p:cNvPr id="2079" name="object 2120"/>
            <p:cNvSpPr/>
            <p:nvPr/>
          </p:nvSpPr>
          <p:spPr>
            <a:xfrm>
              <a:off x="7870665" y="2545335"/>
              <a:ext cx="16417" cy="8102"/>
            </a:xfrm>
            <a:custGeom>
              <a:avLst/>
              <a:gdLst/>
              <a:ahLst/>
              <a:cxnLst/>
              <a:rect l="l" t="t" r="r" b="b"/>
              <a:pathLst>
                <a:path w="6095" h="3048">
                  <a:moveTo>
                    <a:pt x="6095" y="1524"/>
                  </a:moveTo>
                  <a:lnTo>
                    <a:pt x="0" y="0"/>
                  </a:lnTo>
                  <a:lnTo>
                    <a:pt x="0" y="1524"/>
                  </a:lnTo>
                  <a:lnTo>
                    <a:pt x="6095" y="3047"/>
                  </a:lnTo>
                  <a:lnTo>
                    <a:pt x="6095" y="1524"/>
                  </a:lnTo>
                  <a:close/>
                </a:path>
              </a:pathLst>
            </a:custGeom>
            <a:solidFill>
              <a:srgbClr val="DC2B18"/>
            </a:solidFill>
          </p:spPr>
          <p:txBody>
            <a:bodyPr wrap="square" lIns="0" tIns="0" rIns="0" bIns="0" rtlCol="0">
              <a:noAutofit/>
            </a:bodyPr>
            <a:lstStyle/>
            <a:p>
              <a:endParaRPr sz="700"/>
            </a:p>
          </p:txBody>
        </p:sp>
        <p:sp>
          <p:nvSpPr>
            <p:cNvPr id="2080" name="object 2121"/>
            <p:cNvSpPr/>
            <p:nvPr/>
          </p:nvSpPr>
          <p:spPr>
            <a:xfrm>
              <a:off x="7887084" y="2549386"/>
              <a:ext cx="0" cy="4048"/>
            </a:xfrm>
            <a:custGeom>
              <a:avLst/>
              <a:gdLst/>
              <a:ahLst/>
              <a:cxnLst/>
              <a:rect l="l" t="t" r="r" b="b"/>
              <a:pathLst>
                <a:path h="1524">
                  <a:moveTo>
                    <a:pt x="0" y="1523"/>
                  </a:moveTo>
                  <a:lnTo>
                    <a:pt x="0" y="0"/>
                  </a:lnTo>
                  <a:lnTo>
                    <a:pt x="0" y="1523"/>
                  </a:lnTo>
                  <a:close/>
                </a:path>
              </a:pathLst>
            </a:custGeom>
            <a:solidFill>
              <a:srgbClr val="DC2B18"/>
            </a:solidFill>
          </p:spPr>
          <p:txBody>
            <a:bodyPr wrap="square" lIns="0" tIns="0" rIns="0" bIns="0" rtlCol="0">
              <a:noAutofit/>
            </a:bodyPr>
            <a:lstStyle/>
            <a:p>
              <a:endParaRPr sz="700"/>
            </a:p>
          </p:txBody>
        </p:sp>
        <p:sp>
          <p:nvSpPr>
            <p:cNvPr id="2081" name="object 2122"/>
            <p:cNvSpPr/>
            <p:nvPr/>
          </p:nvSpPr>
          <p:spPr>
            <a:xfrm>
              <a:off x="7862455" y="2573693"/>
              <a:ext cx="4105" cy="4048"/>
            </a:xfrm>
            <a:custGeom>
              <a:avLst/>
              <a:gdLst/>
              <a:ahLst/>
              <a:cxnLst/>
              <a:rect l="l" t="t" r="r" b="b"/>
              <a:pathLst>
                <a:path w="1524" h="1524">
                  <a:moveTo>
                    <a:pt x="1524" y="0"/>
                  </a:moveTo>
                  <a:lnTo>
                    <a:pt x="0" y="0"/>
                  </a:lnTo>
                  <a:lnTo>
                    <a:pt x="0" y="1523"/>
                  </a:lnTo>
                  <a:lnTo>
                    <a:pt x="1524" y="0"/>
                  </a:lnTo>
                  <a:close/>
                </a:path>
              </a:pathLst>
            </a:custGeom>
            <a:solidFill>
              <a:srgbClr val="DC2B18"/>
            </a:solidFill>
          </p:spPr>
          <p:txBody>
            <a:bodyPr wrap="square" lIns="0" tIns="0" rIns="0" bIns="0" rtlCol="0">
              <a:noAutofit/>
            </a:bodyPr>
            <a:lstStyle/>
            <a:p>
              <a:endParaRPr sz="700"/>
            </a:p>
          </p:txBody>
        </p:sp>
        <p:sp>
          <p:nvSpPr>
            <p:cNvPr id="2082" name="object 2123"/>
            <p:cNvSpPr/>
            <p:nvPr/>
          </p:nvSpPr>
          <p:spPr>
            <a:xfrm>
              <a:off x="7862455" y="2573693"/>
              <a:ext cx="16417" cy="12151"/>
            </a:xfrm>
            <a:custGeom>
              <a:avLst/>
              <a:gdLst/>
              <a:ahLst/>
              <a:cxnLst/>
              <a:rect l="l" t="t" r="r" b="b"/>
              <a:pathLst>
                <a:path w="6095" h="4572">
                  <a:moveTo>
                    <a:pt x="6095" y="4571"/>
                  </a:moveTo>
                  <a:lnTo>
                    <a:pt x="6095" y="3047"/>
                  </a:lnTo>
                  <a:lnTo>
                    <a:pt x="1524" y="0"/>
                  </a:lnTo>
                  <a:lnTo>
                    <a:pt x="0" y="1523"/>
                  </a:lnTo>
                  <a:lnTo>
                    <a:pt x="6095" y="4571"/>
                  </a:lnTo>
                  <a:close/>
                </a:path>
              </a:pathLst>
            </a:custGeom>
            <a:solidFill>
              <a:srgbClr val="DC2B18"/>
            </a:solidFill>
          </p:spPr>
          <p:txBody>
            <a:bodyPr wrap="square" lIns="0" tIns="0" rIns="0" bIns="0" rtlCol="0">
              <a:noAutofit/>
            </a:bodyPr>
            <a:lstStyle/>
            <a:p>
              <a:endParaRPr sz="700"/>
            </a:p>
          </p:txBody>
        </p:sp>
        <p:sp>
          <p:nvSpPr>
            <p:cNvPr id="2083" name="object 2124"/>
            <p:cNvSpPr/>
            <p:nvPr/>
          </p:nvSpPr>
          <p:spPr>
            <a:xfrm>
              <a:off x="7878875" y="2583820"/>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084" name="object 2125"/>
            <p:cNvSpPr/>
            <p:nvPr/>
          </p:nvSpPr>
          <p:spPr>
            <a:xfrm>
              <a:off x="7837827" y="2589897"/>
              <a:ext cx="4105" cy="4048"/>
            </a:xfrm>
            <a:custGeom>
              <a:avLst/>
              <a:gdLst/>
              <a:ahLst/>
              <a:cxnLst/>
              <a:rect l="l" t="t" r="r" b="b"/>
              <a:pathLst>
                <a:path w="1524" h="1524">
                  <a:moveTo>
                    <a:pt x="1524" y="0"/>
                  </a:moveTo>
                  <a:lnTo>
                    <a:pt x="0" y="0"/>
                  </a:lnTo>
                  <a:lnTo>
                    <a:pt x="0" y="1523"/>
                  </a:lnTo>
                  <a:lnTo>
                    <a:pt x="1524" y="0"/>
                  </a:lnTo>
                  <a:close/>
                </a:path>
              </a:pathLst>
            </a:custGeom>
            <a:solidFill>
              <a:srgbClr val="DC2B18"/>
            </a:solidFill>
          </p:spPr>
          <p:txBody>
            <a:bodyPr wrap="square" lIns="0" tIns="0" rIns="0" bIns="0" rtlCol="0">
              <a:noAutofit/>
            </a:bodyPr>
            <a:lstStyle/>
            <a:p>
              <a:endParaRPr sz="700"/>
            </a:p>
          </p:txBody>
        </p:sp>
        <p:sp>
          <p:nvSpPr>
            <p:cNvPr id="2085" name="object 2126"/>
            <p:cNvSpPr/>
            <p:nvPr/>
          </p:nvSpPr>
          <p:spPr>
            <a:xfrm>
              <a:off x="7837827" y="2589897"/>
              <a:ext cx="12314" cy="12151"/>
            </a:xfrm>
            <a:custGeom>
              <a:avLst/>
              <a:gdLst/>
              <a:ahLst/>
              <a:cxnLst/>
              <a:rect l="l" t="t" r="r" b="b"/>
              <a:pathLst>
                <a:path w="4572" h="4572">
                  <a:moveTo>
                    <a:pt x="3048" y="4571"/>
                  </a:moveTo>
                  <a:lnTo>
                    <a:pt x="4572" y="3047"/>
                  </a:lnTo>
                  <a:lnTo>
                    <a:pt x="1524" y="0"/>
                  </a:lnTo>
                  <a:lnTo>
                    <a:pt x="0" y="1523"/>
                  </a:lnTo>
                  <a:lnTo>
                    <a:pt x="3048" y="4571"/>
                  </a:lnTo>
                  <a:close/>
                </a:path>
              </a:pathLst>
            </a:custGeom>
            <a:solidFill>
              <a:srgbClr val="DC2B18"/>
            </a:solidFill>
          </p:spPr>
          <p:txBody>
            <a:bodyPr wrap="square" lIns="0" tIns="0" rIns="0" bIns="0" rtlCol="0">
              <a:noAutofit/>
            </a:bodyPr>
            <a:lstStyle/>
            <a:p>
              <a:endParaRPr sz="700"/>
            </a:p>
          </p:txBody>
        </p:sp>
        <p:sp>
          <p:nvSpPr>
            <p:cNvPr id="2086" name="object 2127"/>
            <p:cNvSpPr/>
            <p:nvPr/>
          </p:nvSpPr>
          <p:spPr>
            <a:xfrm>
              <a:off x="7846036" y="2597996"/>
              <a:ext cx="4105" cy="4051"/>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087" name="object 2128"/>
            <p:cNvSpPr/>
            <p:nvPr/>
          </p:nvSpPr>
          <p:spPr>
            <a:xfrm>
              <a:off x="7833722" y="2533182"/>
              <a:ext cx="4102" cy="4048"/>
            </a:xfrm>
            <a:custGeom>
              <a:avLst/>
              <a:gdLst/>
              <a:ahLst/>
              <a:cxnLst/>
              <a:rect l="l" t="t" r="r" b="b"/>
              <a:pathLst>
                <a:path w="1523" h="1524">
                  <a:moveTo>
                    <a:pt x="1523" y="0"/>
                  </a:moveTo>
                  <a:lnTo>
                    <a:pt x="0" y="0"/>
                  </a:lnTo>
                  <a:lnTo>
                    <a:pt x="0" y="1523"/>
                  </a:lnTo>
                  <a:lnTo>
                    <a:pt x="1523" y="0"/>
                  </a:lnTo>
                  <a:close/>
                </a:path>
              </a:pathLst>
            </a:custGeom>
            <a:solidFill>
              <a:srgbClr val="C57B37"/>
            </a:solidFill>
          </p:spPr>
          <p:txBody>
            <a:bodyPr wrap="square" lIns="0" tIns="0" rIns="0" bIns="0" rtlCol="0">
              <a:noAutofit/>
            </a:bodyPr>
            <a:lstStyle/>
            <a:p>
              <a:endParaRPr sz="700"/>
            </a:p>
          </p:txBody>
        </p:sp>
        <p:sp>
          <p:nvSpPr>
            <p:cNvPr id="2088" name="object 2129"/>
            <p:cNvSpPr/>
            <p:nvPr/>
          </p:nvSpPr>
          <p:spPr>
            <a:xfrm>
              <a:off x="7833722" y="2533182"/>
              <a:ext cx="8210" cy="36460"/>
            </a:xfrm>
            <a:custGeom>
              <a:avLst/>
              <a:gdLst/>
              <a:ahLst/>
              <a:cxnLst/>
              <a:rect l="l" t="t" r="r" b="b"/>
              <a:pathLst>
                <a:path w="3048" h="13716">
                  <a:moveTo>
                    <a:pt x="3048" y="10668"/>
                  </a:moveTo>
                  <a:lnTo>
                    <a:pt x="3048" y="3048"/>
                  </a:lnTo>
                  <a:lnTo>
                    <a:pt x="1523" y="1523"/>
                  </a:lnTo>
                  <a:lnTo>
                    <a:pt x="1523" y="0"/>
                  </a:lnTo>
                  <a:lnTo>
                    <a:pt x="0" y="1523"/>
                  </a:lnTo>
                  <a:lnTo>
                    <a:pt x="0" y="3048"/>
                  </a:lnTo>
                  <a:lnTo>
                    <a:pt x="1523" y="4571"/>
                  </a:lnTo>
                  <a:lnTo>
                    <a:pt x="1523" y="9143"/>
                  </a:lnTo>
                  <a:lnTo>
                    <a:pt x="0" y="9143"/>
                  </a:lnTo>
                  <a:lnTo>
                    <a:pt x="0" y="12191"/>
                  </a:lnTo>
                  <a:lnTo>
                    <a:pt x="1523" y="13716"/>
                  </a:lnTo>
                  <a:lnTo>
                    <a:pt x="1523" y="12191"/>
                  </a:lnTo>
                  <a:lnTo>
                    <a:pt x="3048" y="10668"/>
                  </a:lnTo>
                  <a:close/>
                </a:path>
              </a:pathLst>
            </a:custGeom>
            <a:solidFill>
              <a:srgbClr val="DC2B18"/>
            </a:solidFill>
          </p:spPr>
          <p:txBody>
            <a:bodyPr wrap="square" lIns="0" tIns="0" rIns="0" bIns="0" rtlCol="0">
              <a:noAutofit/>
            </a:bodyPr>
            <a:lstStyle/>
            <a:p>
              <a:endParaRPr sz="700"/>
            </a:p>
          </p:txBody>
        </p:sp>
        <p:sp>
          <p:nvSpPr>
            <p:cNvPr id="2089" name="object 2130"/>
            <p:cNvSpPr/>
            <p:nvPr/>
          </p:nvSpPr>
          <p:spPr>
            <a:xfrm>
              <a:off x="7833722" y="2533182"/>
              <a:ext cx="4102" cy="4048"/>
            </a:xfrm>
            <a:custGeom>
              <a:avLst/>
              <a:gdLst/>
              <a:ahLst/>
              <a:cxnLst/>
              <a:rect l="l" t="t" r="r" b="b"/>
              <a:pathLst>
                <a:path w="1523" h="1524">
                  <a:moveTo>
                    <a:pt x="0" y="0"/>
                  </a:moveTo>
                  <a:lnTo>
                    <a:pt x="0" y="1523"/>
                  </a:lnTo>
                  <a:lnTo>
                    <a:pt x="1523" y="1523"/>
                  </a:lnTo>
                  <a:lnTo>
                    <a:pt x="0" y="0"/>
                  </a:lnTo>
                  <a:close/>
                </a:path>
              </a:pathLst>
            </a:custGeom>
            <a:solidFill>
              <a:srgbClr val="C57B37"/>
            </a:solidFill>
          </p:spPr>
          <p:txBody>
            <a:bodyPr wrap="square" lIns="0" tIns="0" rIns="0" bIns="0" rtlCol="0">
              <a:noAutofit/>
            </a:bodyPr>
            <a:lstStyle/>
            <a:p>
              <a:endParaRPr sz="700"/>
            </a:p>
          </p:txBody>
        </p:sp>
        <p:sp>
          <p:nvSpPr>
            <p:cNvPr id="2090" name="object 2131"/>
            <p:cNvSpPr/>
            <p:nvPr/>
          </p:nvSpPr>
          <p:spPr>
            <a:xfrm>
              <a:off x="7792674" y="2537233"/>
              <a:ext cx="41045" cy="16204"/>
            </a:xfrm>
            <a:custGeom>
              <a:avLst/>
              <a:gdLst/>
              <a:ahLst/>
              <a:cxnLst/>
              <a:rect l="l" t="t" r="r" b="b"/>
              <a:pathLst>
                <a:path w="15239" h="6096">
                  <a:moveTo>
                    <a:pt x="13716" y="4572"/>
                  </a:moveTo>
                  <a:lnTo>
                    <a:pt x="13716" y="6095"/>
                  </a:lnTo>
                  <a:lnTo>
                    <a:pt x="15239" y="6095"/>
                  </a:lnTo>
                  <a:lnTo>
                    <a:pt x="15239" y="3047"/>
                  </a:lnTo>
                  <a:lnTo>
                    <a:pt x="13716" y="3047"/>
                  </a:lnTo>
                  <a:lnTo>
                    <a:pt x="13716" y="1524"/>
                  </a:lnTo>
                  <a:lnTo>
                    <a:pt x="10668" y="1524"/>
                  </a:lnTo>
                  <a:lnTo>
                    <a:pt x="10668" y="0"/>
                  </a:lnTo>
                  <a:lnTo>
                    <a:pt x="1523" y="0"/>
                  </a:lnTo>
                  <a:lnTo>
                    <a:pt x="1523" y="1524"/>
                  </a:lnTo>
                  <a:lnTo>
                    <a:pt x="0" y="1524"/>
                  </a:lnTo>
                  <a:lnTo>
                    <a:pt x="1523" y="3047"/>
                  </a:lnTo>
                  <a:lnTo>
                    <a:pt x="3048" y="3047"/>
                  </a:lnTo>
                  <a:lnTo>
                    <a:pt x="3048" y="1524"/>
                  </a:lnTo>
                  <a:lnTo>
                    <a:pt x="7619" y="1524"/>
                  </a:lnTo>
                  <a:lnTo>
                    <a:pt x="7619" y="3047"/>
                  </a:lnTo>
                  <a:lnTo>
                    <a:pt x="12191" y="3047"/>
                  </a:lnTo>
                  <a:lnTo>
                    <a:pt x="12191" y="4572"/>
                  </a:lnTo>
                  <a:lnTo>
                    <a:pt x="13716" y="4572"/>
                  </a:lnTo>
                  <a:close/>
                </a:path>
              </a:pathLst>
            </a:custGeom>
            <a:solidFill>
              <a:srgbClr val="DC2B18"/>
            </a:solidFill>
          </p:spPr>
          <p:txBody>
            <a:bodyPr wrap="square" lIns="0" tIns="0" rIns="0" bIns="0" rtlCol="0">
              <a:noAutofit/>
            </a:bodyPr>
            <a:lstStyle/>
            <a:p>
              <a:endParaRPr sz="700"/>
            </a:p>
          </p:txBody>
        </p:sp>
        <p:sp>
          <p:nvSpPr>
            <p:cNvPr id="2091" name="object 2132"/>
            <p:cNvSpPr/>
            <p:nvPr/>
          </p:nvSpPr>
          <p:spPr>
            <a:xfrm>
              <a:off x="7595642" y="2310373"/>
              <a:ext cx="41045" cy="60766"/>
            </a:xfrm>
            <a:custGeom>
              <a:avLst/>
              <a:gdLst/>
              <a:ahLst/>
              <a:cxnLst/>
              <a:rect l="l" t="t" r="r" b="b"/>
              <a:pathLst>
                <a:path w="15239" h="22860">
                  <a:moveTo>
                    <a:pt x="12191" y="19812"/>
                  </a:moveTo>
                  <a:lnTo>
                    <a:pt x="10668" y="18288"/>
                  </a:lnTo>
                  <a:lnTo>
                    <a:pt x="9143" y="16763"/>
                  </a:lnTo>
                  <a:lnTo>
                    <a:pt x="9143" y="13716"/>
                  </a:lnTo>
                  <a:lnTo>
                    <a:pt x="7619" y="10668"/>
                  </a:lnTo>
                  <a:lnTo>
                    <a:pt x="7619" y="7620"/>
                  </a:lnTo>
                  <a:lnTo>
                    <a:pt x="6095" y="6096"/>
                  </a:lnTo>
                  <a:lnTo>
                    <a:pt x="6095" y="4572"/>
                  </a:lnTo>
                  <a:lnTo>
                    <a:pt x="4571" y="3048"/>
                  </a:lnTo>
                  <a:lnTo>
                    <a:pt x="3048" y="1524"/>
                  </a:lnTo>
                  <a:lnTo>
                    <a:pt x="1523" y="0"/>
                  </a:lnTo>
                  <a:lnTo>
                    <a:pt x="0" y="0"/>
                  </a:lnTo>
                  <a:lnTo>
                    <a:pt x="0" y="1524"/>
                  </a:lnTo>
                  <a:lnTo>
                    <a:pt x="1523" y="3048"/>
                  </a:lnTo>
                  <a:lnTo>
                    <a:pt x="1523" y="4572"/>
                  </a:lnTo>
                  <a:lnTo>
                    <a:pt x="3048" y="6096"/>
                  </a:lnTo>
                  <a:lnTo>
                    <a:pt x="3048" y="7620"/>
                  </a:lnTo>
                  <a:lnTo>
                    <a:pt x="4571" y="10668"/>
                  </a:lnTo>
                  <a:lnTo>
                    <a:pt x="4571" y="13716"/>
                  </a:lnTo>
                  <a:lnTo>
                    <a:pt x="6095" y="16763"/>
                  </a:lnTo>
                  <a:lnTo>
                    <a:pt x="7619" y="18288"/>
                  </a:lnTo>
                  <a:lnTo>
                    <a:pt x="7619" y="19812"/>
                  </a:lnTo>
                  <a:lnTo>
                    <a:pt x="9143" y="21336"/>
                  </a:lnTo>
                  <a:lnTo>
                    <a:pt x="12191" y="21336"/>
                  </a:lnTo>
                  <a:lnTo>
                    <a:pt x="12191" y="19812"/>
                  </a:lnTo>
                  <a:close/>
                </a:path>
                <a:path w="15239" h="22860">
                  <a:moveTo>
                    <a:pt x="13715" y="21336"/>
                  </a:moveTo>
                  <a:lnTo>
                    <a:pt x="12191" y="21336"/>
                  </a:lnTo>
                  <a:lnTo>
                    <a:pt x="13715" y="22860"/>
                  </a:lnTo>
                  <a:lnTo>
                    <a:pt x="15239" y="22860"/>
                  </a:lnTo>
                  <a:lnTo>
                    <a:pt x="13715" y="21336"/>
                  </a:lnTo>
                  <a:close/>
                </a:path>
              </a:pathLst>
            </a:custGeom>
            <a:solidFill>
              <a:srgbClr val="661C17"/>
            </a:solidFill>
          </p:spPr>
          <p:txBody>
            <a:bodyPr wrap="square" lIns="0" tIns="0" rIns="0" bIns="0" rtlCol="0">
              <a:noAutofit/>
            </a:bodyPr>
            <a:lstStyle/>
            <a:p>
              <a:endParaRPr sz="700"/>
            </a:p>
          </p:txBody>
        </p:sp>
        <p:sp>
          <p:nvSpPr>
            <p:cNvPr id="2092" name="object 2133"/>
            <p:cNvSpPr/>
            <p:nvPr/>
          </p:nvSpPr>
          <p:spPr>
            <a:xfrm>
              <a:off x="7587433" y="2310373"/>
              <a:ext cx="49255" cy="60766"/>
            </a:xfrm>
            <a:custGeom>
              <a:avLst/>
              <a:gdLst/>
              <a:ahLst/>
              <a:cxnLst/>
              <a:rect l="l" t="t" r="r" b="b"/>
              <a:pathLst>
                <a:path w="18287" h="22860">
                  <a:moveTo>
                    <a:pt x="18287" y="22860"/>
                  </a:moveTo>
                  <a:lnTo>
                    <a:pt x="16763" y="22860"/>
                  </a:lnTo>
                  <a:lnTo>
                    <a:pt x="15239" y="21336"/>
                  </a:lnTo>
                  <a:lnTo>
                    <a:pt x="12191" y="19812"/>
                  </a:lnTo>
                  <a:lnTo>
                    <a:pt x="10668" y="19812"/>
                  </a:lnTo>
                  <a:lnTo>
                    <a:pt x="10668" y="18288"/>
                  </a:lnTo>
                  <a:lnTo>
                    <a:pt x="9143" y="15240"/>
                  </a:lnTo>
                  <a:lnTo>
                    <a:pt x="7619" y="13716"/>
                  </a:lnTo>
                  <a:lnTo>
                    <a:pt x="7619" y="10668"/>
                  </a:lnTo>
                  <a:lnTo>
                    <a:pt x="6096" y="7620"/>
                  </a:lnTo>
                  <a:lnTo>
                    <a:pt x="6096" y="6096"/>
                  </a:lnTo>
                  <a:lnTo>
                    <a:pt x="4571" y="4572"/>
                  </a:lnTo>
                  <a:lnTo>
                    <a:pt x="3048" y="1524"/>
                  </a:lnTo>
                  <a:lnTo>
                    <a:pt x="3048" y="0"/>
                  </a:lnTo>
                  <a:lnTo>
                    <a:pt x="0" y="0"/>
                  </a:lnTo>
                  <a:lnTo>
                    <a:pt x="4571" y="0"/>
                  </a:lnTo>
                  <a:lnTo>
                    <a:pt x="6096" y="1524"/>
                  </a:lnTo>
                  <a:lnTo>
                    <a:pt x="7619" y="1524"/>
                  </a:lnTo>
                  <a:lnTo>
                    <a:pt x="9143" y="4572"/>
                  </a:lnTo>
                  <a:lnTo>
                    <a:pt x="9143" y="6096"/>
                  </a:lnTo>
                  <a:lnTo>
                    <a:pt x="10668" y="7620"/>
                  </a:lnTo>
                  <a:lnTo>
                    <a:pt x="10668" y="10668"/>
                  </a:lnTo>
                  <a:lnTo>
                    <a:pt x="12191" y="13716"/>
                  </a:lnTo>
                  <a:lnTo>
                    <a:pt x="12191" y="15240"/>
                  </a:lnTo>
                  <a:lnTo>
                    <a:pt x="13716" y="18288"/>
                  </a:lnTo>
                  <a:lnTo>
                    <a:pt x="15239" y="19812"/>
                  </a:lnTo>
                  <a:lnTo>
                    <a:pt x="16763" y="21336"/>
                  </a:lnTo>
                  <a:lnTo>
                    <a:pt x="18287" y="22860"/>
                  </a:lnTo>
                </a:path>
              </a:pathLst>
            </a:custGeom>
            <a:ln w="1524">
              <a:solidFill>
                <a:srgbClr val="1E1A16"/>
              </a:solidFill>
            </a:ln>
          </p:spPr>
          <p:txBody>
            <a:bodyPr wrap="square" lIns="0" tIns="0" rIns="0" bIns="0" rtlCol="0">
              <a:noAutofit/>
            </a:bodyPr>
            <a:lstStyle/>
            <a:p>
              <a:endParaRPr sz="700"/>
            </a:p>
          </p:txBody>
        </p:sp>
        <p:sp>
          <p:nvSpPr>
            <p:cNvPr id="2093" name="object 2134"/>
            <p:cNvSpPr/>
            <p:nvPr/>
          </p:nvSpPr>
          <p:spPr>
            <a:xfrm>
              <a:off x="7501232" y="2310373"/>
              <a:ext cx="45150" cy="60766"/>
            </a:xfrm>
            <a:custGeom>
              <a:avLst/>
              <a:gdLst/>
              <a:ahLst/>
              <a:cxnLst/>
              <a:rect l="l" t="t" r="r" b="b"/>
              <a:pathLst>
                <a:path w="16763" h="22860">
                  <a:moveTo>
                    <a:pt x="12191" y="18288"/>
                  </a:moveTo>
                  <a:lnTo>
                    <a:pt x="12191" y="16763"/>
                  </a:lnTo>
                  <a:lnTo>
                    <a:pt x="10667" y="13716"/>
                  </a:lnTo>
                  <a:lnTo>
                    <a:pt x="10667" y="12192"/>
                  </a:lnTo>
                  <a:lnTo>
                    <a:pt x="9143" y="9143"/>
                  </a:lnTo>
                  <a:lnTo>
                    <a:pt x="9143" y="6096"/>
                  </a:lnTo>
                  <a:lnTo>
                    <a:pt x="7619" y="4572"/>
                  </a:lnTo>
                  <a:lnTo>
                    <a:pt x="6095" y="3048"/>
                  </a:lnTo>
                  <a:lnTo>
                    <a:pt x="4571" y="1524"/>
                  </a:lnTo>
                  <a:lnTo>
                    <a:pt x="3047" y="0"/>
                  </a:lnTo>
                  <a:lnTo>
                    <a:pt x="0" y="0"/>
                  </a:lnTo>
                  <a:lnTo>
                    <a:pt x="1523" y="1524"/>
                  </a:lnTo>
                  <a:lnTo>
                    <a:pt x="3047" y="3048"/>
                  </a:lnTo>
                  <a:lnTo>
                    <a:pt x="3047" y="4572"/>
                  </a:lnTo>
                  <a:lnTo>
                    <a:pt x="4571" y="6096"/>
                  </a:lnTo>
                  <a:lnTo>
                    <a:pt x="6095" y="9143"/>
                  </a:lnTo>
                  <a:lnTo>
                    <a:pt x="6095" y="13716"/>
                  </a:lnTo>
                  <a:lnTo>
                    <a:pt x="7619" y="16763"/>
                  </a:lnTo>
                  <a:lnTo>
                    <a:pt x="9143" y="18288"/>
                  </a:lnTo>
                  <a:lnTo>
                    <a:pt x="10667" y="19812"/>
                  </a:lnTo>
                  <a:lnTo>
                    <a:pt x="12191" y="21336"/>
                  </a:lnTo>
                  <a:lnTo>
                    <a:pt x="13715" y="21336"/>
                  </a:lnTo>
                  <a:lnTo>
                    <a:pt x="15239" y="22860"/>
                  </a:lnTo>
                  <a:lnTo>
                    <a:pt x="16763" y="22860"/>
                  </a:lnTo>
                  <a:lnTo>
                    <a:pt x="15239" y="21336"/>
                  </a:lnTo>
                  <a:lnTo>
                    <a:pt x="13715" y="19812"/>
                  </a:lnTo>
                  <a:lnTo>
                    <a:pt x="12191" y="18288"/>
                  </a:lnTo>
                  <a:close/>
                </a:path>
              </a:pathLst>
            </a:custGeom>
            <a:solidFill>
              <a:srgbClr val="661C17"/>
            </a:solidFill>
          </p:spPr>
          <p:txBody>
            <a:bodyPr wrap="square" lIns="0" tIns="0" rIns="0" bIns="0" rtlCol="0">
              <a:noAutofit/>
            </a:bodyPr>
            <a:lstStyle/>
            <a:p>
              <a:endParaRPr sz="700"/>
            </a:p>
          </p:txBody>
        </p:sp>
        <p:sp>
          <p:nvSpPr>
            <p:cNvPr id="2094" name="object 2135"/>
            <p:cNvSpPr/>
            <p:nvPr/>
          </p:nvSpPr>
          <p:spPr>
            <a:xfrm>
              <a:off x="7497127" y="2310373"/>
              <a:ext cx="49255" cy="60766"/>
            </a:xfrm>
            <a:custGeom>
              <a:avLst/>
              <a:gdLst/>
              <a:ahLst/>
              <a:cxnLst/>
              <a:rect l="l" t="t" r="r" b="b"/>
              <a:pathLst>
                <a:path w="18287" h="22860">
                  <a:moveTo>
                    <a:pt x="18287" y="22860"/>
                  </a:moveTo>
                  <a:lnTo>
                    <a:pt x="16764" y="22860"/>
                  </a:lnTo>
                  <a:lnTo>
                    <a:pt x="15239" y="21336"/>
                  </a:lnTo>
                  <a:lnTo>
                    <a:pt x="13716" y="21336"/>
                  </a:lnTo>
                  <a:lnTo>
                    <a:pt x="12191" y="19812"/>
                  </a:lnTo>
                  <a:lnTo>
                    <a:pt x="10668" y="18288"/>
                  </a:lnTo>
                  <a:lnTo>
                    <a:pt x="9144" y="15240"/>
                  </a:lnTo>
                  <a:lnTo>
                    <a:pt x="7619" y="13716"/>
                  </a:lnTo>
                  <a:lnTo>
                    <a:pt x="7619" y="9143"/>
                  </a:lnTo>
                  <a:lnTo>
                    <a:pt x="6096" y="6096"/>
                  </a:lnTo>
                  <a:lnTo>
                    <a:pt x="4571" y="4572"/>
                  </a:lnTo>
                  <a:lnTo>
                    <a:pt x="4571" y="1524"/>
                  </a:lnTo>
                  <a:lnTo>
                    <a:pt x="3048" y="1524"/>
                  </a:lnTo>
                  <a:lnTo>
                    <a:pt x="1524" y="0"/>
                  </a:lnTo>
                  <a:lnTo>
                    <a:pt x="0" y="0"/>
                  </a:lnTo>
                  <a:lnTo>
                    <a:pt x="4571" y="0"/>
                  </a:lnTo>
                  <a:lnTo>
                    <a:pt x="6096" y="1524"/>
                  </a:lnTo>
                  <a:lnTo>
                    <a:pt x="7619" y="1524"/>
                  </a:lnTo>
                  <a:lnTo>
                    <a:pt x="9144" y="4572"/>
                  </a:lnTo>
                  <a:lnTo>
                    <a:pt x="10668" y="6096"/>
                  </a:lnTo>
                  <a:lnTo>
                    <a:pt x="10668" y="9143"/>
                  </a:lnTo>
                  <a:lnTo>
                    <a:pt x="12191" y="10668"/>
                  </a:lnTo>
                  <a:lnTo>
                    <a:pt x="12191" y="13716"/>
                  </a:lnTo>
                  <a:lnTo>
                    <a:pt x="13716" y="15240"/>
                  </a:lnTo>
                  <a:lnTo>
                    <a:pt x="13716" y="18288"/>
                  </a:lnTo>
                  <a:lnTo>
                    <a:pt x="15239" y="19812"/>
                  </a:lnTo>
                  <a:lnTo>
                    <a:pt x="16764" y="21336"/>
                  </a:lnTo>
                  <a:lnTo>
                    <a:pt x="18287" y="22860"/>
                  </a:lnTo>
                </a:path>
              </a:pathLst>
            </a:custGeom>
            <a:ln w="1524">
              <a:solidFill>
                <a:srgbClr val="1E1A16"/>
              </a:solidFill>
            </a:ln>
          </p:spPr>
          <p:txBody>
            <a:bodyPr wrap="square" lIns="0" tIns="0" rIns="0" bIns="0" rtlCol="0">
              <a:noAutofit/>
            </a:bodyPr>
            <a:lstStyle/>
            <a:p>
              <a:endParaRPr sz="700"/>
            </a:p>
          </p:txBody>
        </p:sp>
        <p:sp>
          <p:nvSpPr>
            <p:cNvPr id="2095" name="object 2136"/>
            <p:cNvSpPr/>
            <p:nvPr/>
          </p:nvSpPr>
          <p:spPr>
            <a:xfrm>
              <a:off x="7681844" y="2306322"/>
              <a:ext cx="41045" cy="64814"/>
            </a:xfrm>
            <a:custGeom>
              <a:avLst/>
              <a:gdLst/>
              <a:ahLst/>
              <a:cxnLst/>
              <a:rect l="l" t="t" r="r" b="b"/>
              <a:pathLst>
                <a:path w="15239" h="24383">
                  <a:moveTo>
                    <a:pt x="12191" y="21336"/>
                  </a:moveTo>
                  <a:lnTo>
                    <a:pt x="12191" y="18287"/>
                  </a:lnTo>
                  <a:lnTo>
                    <a:pt x="10668" y="16764"/>
                  </a:lnTo>
                  <a:lnTo>
                    <a:pt x="10668" y="15240"/>
                  </a:lnTo>
                  <a:lnTo>
                    <a:pt x="9144" y="12192"/>
                  </a:lnTo>
                  <a:lnTo>
                    <a:pt x="9144" y="9144"/>
                  </a:lnTo>
                  <a:lnTo>
                    <a:pt x="7619" y="7620"/>
                  </a:lnTo>
                  <a:lnTo>
                    <a:pt x="6096" y="4572"/>
                  </a:lnTo>
                  <a:lnTo>
                    <a:pt x="4571" y="4572"/>
                  </a:lnTo>
                  <a:lnTo>
                    <a:pt x="4571" y="3048"/>
                  </a:lnTo>
                  <a:lnTo>
                    <a:pt x="3048" y="1524"/>
                  </a:lnTo>
                  <a:lnTo>
                    <a:pt x="1524" y="0"/>
                  </a:lnTo>
                  <a:lnTo>
                    <a:pt x="0" y="0"/>
                  </a:lnTo>
                  <a:lnTo>
                    <a:pt x="0" y="1524"/>
                  </a:lnTo>
                  <a:lnTo>
                    <a:pt x="1524" y="3048"/>
                  </a:lnTo>
                  <a:lnTo>
                    <a:pt x="3048" y="4572"/>
                  </a:lnTo>
                  <a:lnTo>
                    <a:pt x="4571" y="7620"/>
                  </a:lnTo>
                  <a:lnTo>
                    <a:pt x="4571" y="9144"/>
                  </a:lnTo>
                  <a:lnTo>
                    <a:pt x="6096" y="12192"/>
                  </a:lnTo>
                  <a:lnTo>
                    <a:pt x="6096" y="15240"/>
                  </a:lnTo>
                  <a:lnTo>
                    <a:pt x="7619" y="16764"/>
                  </a:lnTo>
                  <a:lnTo>
                    <a:pt x="7619" y="18287"/>
                  </a:lnTo>
                  <a:lnTo>
                    <a:pt x="9144" y="21336"/>
                  </a:lnTo>
                  <a:lnTo>
                    <a:pt x="10668" y="22860"/>
                  </a:lnTo>
                  <a:lnTo>
                    <a:pt x="12191" y="22860"/>
                  </a:lnTo>
                  <a:lnTo>
                    <a:pt x="15239" y="24384"/>
                  </a:lnTo>
                  <a:lnTo>
                    <a:pt x="15239" y="22860"/>
                  </a:lnTo>
                  <a:lnTo>
                    <a:pt x="13716" y="22860"/>
                  </a:lnTo>
                  <a:lnTo>
                    <a:pt x="12191" y="21336"/>
                  </a:lnTo>
                  <a:close/>
                </a:path>
              </a:pathLst>
            </a:custGeom>
            <a:solidFill>
              <a:srgbClr val="661C17"/>
            </a:solidFill>
          </p:spPr>
          <p:txBody>
            <a:bodyPr wrap="square" lIns="0" tIns="0" rIns="0" bIns="0" rtlCol="0">
              <a:noAutofit/>
            </a:bodyPr>
            <a:lstStyle/>
            <a:p>
              <a:endParaRPr sz="700"/>
            </a:p>
          </p:txBody>
        </p:sp>
        <p:sp>
          <p:nvSpPr>
            <p:cNvPr id="2096" name="object 2137"/>
            <p:cNvSpPr/>
            <p:nvPr/>
          </p:nvSpPr>
          <p:spPr>
            <a:xfrm>
              <a:off x="7677739" y="2306322"/>
              <a:ext cx="49255" cy="64814"/>
            </a:xfrm>
            <a:custGeom>
              <a:avLst/>
              <a:gdLst/>
              <a:ahLst/>
              <a:cxnLst/>
              <a:rect l="l" t="t" r="r" b="b"/>
              <a:pathLst>
                <a:path w="18287" h="24383">
                  <a:moveTo>
                    <a:pt x="18287" y="24384"/>
                  </a:moveTo>
                  <a:lnTo>
                    <a:pt x="16763" y="24384"/>
                  </a:lnTo>
                  <a:lnTo>
                    <a:pt x="13715" y="22860"/>
                  </a:lnTo>
                  <a:lnTo>
                    <a:pt x="12191" y="21336"/>
                  </a:lnTo>
                  <a:lnTo>
                    <a:pt x="10668" y="21336"/>
                  </a:lnTo>
                  <a:lnTo>
                    <a:pt x="9143" y="18287"/>
                  </a:lnTo>
                  <a:lnTo>
                    <a:pt x="9143" y="16764"/>
                  </a:lnTo>
                  <a:lnTo>
                    <a:pt x="7619" y="15240"/>
                  </a:lnTo>
                  <a:lnTo>
                    <a:pt x="7619" y="12192"/>
                  </a:lnTo>
                  <a:lnTo>
                    <a:pt x="6095" y="9144"/>
                  </a:lnTo>
                  <a:lnTo>
                    <a:pt x="6095" y="7620"/>
                  </a:lnTo>
                  <a:lnTo>
                    <a:pt x="4571" y="4572"/>
                  </a:lnTo>
                  <a:lnTo>
                    <a:pt x="4571" y="3048"/>
                  </a:lnTo>
                  <a:lnTo>
                    <a:pt x="3048" y="3048"/>
                  </a:lnTo>
                  <a:lnTo>
                    <a:pt x="1523" y="1524"/>
                  </a:lnTo>
                  <a:lnTo>
                    <a:pt x="1523" y="0"/>
                  </a:lnTo>
                  <a:lnTo>
                    <a:pt x="0" y="0"/>
                  </a:lnTo>
                  <a:lnTo>
                    <a:pt x="3048" y="0"/>
                  </a:lnTo>
                  <a:lnTo>
                    <a:pt x="4571" y="1524"/>
                  </a:lnTo>
                  <a:lnTo>
                    <a:pt x="4571" y="3048"/>
                  </a:lnTo>
                  <a:lnTo>
                    <a:pt x="6095" y="3048"/>
                  </a:lnTo>
                  <a:lnTo>
                    <a:pt x="7619" y="4572"/>
                  </a:lnTo>
                  <a:lnTo>
                    <a:pt x="9143" y="7620"/>
                  </a:lnTo>
                  <a:lnTo>
                    <a:pt x="10668" y="9144"/>
                  </a:lnTo>
                  <a:lnTo>
                    <a:pt x="10668" y="12192"/>
                  </a:lnTo>
                  <a:lnTo>
                    <a:pt x="12191" y="15240"/>
                  </a:lnTo>
                  <a:lnTo>
                    <a:pt x="12191" y="16764"/>
                  </a:lnTo>
                  <a:lnTo>
                    <a:pt x="13715" y="18287"/>
                  </a:lnTo>
                  <a:lnTo>
                    <a:pt x="13715" y="21336"/>
                  </a:lnTo>
                  <a:lnTo>
                    <a:pt x="15239" y="21336"/>
                  </a:lnTo>
                  <a:lnTo>
                    <a:pt x="16763" y="22860"/>
                  </a:lnTo>
                  <a:lnTo>
                    <a:pt x="16763" y="24384"/>
                  </a:lnTo>
                  <a:lnTo>
                    <a:pt x="18287" y="24384"/>
                  </a:lnTo>
                </a:path>
              </a:pathLst>
            </a:custGeom>
            <a:ln w="1524">
              <a:solidFill>
                <a:srgbClr val="1E1A16"/>
              </a:solidFill>
            </a:ln>
          </p:spPr>
          <p:txBody>
            <a:bodyPr wrap="square" lIns="0" tIns="0" rIns="0" bIns="0" rtlCol="0">
              <a:noAutofit/>
            </a:bodyPr>
            <a:lstStyle/>
            <a:p>
              <a:endParaRPr sz="700"/>
            </a:p>
          </p:txBody>
        </p:sp>
        <p:sp>
          <p:nvSpPr>
            <p:cNvPr id="2097" name="object 2138"/>
            <p:cNvSpPr/>
            <p:nvPr/>
          </p:nvSpPr>
          <p:spPr>
            <a:xfrm>
              <a:off x="7636691" y="2306322"/>
              <a:ext cx="45150" cy="64814"/>
            </a:xfrm>
            <a:custGeom>
              <a:avLst/>
              <a:gdLst/>
              <a:ahLst/>
              <a:cxnLst/>
              <a:rect l="l" t="t" r="r" b="b"/>
              <a:pathLst>
                <a:path w="16763" h="24383">
                  <a:moveTo>
                    <a:pt x="4571" y="16764"/>
                  </a:moveTo>
                  <a:lnTo>
                    <a:pt x="3048" y="18287"/>
                  </a:lnTo>
                  <a:lnTo>
                    <a:pt x="3048" y="21336"/>
                  </a:lnTo>
                  <a:lnTo>
                    <a:pt x="1523" y="22860"/>
                  </a:lnTo>
                  <a:lnTo>
                    <a:pt x="0" y="24384"/>
                  </a:lnTo>
                  <a:lnTo>
                    <a:pt x="1523" y="24384"/>
                  </a:lnTo>
                  <a:lnTo>
                    <a:pt x="3048" y="22860"/>
                  </a:lnTo>
                  <a:lnTo>
                    <a:pt x="4571" y="22860"/>
                  </a:lnTo>
                  <a:lnTo>
                    <a:pt x="6095" y="21336"/>
                  </a:lnTo>
                  <a:lnTo>
                    <a:pt x="7619" y="18287"/>
                  </a:lnTo>
                  <a:lnTo>
                    <a:pt x="7619" y="16764"/>
                  </a:lnTo>
                  <a:lnTo>
                    <a:pt x="9143" y="15240"/>
                  </a:lnTo>
                  <a:lnTo>
                    <a:pt x="9143" y="12192"/>
                  </a:lnTo>
                  <a:lnTo>
                    <a:pt x="10668" y="9144"/>
                  </a:lnTo>
                  <a:lnTo>
                    <a:pt x="10668" y="7620"/>
                  </a:lnTo>
                  <a:lnTo>
                    <a:pt x="12192" y="4572"/>
                  </a:lnTo>
                  <a:lnTo>
                    <a:pt x="13715" y="4572"/>
                  </a:lnTo>
                  <a:lnTo>
                    <a:pt x="15240" y="3048"/>
                  </a:lnTo>
                  <a:lnTo>
                    <a:pt x="15240" y="1524"/>
                  </a:lnTo>
                  <a:lnTo>
                    <a:pt x="16763" y="0"/>
                  </a:lnTo>
                  <a:lnTo>
                    <a:pt x="15240" y="0"/>
                  </a:lnTo>
                  <a:lnTo>
                    <a:pt x="13715" y="1524"/>
                  </a:lnTo>
                  <a:lnTo>
                    <a:pt x="12192" y="3048"/>
                  </a:lnTo>
                  <a:lnTo>
                    <a:pt x="10668" y="4572"/>
                  </a:lnTo>
                  <a:lnTo>
                    <a:pt x="9143" y="4572"/>
                  </a:lnTo>
                  <a:lnTo>
                    <a:pt x="7619" y="7620"/>
                  </a:lnTo>
                  <a:lnTo>
                    <a:pt x="6095" y="9144"/>
                  </a:lnTo>
                  <a:lnTo>
                    <a:pt x="6095" y="12192"/>
                  </a:lnTo>
                  <a:lnTo>
                    <a:pt x="4571" y="15240"/>
                  </a:lnTo>
                  <a:lnTo>
                    <a:pt x="4571" y="16764"/>
                  </a:lnTo>
                  <a:close/>
                </a:path>
              </a:pathLst>
            </a:custGeom>
            <a:solidFill>
              <a:srgbClr val="DC2B18"/>
            </a:solidFill>
          </p:spPr>
          <p:txBody>
            <a:bodyPr wrap="square" lIns="0" tIns="0" rIns="0" bIns="0" rtlCol="0">
              <a:noAutofit/>
            </a:bodyPr>
            <a:lstStyle/>
            <a:p>
              <a:endParaRPr sz="700"/>
            </a:p>
          </p:txBody>
        </p:sp>
        <p:sp>
          <p:nvSpPr>
            <p:cNvPr id="2098" name="object 2139"/>
            <p:cNvSpPr/>
            <p:nvPr/>
          </p:nvSpPr>
          <p:spPr>
            <a:xfrm>
              <a:off x="7636691" y="2306322"/>
              <a:ext cx="45150" cy="64814"/>
            </a:xfrm>
            <a:custGeom>
              <a:avLst/>
              <a:gdLst/>
              <a:ahLst/>
              <a:cxnLst/>
              <a:rect l="l" t="t" r="r" b="b"/>
              <a:pathLst>
                <a:path w="16763" h="24383">
                  <a:moveTo>
                    <a:pt x="0" y="24384"/>
                  </a:moveTo>
                  <a:lnTo>
                    <a:pt x="1523" y="24384"/>
                  </a:lnTo>
                  <a:lnTo>
                    <a:pt x="3048" y="22860"/>
                  </a:lnTo>
                  <a:lnTo>
                    <a:pt x="4571" y="21336"/>
                  </a:lnTo>
                  <a:lnTo>
                    <a:pt x="6095" y="21336"/>
                  </a:lnTo>
                  <a:lnTo>
                    <a:pt x="7619" y="18287"/>
                  </a:lnTo>
                  <a:lnTo>
                    <a:pt x="7619" y="16764"/>
                  </a:lnTo>
                  <a:lnTo>
                    <a:pt x="9143" y="15240"/>
                  </a:lnTo>
                  <a:lnTo>
                    <a:pt x="9143" y="12192"/>
                  </a:lnTo>
                  <a:lnTo>
                    <a:pt x="10668" y="9144"/>
                  </a:lnTo>
                  <a:lnTo>
                    <a:pt x="10668" y="7620"/>
                  </a:lnTo>
                  <a:lnTo>
                    <a:pt x="12192" y="4572"/>
                  </a:lnTo>
                  <a:lnTo>
                    <a:pt x="13715" y="3048"/>
                  </a:lnTo>
                  <a:lnTo>
                    <a:pt x="15240" y="3048"/>
                  </a:lnTo>
                  <a:lnTo>
                    <a:pt x="15240" y="1524"/>
                  </a:lnTo>
                  <a:lnTo>
                    <a:pt x="16763" y="0"/>
                  </a:lnTo>
                  <a:lnTo>
                    <a:pt x="15240" y="0"/>
                  </a:lnTo>
                  <a:lnTo>
                    <a:pt x="13715" y="1524"/>
                  </a:lnTo>
                  <a:lnTo>
                    <a:pt x="12192" y="3048"/>
                  </a:lnTo>
                  <a:lnTo>
                    <a:pt x="10668" y="3048"/>
                  </a:lnTo>
                  <a:lnTo>
                    <a:pt x="9143" y="4572"/>
                  </a:lnTo>
                  <a:lnTo>
                    <a:pt x="7619" y="7620"/>
                  </a:lnTo>
                  <a:lnTo>
                    <a:pt x="6095" y="9144"/>
                  </a:lnTo>
                  <a:lnTo>
                    <a:pt x="6095" y="12192"/>
                  </a:lnTo>
                  <a:lnTo>
                    <a:pt x="4571" y="15240"/>
                  </a:lnTo>
                  <a:lnTo>
                    <a:pt x="4571" y="16764"/>
                  </a:lnTo>
                  <a:lnTo>
                    <a:pt x="3048" y="18287"/>
                  </a:lnTo>
                  <a:lnTo>
                    <a:pt x="3048" y="21336"/>
                  </a:lnTo>
                  <a:lnTo>
                    <a:pt x="1523" y="21336"/>
                  </a:lnTo>
                  <a:lnTo>
                    <a:pt x="1523" y="22860"/>
                  </a:lnTo>
                  <a:lnTo>
                    <a:pt x="0" y="24384"/>
                  </a:lnTo>
                </a:path>
              </a:pathLst>
            </a:custGeom>
            <a:ln w="1524">
              <a:solidFill>
                <a:srgbClr val="1E1A16"/>
              </a:solidFill>
            </a:ln>
          </p:spPr>
          <p:txBody>
            <a:bodyPr wrap="square" lIns="0" tIns="0" rIns="0" bIns="0" rtlCol="0">
              <a:noAutofit/>
            </a:bodyPr>
            <a:lstStyle/>
            <a:p>
              <a:endParaRPr sz="700"/>
            </a:p>
          </p:txBody>
        </p:sp>
        <p:sp>
          <p:nvSpPr>
            <p:cNvPr id="2099" name="object 2140"/>
            <p:cNvSpPr/>
            <p:nvPr/>
          </p:nvSpPr>
          <p:spPr>
            <a:xfrm>
              <a:off x="7546385" y="2310373"/>
              <a:ext cx="41048" cy="60766"/>
            </a:xfrm>
            <a:custGeom>
              <a:avLst/>
              <a:gdLst/>
              <a:ahLst/>
              <a:cxnLst/>
              <a:rect l="l" t="t" r="r" b="b"/>
              <a:pathLst>
                <a:path w="15240" h="22860">
                  <a:moveTo>
                    <a:pt x="3048" y="18288"/>
                  </a:moveTo>
                  <a:lnTo>
                    <a:pt x="3048" y="19812"/>
                  </a:lnTo>
                  <a:lnTo>
                    <a:pt x="1524" y="21336"/>
                  </a:lnTo>
                  <a:lnTo>
                    <a:pt x="0" y="22860"/>
                  </a:lnTo>
                  <a:lnTo>
                    <a:pt x="1524" y="22860"/>
                  </a:lnTo>
                  <a:lnTo>
                    <a:pt x="3048" y="21336"/>
                  </a:lnTo>
                  <a:lnTo>
                    <a:pt x="4572" y="21336"/>
                  </a:lnTo>
                  <a:lnTo>
                    <a:pt x="6096" y="19812"/>
                  </a:lnTo>
                  <a:lnTo>
                    <a:pt x="7620" y="18288"/>
                  </a:lnTo>
                  <a:lnTo>
                    <a:pt x="9143" y="16763"/>
                  </a:lnTo>
                  <a:lnTo>
                    <a:pt x="9143" y="13716"/>
                  </a:lnTo>
                  <a:lnTo>
                    <a:pt x="10668" y="10668"/>
                  </a:lnTo>
                  <a:lnTo>
                    <a:pt x="10668" y="7620"/>
                  </a:lnTo>
                  <a:lnTo>
                    <a:pt x="12192" y="6096"/>
                  </a:lnTo>
                  <a:lnTo>
                    <a:pt x="12192" y="4572"/>
                  </a:lnTo>
                  <a:lnTo>
                    <a:pt x="13716" y="3048"/>
                  </a:lnTo>
                  <a:lnTo>
                    <a:pt x="15240" y="1524"/>
                  </a:lnTo>
                  <a:lnTo>
                    <a:pt x="15240" y="0"/>
                  </a:lnTo>
                  <a:lnTo>
                    <a:pt x="13716" y="0"/>
                  </a:lnTo>
                  <a:lnTo>
                    <a:pt x="12192" y="1524"/>
                  </a:lnTo>
                  <a:lnTo>
                    <a:pt x="10668" y="3048"/>
                  </a:lnTo>
                  <a:lnTo>
                    <a:pt x="9143" y="4572"/>
                  </a:lnTo>
                  <a:lnTo>
                    <a:pt x="7620" y="6096"/>
                  </a:lnTo>
                  <a:lnTo>
                    <a:pt x="7620" y="7620"/>
                  </a:lnTo>
                  <a:lnTo>
                    <a:pt x="6096" y="10668"/>
                  </a:lnTo>
                  <a:lnTo>
                    <a:pt x="6096" y="13716"/>
                  </a:lnTo>
                  <a:lnTo>
                    <a:pt x="4572" y="16763"/>
                  </a:lnTo>
                  <a:lnTo>
                    <a:pt x="3048" y="18288"/>
                  </a:lnTo>
                  <a:close/>
                </a:path>
              </a:pathLst>
            </a:custGeom>
            <a:solidFill>
              <a:srgbClr val="DC2B18"/>
            </a:solidFill>
          </p:spPr>
          <p:txBody>
            <a:bodyPr wrap="square" lIns="0" tIns="0" rIns="0" bIns="0" rtlCol="0">
              <a:noAutofit/>
            </a:bodyPr>
            <a:lstStyle/>
            <a:p>
              <a:endParaRPr sz="700"/>
            </a:p>
          </p:txBody>
        </p:sp>
        <p:sp>
          <p:nvSpPr>
            <p:cNvPr id="2100" name="object 2141"/>
            <p:cNvSpPr/>
            <p:nvPr/>
          </p:nvSpPr>
          <p:spPr>
            <a:xfrm>
              <a:off x="7546385" y="2310373"/>
              <a:ext cx="49258" cy="60766"/>
            </a:xfrm>
            <a:custGeom>
              <a:avLst/>
              <a:gdLst/>
              <a:ahLst/>
              <a:cxnLst/>
              <a:rect l="l" t="t" r="r" b="b"/>
              <a:pathLst>
                <a:path w="18288" h="22860">
                  <a:moveTo>
                    <a:pt x="0" y="22860"/>
                  </a:moveTo>
                  <a:lnTo>
                    <a:pt x="1524" y="22860"/>
                  </a:lnTo>
                  <a:lnTo>
                    <a:pt x="3048" y="21336"/>
                  </a:lnTo>
                  <a:lnTo>
                    <a:pt x="4572" y="19812"/>
                  </a:lnTo>
                  <a:lnTo>
                    <a:pt x="6096" y="19812"/>
                  </a:lnTo>
                  <a:lnTo>
                    <a:pt x="7620" y="18288"/>
                  </a:lnTo>
                  <a:lnTo>
                    <a:pt x="9143" y="15240"/>
                  </a:lnTo>
                  <a:lnTo>
                    <a:pt x="9143" y="13716"/>
                  </a:lnTo>
                  <a:lnTo>
                    <a:pt x="10668" y="10668"/>
                  </a:lnTo>
                  <a:lnTo>
                    <a:pt x="10668" y="7620"/>
                  </a:lnTo>
                  <a:lnTo>
                    <a:pt x="12192" y="6096"/>
                  </a:lnTo>
                  <a:lnTo>
                    <a:pt x="12192" y="4572"/>
                  </a:lnTo>
                  <a:lnTo>
                    <a:pt x="13716" y="1524"/>
                  </a:lnTo>
                  <a:lnTo>
                    <a:pt x="15240" y="1524"/>
                  </a:lnTo>
                  <a:lnTo>
                    <a:pt x="15240" y="0"/>
                  </a:lnTo>
                  <a:lnTo>
                    <a:pt x="18288" y="0"/>
                  </a:lnTo>
                  <a:lnTo>
                    <a:pt x="13716" y="0"/>
                  </a:lnTo>
                  <a:lnTo>
                    <a:pt x="12192" y="1524"/>
                  </a:lnTo>
                  <a:lnTo>
                    <a:pt x="10668" y="1524"/>
                  </a:lnTo>
                  <a:lnTo>
                    <a:pt x="9143" y="4572"/>
                  </a:lnTo>
                  <a:lnTo>
                    <a:pt x="7620" y="6096"/>
                  </a:lnTo>
                  <a:lnTo>
                    <a:pt x="7620" y="7620"/>
                  </a:lnTo>
                  <a:lnTo>
                    <a:pt x="6096" y="10668"/>
                  </a:lnTo>
                  <a:lnTo>
                    <a:pt x="6096" y="13716"/>
                  </a:lnTo>
                  <a:lnTo>
                    <a:pt x="4572" y="15240"/>
                  </a:lnTo>
                  <a:lnTo>
                    <a:pt x="3048" y="18288"/>
                  </a:lnTo>
                  <a:lnTo>
                    <a:pt x="3048" y="19812"/>
                  </a:lnTo>
                  <a:lnTo>
                    <a:pt x="1524" y="19812"/>
                  </a:lnTo>
                  <a:lnTo>
                    <a:pt x="0" y="21336"/>
                  </a:lnTo>
                  <a:lnTo>
                    <a:pt x="0" y="22860"/>
                  </a:lnTo>
                </a:path>
              </a:pathLst>
            </a:custGeom>
            <a:ln w="1524">
              <a:solidFill>
                <a:srgbClr val="1E1A16"/>
              </a:solidFill>
            </a:ln>
          </p:spPr>
          <p:txBody>
            <a:bodyPr wrap="square" lIns="0" tIns="0" rIns="0" bIns="0" rtlCol="0">
              <a:noAutofit/>
            </a:bodyPr>
            <a:lstStyle/>
            <a:p>
              <a:endParaRPr sz="700"/>
            </a:p>
          </p:txBody>
        </p:sp>
        <p:sp>
          <p:nvSpPr>
            <p:cNvPr id="2101" name="object 2142"/>
            <p:cNvSpPr/>
            <p:nvPr/>
          </p:nvSpPr>
          <p:spPr>
            <a:xfrm>
              <a:off x="7731101" y="2306322"/>
              <a:ext cx="41048" cy="60766"/>
            </a:xfrm>
            <a:custGeom>
              <a:avLst/>
              <a:gdLst/>
              <a:ahLst/>
              <a:cxnLst/>
              <a:rect l="l" t="t" r="r" b="b"/>
              <a:pathLst>
                <a:path w="15240" h="22859">
                  <a:moveTo>
                    <a:pt x="3048" y="22860"/>
                  </a:moveTo>
                  <a:lnTo>
                    <a:pt x="4571" y="21336"/>
                  </a:lnTo>
                  <a:lnTo>
                    <a:pt x="4571" y="18287"/>
                  </a:lnTo>
                  <a:lnTo>
                    <a:pt x="6096" y="16764"/>
                  </a:lnTo>
                  <a:lnTo>
                    <a:pt x="7619" y="13716"/>
                  </a:lnTo>
                  <a:lnTo>
                    <a:pt x="7619" y="12192"/>
                  </a:lnTo>
                  <a:lnTo>
                    <a:pt x="9143" y="9144"/>
                  </a:lnTo>
                  <a:lnTo>
                    <a:pt x="9143" y="7620"/>
                  </a:lnTo>
                  <a:lnTo>
                    <a:pt x="10668" y="4572"/>
                  </a:lnTo>
                  <a:lnTo>
                    <a:pt x="12192" y="3048"/>
                  </a:lnTo>
                  <a:lnTo>
                    <a:pt x="12192" y="1524"/>
                  </a:lnTo>
                  <a:lnTo>
                    <a:pt x="13716" y="1524"/>
                  </a:lnTo>
                  <a:lnTo>
                    <a:pt x="15240" y="0"/>
                  </a:lnTo>
                  <a:lnTo>
                    <a:pt x="13716" y="0"/>
                  </a:lnTo>
                  <a:lnTo>
                    <a:pt x="10668" y="1524"/>
                  </a:lnTo>
                  <a:lnTo>
                    <a:pt x="9143" y="1524"/>
                  </a:lnTo>
                  <a:lnTo>
                    <a:pt x="7619" y="3048"/>
                  </a:lnTo>
                  <a:lnTo>
                    <a:pt x="6096" y="4572"/>
                  </a:lnTo>
                  <a:lnTo>
                    <a:pt x="6096" y="7620"/>
                  </a:lnTo>
                  <a:lnTo>
                    <a:pt x="4571" y="9144"/>
                  </a:lnTo>
                  <a:lnTo>
                    <a:pt x="4571" y="13716"/>
                  </a:lnTo>
                  <a:lnTo>
                    <a:pt x="3048" y="16764"/>
                  </a:lnTo>
                  <a:lnTo>
                    <a:pt x="3048" y="18287"/>
                  </a:lnTo>
                  <a:lnTo>
                    <a:pt x="1523" y="21336"/>
                  </a:lnTo>
                  <a:lnTo>
                    <a:pt x="0" y="22860"/>
                  </a:lnTo>
                  <a:lnTo>
                    <a:pt x="3048" y="22860"/>
                  </a:lnTo>
                  <a:close/>
                </a:path>
              </a:pathLst>
            </a:custGeom>
            <a:solidFill>
              <a:srgbClr val="DC2B18"/>
            </a:solidFill>
          </p:spPr>
          <p:txBody>
            <a:bodyPr wrap="square" lIns="0" tIns="0" rIns="0" bIns="0" rtlCol="0">
              <a:noAutofit/>
            </a:bodyPr>
            <a:lstStyle/>
            <a:p>
              <a:endParaRPr sz="700"/>
            </a:p>
          </p:txBody>
        </p:sp>
        <p:sp>
          <p:nvSpPr>
            <p:cNvPr id="2102" name="object 2143"/>
            <p:cNvSpPr/>
            <p:nvPr/>
          </p:nvSpPr>
          <p:spPr>
            <a:xfrm>
              <a:off x="7722892" y="2306322"/>
              <a:ext cx="49258" cy="60766"/>
            </a:xfrm>
            <a:custGeom>
              <a:avLst/>
              <a:gdLst/>
              <a:ahLst/>
              <a:cxnLst/>
              <a:rect l="l" t="t" r="r" b="b"/>
              <a:pathLst>
                <a:path w="18288" h="22859">
                  <a:moveTo>
                    <a:pt x="0" y="22860"/>
                  </a:moveTo>
                  <a:lnTo>
                    <a:pt x="4571" y="22860"/>
                  </a:lnTo>
                  <a:lnTo>
                    <a:pt x="6096" y="21336"/>
                  </a:lnTo>
                  <a:lnTo>
                    <a:pt x="7619" y="21336"/>
                  </a:lnTo>
                  <a:lnTo>
                    <a:pt x="7619" y="18287"/>
                  </a:lnTo>
                  <a:lnTo>
                    <a:pt x="9144" y="16764"/>
                  </a:lnTo>
                  <a:lnTo>
                    <a:pt x="10668" y="13716"/>
                  </a:lnTo>
                  <a:lnTo>
                    <a:pt x="10668" y="12192"/>
                  </a:lnTo>
                  <a:lnTo>
                    <a:pt x="12192" y="9144"/>
                  </a:lnTo>
                  <a:lnTo>
                    <a:pt x="12192" y="7620"/>
                  </a:lnTo>
                  <a:lnTo>
                    <a:pt x="13716" y="4572"/>
                  </a:lnTo>
                  <a:lnTo>
                    <a:pt x="15240" y="3048"/>
                  </a:lnTo>
                  <a:lnTo>
                    <a:pt x="15240" y="1524"/>
                  </a:lnTo>
                  <a:lnTo>
                    <a:pt x="16764" y="1524"/>
                  </a:lnTo>
                  <a:lnTo>
                    <a:pt x="18288" y="0"/>
                  </a:lnTo>
                  <a:lnTo>
                    <a:pt x="16764" y="0"/>
                  </a:lnTo>
                  <a:lnTo>
                    <a:pt x="13716" y="1524"/>
                  </a:lnTo>
                  <a:lnTo>
                    <a:pt x="12192" y="1524"/>
                  </a:lnTo>
                  <a:lnTo>
                    <a:pt x="10668" y="3048"/>
                  </a:lnTo>
                  <a:lnTo>
                    <a:pt x="9144" y="4572"/>
                  </a:lnTo>
                  <a:lnTo>
                    <a:pt x="9144" y="7620"/>
                  </a:lnTo>
                  <a:lnTo>
                    <a:pt x="7619" y="9144"/>
                  </a:lnTo>
                  <a:lnTo>
                    <a:pt x="7619" y="12192"/>
                  </a:lnTo>
                  <a:lnTo>
                    <a:pt x="6096" y="13716"/>
                  </a:lnTo>
                  <a:lnTo>
                    <a:pt x="6096" y="18287"/>
                  </a:lnTo>
                  <a:lnTo>
                    <a:pt x="4571" y="21336"/>
                  </a:lnTo>
                  <a:lnTo>
                    <a:pt x="3048" y="21336"/>
                  </a:lnTo>
                  <a:lnTo>
                    <a:pt x="1524" y="22860"/>
                  </a:lnTo>
                  <a:lnTo>
                    <a:pt x="0" y="22860"/>
                  </a:lnTo>
                </a:path>
              </a:pathLst>
            </a:custGeom>
            <a:ln w="1524">
              <a:solidFill>
                <a:srgbClr val="1E1A16"/>
              </a:solidFill>
            </a:ln>
          </p:spPr>
          <p:txBody>
            <a:bodyPr wrap="square" lIns="0" tIns="0" rIns="0" bIns="0" rtlCol="0">
              <a:noAutofit/>
            </a:bodyPr>
            <a:lstStyle/>
            <a:p>
              <a:endParaRPr sz="700"/>
            </a:p>
          </p:txBody>
        </p:sp>
        <p:sp>
          <p:nvSpPr>
            <p:cNvPr id="2103" name="object 2144"/>
            <p:cNvSpPr/>
            <p:nvPr/>
          </p:nvSpPr>
          <p:spPr>
            <a:xfrm>
              <a:off x="7743416" y="2213148"/>
              <a:ext cx="94408" cy="113430"/>
            </a:xfrm>
            <a:custGeom>
              <a:avLst/>
              <a:gdLst/>
              <a:ahLst/>
              <a:cxnLst/>
              <a:rect l="l" t="t" r="r" b="b"/>
              <a:pathLst>
                <a:path w="35051" h="42672">
                  <a:moveTo>
                    <a:pt x="13716" y="41148"/>
                  </a:moveTo>
                  <a:lnTo>
                    <a:pt x="13716" y="39624"/>
                  </a:lnTo>
                  <a:lnTo>
                    <a:pt x="16764" y="39624"/>
                  </a:lnTo>
                  <a:lnTo>
                    <a:pt x="16764" y="36575"/>
                  </a:lnTo>
                  <a:lnTo>
                    <a:pt x="18288" y="36575"/>
                  </a:lnTo>
                  <a:lnTo>
                    <a:pt x="16764" y="35052"/>
                  </a:lnTo>
                  <a:lnTo>
                    <a:pt x="18288" y="35052"/>
                  </a:lnTo>
                  <a:lnTo>
                    <a:pt x="18288" y="30479"/>
                  </a:lnTo>
                  <a:lnTo>
                    <a:pt x="22860" y="30479"/>
                  </a:lnTo>
                  <a:lnTo>
                    <a:pt x="22860" y="28956"/>
                  </a:lnTo>
                  <a:lnTo>
                    <a:pt x="25908" y="28956"/>
                  </a:lnTo>
                  <a:lnTo>
                    <a:pt x="25908" y="27432"/>
                  </a:lnTo>
                  <a:lnTo>
                    <a:pt x="28956" y="25907"/>
                  </a:lnTo>
                  <a:lnTo>
                    <a:pt x="30480" y="25907"/>
                  </a:lnTo>
                  <a:lnTo>
                    <a:pt x="32004" y="24384"/>
                  </a:lnTo>
                  <a:lnTo>
                    <a:pt x="33528" y="21336"/>
                  </a:lnTo>
                  <a:lnTo>
                    <a:pt x="35051" y="18287"/>
                  </a:lnTo>
                  <a:lnTo>
                    <a:pt x="35051" y="13716"/>
                  </a:lnTo>
                  <a:lnTo>
                    <a:pt x="33528" y="12192"/>
                  </a:lnTo>
                  <a:lnTo>
                    <a:pt x="33528" y="10668"/>
                  </a:lnTo>
                  <a:lnTo>
                    <a:pt x="32004" y="9144"/>
                  </a:lnTo>
                  <a:lnTo>
                    <a:pt x="32004" y="7619"/>
                  </a:lnTo>
                  <a:lnTo>
                    <a:pt x="30480" y="7619"/>
                  </a:lnTo>
                  <a:lnTo>
                    <a:pt x="28956" y="6096"/>
                  </a:lnTo>
                  <a:lnTo>
                    <a:pt x="28956" y="4572"/>
                  </a:lnTo>
                  <a:lnTo>
                    <a:pt x="27431" y="4572"/>
                  </a:lnTo>
                  <a:lnTo>
                    <a:pt x="27431" y="3048"/>
                  </a:lnTo>
                  <a:lnTo>
                    <a:pt x="24384" y="3048"/>
                  </a:lnTo>
                  <a:lnTo>
                    <a:pt x="24384" y="1524"/>
                  </a:lnTo>
                  <a:lnTo>
                    <a:pt x="19812" y="1524"/>
                  </a:lnTo>
                  <a:lnTo>
                    <a:pt x="18288" y="0"/>
                  </a:lnTo>
                  <a:lnTo>
                    <a:pt x="13716" y="0"/>
                  </a:lnTo>
                  <a:lnTo>
                    <a:pt x="12192" y="1524"/>
                  </a:lnTo>
                  <a:lnTo>
                    <a:pt x="9144" y="1524"/>
                  </a:lnTo>
                  <a:lnTo>
                    <a:pt x="6096" y="3048"/>
                  </a:lnTo>
                  <a:lnTo>
                    <a:pt x="4572" y="4572"/>
                  </a:lnTo>
                  <a:lnTo>
                    <a:pt x="3048" y="6096"/>
                  </a:lnTo>
                  <a:lnTo>
                    <a:pt x="1524" y="7619"/>
                  </a:lnTo>
                  <a:lnTo>
                    <a:pt x="0" y="7619"/>
                  </a:lnTo>
                  <a:lnTo>
                    <a:pt x="0" y="19812"/>
                  </a:lnTo>
                  <a:lnTo>
                    <a:pt x="1524" y="21336"/>
                  </a:lnTo>
                  <a:lnTo>
                    <a:pt x="1524" y="22859"/>
                  </a:lnTo>
                  <a:lnTo>
                    <a:pt x="3048" y="22859"/>
                  </a:lnTo>
                  <a:lnTo>
                    <a:pt x="3048" y="25907"/>
                  </a:lnTo>
                  <a:lnTo>
                    <a:pt x="4572" y="25907"/>
                  </a:lnTo>
                  <a:lnTo>
                    <a:pt x="4572" y="27432"/>
                  </a:lnTo>
                  <a:lnTo>
                    <a:pt x="1524" y="27432"/>
                  </a:lnTo>
                  <a:lnTo>
                    <a:pt x="3048" y="30479"/>
                  </a:lnTo>
                  <a:lnTo>
                    <a:pt x="0" y="30479"/>
                  </a:lnTo>
                  <a:lnTo>
                    <a:pt x="0" y="36575"/>
                  </a:lnTo>
                  <a:lnTo>
                    <a:pt x="1524" y="38100"/>
                  </a:lnTo>
                  <a:lnTo>
                    <a:pt x="3048" y="39624"/>
                  </a:lnTo>
                  <a:lnTo>
                    <a:pt x="3048" y="41148"/>
                  </a:lnTo>
                  <a:lnTo>
                    <a:pt x="4572" y="41148"/>
                  </a:lnTo>
                  <a:lnTo>
                    <a:pt x="4572" y="42672"/>
                  </a:lnTo>
                  <a:lnTo>
                    <a:pt x="9144" y="42672"/>
                  </a:lnTo>
                  <a:lnTo>
                    <a:pt x="10668" y="41148"/>
                  </a:lnTo>
                  <a:lnTo>
                    <a:pt x="13716" y="41148"/>
                  </a:lnTo>
                  <a:close/>
                </a:path>
              </a:pathLst>
            </a:custGeom>
            <a:solidFill>
              <a:srgbClr val="EF9C9F"/>
            </a:solidFill>
          </p:spPr>
          <p:txBody>
            <a:bodyPr wrap="square" lIns="0" tIns="0" rIns="0" bIns="0" rtlCol="0">
              <a:noAutofit/>
            </a:bodyPr>
            <a:lstStyle/>
            <a:p>
              <a:endParaRPr sz="700"/>
            </a:p>
          </p:txBody>
        </p:sp>
        <p:sp>
          <p:nvSpPr>
            <p:cNvPr id="2104" name="object 2145"/>
            <p:cNvSpPr/>
            <p:nvPr/>
          </p:nvSpPr>
          <p:spPr>
            <a:xfrm>
              <a:off x="7743416" y="2217199"/>
              <a:ext cx="90306" cy="105328"/>
            </a:xfrm>
            <a:custGeom>
              <a:avLst/>
              <a:gdLst/>
              <a:ahLst/>
              <a:cxnLst/>
              <a:rect l="l" t="t" r="r" b="b"/>
              <a:pathLst>
                <a:path w="33528" h="39624">
                  <a:moveTo>
                    <a:pt x="13716" y="35051"/>
                  </a:moveTo>
                  <a:lnTo>
                    <a:pt x="16764" y="35051"/>
                  </a:lnTo>
                  <a:lnTo>
                    <a:pt x="15240" y="33528"/>
                  </a:lnTo>
                  <a:lnTo>
                    <a:pt x="16764" y="32003"/>
                  </a:lnTo>
                  <a:lnTo>
                    <a:pt x="16764" y="28955"/>
                  </a:lnTo>
                  <a:lnTo>
                    <a:pt x="18288" y="28955"/>
                  </a:lnTo>
                  <a:lnTo>
                    <a:pt x="19812" y="27431"/>
                  </a:lnTo>
                  <a:lnTo>
                    <a:pt x="21336" y="27431"/>
                  </a:lnTo>
                  <a:lnTo>
                    <a:pt x="22860" y="25908"/>
                  </a:lnTo>
                  <a:lnTo>
                    <a:pt x="25908" y="25908"/>
                  </a:lnTo>
                  <a:lnTo>
                    <a:pt x="27431" y="24383"/>
                  </a:lnTo>
                  <a:lnTo>
                    <a:pt x="28956" y="22860"/>
                  </a:lnTo>
                  <a:lnTo>
                    <a:pt x="30480" y="21335"/>
                  </a:lnTo>
                  <a:lnTo>
                    <a:pt x="32004" y="19812"/>
                  </a:lnTo>
                  <a:lnTo>
                    <a:pt x="32004" y="16763"/>
                  </a:lnTo>
                  <a:lnTo>
                    <a:pt x="33528" y="15240"/>
                  </a:lnTo>
                  <a:lnTo>
                    <a:pt x="32004" y="13715"/>
                  </a:lnTo>
                  <a:lnTo>
                    <a:pt x="32004" y="9143"/>
                  </a:lnTo>
                  <a:lnTo>
                    <a:pt x="30480" y="9143"/>
                  </a:lnTo>
                  <a:lnTo>
                    <a:pt x="30480" y="7620"/>
                  </a:lnTo>
                  <a:lnTo>
                    <a:pt x="28956" y="6095"/>
                  </a:lnTo>
                  <a:lnTo>
                    <a:pt x="27431" y="4572"/>
                  </a:lnTo>
                  <a:lnTo>
                    <a:pt x="25908" y="3048"/>
                  </a:lnTo>
                  <a:lnTo>
                    <a:pt x="24384" y="3048"/>
                  </a:lnTo>
                  <a:lnTo>
                    <a:pt x="24384" y="1524"/>
                  </a:lnTo>
                  <a:lnTo>
                    <a:pt x="19812" y="1524"/>
                  </a:lnTo>
                  <a:lnTo>
                    <a:pt x="18288" y="0"/>
                  </a:lnTo>
                  <a:lnTo>
                    <a:pt x="12192" y="0"/>
                  </a:lnTo>
                  <a:lnTo>
                    <a:pt x="12192" y="1524"/>
                  </a:lnTo>
                  <a:lnTo>
                    <a:pt x="7620" y="1524"/>
                  </a:lnTo>
                  <a:lnTo>
                    <a:pt x="6096" y="3048"/>
                  </a:lnTo>
                  <a:lnTo>
                    <a:pt x="3048" y="4572"/>
                  </a:lnTo>
                  <a:lnTo>
                    <a:pt x="3048" y="6095"/>
                  </a:lnTo>
                  <a:lnTo>
                    <a:pt x="1524" y="7620"/>
                  </a:lnTo>
                  <a:lnTo>
                    <a:pt x="1524" y="9143"/>
                  </a:lnTo>
                  <a:lnTo>
                    <a:pt x="0" y="10668"/>
                  </a:lnTo>
                  <a:lnTo>
                    <a:pt x="0" y="15240"/>
                  </a:lnTo>
                  <a:lnTo>
                    <a:pt x="1524" y="16763"/>
                  </a:lnTo>
                  <a:lnTo>
                    <a:pt x="1524" y="18288"/>
                  </a:lnTo>
                  <a:lnTo>
                    <a:pt x="3048" y="19812"/>
                  </a:lnTo>
                  <a:lnTo>
                    <a:pt x="3048" y="21335"/>
                  </a:lnTo>
                  <a:lnTo>
                    <a:pt x="4572" y="21335"/>
                  </a:lnTo>
                  <a:lnTo>
                    <a:pt x="4572" y="25908"/>
                  </a:lnTo>
                  <a:lnTo>
                    <a:pt x="6096" y="25908"/>
                  </a:lnTo>
                  <a:lnTo>
                    <a:pt x="6096" y="27431"/>
                  </a:lnTo>
                  <a:lnTo>
                    <a:pt x="3048" y="27431"/>
                  </a:lnTo>
                  <a:lnTo>
                    <a:pt x="4572" y="28955"/>
                  </a:lnTo>
                  <a:lnTo>
                    <a:pt x="1524" y="30480"/>
                  </a:lnTo>
                  <a:lnTo>
                    <a:pt x="3048" y="32003"/>
                  </a:lnTo>
                  <a:lnTo>
                    <a:pt x="0" y="33528"/>
                  </a:lnTo>
                  <a:lnTo>
                    <a:pt x="1524" y="33528"/>
                  </a:lnTo>
                  <a:lnTo>
                    <a:pt x="1524" y="35051"/>
                  </a:lnTo>
                  <a:lnTo>
                    <a:pt x="3048" y="35051"/>
                  </a:lnTo>
                  <a:lnTo>
                    <a:pt x="3048" y="36575"/>
                  </a:lnTo>
                  <a:lnTo>
                    <a:pt x="4572" y="36575"/>
                  </a:lnTo>
                  <a:lnTo>
                    <a:pt x="4572" y="38100"/>
                  </a:lnTo>
                  <a:lnTo>
                    <a:pt x="6096" y="38100"/>
                  </a:lnTo>
                  <a:lnTo>
                    <a:pt x="6096" y="39624"/>
                  </a:lnTo>
                  <a:lnTo>
                    <a:pt x="9144" y="39624"/>
                  </a:lnTo>
                  <a:lnTo>
                    <a:pt x="10668" y="38100"/>
                  </a:lnTo>
                  <a:lnTo>
                    <a:pt x="15240" y="38100"/>
                  </a:lnTo>
                  <a:lnTo>
                    <a:pt x="15240" y="36575"/>
                  </a:lnTo>
                  <a:lnTo>
                    <a:pt x="13716" y="35051"/>
                  </a:lnTo>
                  <a:close/>
                </a:path>
              </a:pathLst>
            </a:custGeom>
            <a:solidFill>
              <a:srgbClr val="DC2B18"/>
            </a:solidFill>
          </p:spPr>
          <p:txBody>
            <a:bodyPr wrap="square" lIns="0" tIns="0" rIns="0" bIns="0" rtlCol="0">
              <a:noAutofit/>
            </a:bodyPr>
            <a:lstStyle/>
            <a:p>
              <a:endParaRPr sz="700"/>
            </a:p>
          </p:txBody>
        </p:sp>
        <p:sp>
          <p:nvSpPr>
            <p:cNvPr id="2105" name="object 2146"/>
            <p:cNvSpPr/>
            <p:nvPr/>
          </p:nvSpPr>
          <p:spPr>
            <a:xfrm>
              <a:off x="7751625" y="2294166"/>
              <a:ext cx="28734" cy="20255"/>
            </a:xfrm>
            <a:custGeom>
              <a:avLst/>
              <a:gdLst/>
              <a:ahLst/>
              <a:cxnLst/>
              <a:rect l="l" t="t" r="r" b="b"/>
              <a:pathLst>
                <a:path w="10668" h="7620">
                  <a:moveTo>
                    <a:pt x="3048" y="3048"/>
                  </a:moveTo>
                  <a:lnTo>
                    <a:pt x="0" y="4572"/>
                  </a:lnTo>
                  <a:lnTo>
                    <a:pt x="1524" y="4572"/>
                  </a:lnTo>
                  <a:lnTo>
                    <a:pt x="1524" y="6096"/>
                  </a:lnTo>
                  <a:lnTo>
                    <a:pt x="4572" y="6096"/>
                  </a:lnTo>
                  <a:lnTo>
                    <a:pt x="6096" y="7620"/>
                  </a:lnTo>
                  <a:lnTo>
                    <a:pt x="9143" y="7620"/>
                  </a:lnTo>
                  <a:lnTo>
                    <a:pt x="7620" y="6096"/>
                  </a:lnTo>
                  <a:lnTo>
                    <a:pt x="10668" y="4572"/>
                  </a:lnTo>
                  <a:lnTo>
                    <a:pt x="9143" y="3048"/>
                  </a:lnTo>
                  <a:lnTo>
                    <a:pt x="10668" y="3048"/>
                  </a:lnTo>
                  <a:lnTo>
                    <a:pt x="10668" y="1524"/>
                  </a:lnTo>
                  <a:lnTo>
                    <a:pt x="7620" y="1524"/>
                  </a:lnTo>
                  <a:lnTo>
                    <a:pt x="7620" y="0"/>
                  </a:lnTo>
                  <a:lnTo>
                    <a:pt x="3048" y="0"/>
                  </a:lnTo>
                  <a:lnTo>
                    <a:pt x="3048" y="1524"/>
                  </a:lnTo>
                  <a:lnTo>
                    <a:pt x="1524" y="1524"/>
                  </a:lnTo>
                  <a:lnTo>
                    <a:pt x="3048" y="3048"/>
                  </a:lnTo>
                  <a:close/>
                </a:path>
              </a:pathLst>
            </a:custGeom>
            <a:solidFill>
              <a:srgbClr val="DC254A"/>
            </a:solidFill>
          </p:spPr>
          <p:txBody>
            <a:bodyPr wrap="square" lIns="0" tIns="0" rIns="0" bIns="0" rtlCol="0">
              <a:noAutofit/>
            </a:bodyPr>
            <a:lstStyle/>
            <a:p>
              <a:endParaRPr sz="700"/>
            </a:p>
          </p:txBody>
        </p:sp>
        <p:sp>
          <p:nvSpPr>
            <p:cNvPr id="2106" name="object 2147"/>
            <p:cNvSpPr/>
            <p:nvPr/>
          </p:nvSpPr>
          <p:spPr>
            <a:xfrm>
              <a:off x="7759835" y="2314424"/>
              <a:ext cx="8210" cy="4051"/>
            </a:xfrm>
            <a:custGeom>
              <a:avLst/>
              <a:gdLst/>
              <a:ahLst/>
              <a:cxnLst/>
              <a:rect l="l" t="t" r="r" b="b"/>
              <a:pathLst>
                <a:path w="3048" h="1524">
                  <a:moveTo>
                    <a:pt x="0" y="0"/>
                  </a:moveTo>
                  <a:lnTo>
                    <a:pt x="0" y="1524"/>
                  </a:lnTo>
                  <a:lnTo>
                    <a:pt x="3048" y="1524"/>
                  </a:lnTo>
                  <a:lnTo>
                    <a:pt x="0" y="1524"/>
                  </a:lnTo>
                  <a:lnTo>
                    <a:pt x="0" y="0"/>
                  </a:lnTo>
                  <a:close/>
                </a:path>
              </a:pathLst>
            </a:custGeom>
            <a:solidFill>
              <a:srgbClr val="0090E0"/>
            </a:solidFill>
          </p:spPr>
          <p:txBody>
            <a:bodyPr wrap="square" lIns="0" tIns="0" rIns="0" bIns="0" rtlCol="0">
              <a:noAutofit/>
            </a:bodyPr>
            <a:lstStyle/>
            <a:p>
              <a:endParaRPr sz="700"/>
            </a:p>
          </p:txBody>
        </p:sp>
        <p:sp>
          <p:nvSpPr>
            <p:cNvPr id="2107" name="object 2148"/>
            <p:cNvSpPr/>
            <p:nvPr/>
          </p:nvSpPr>
          <p:spPr>
            <a:xfrm>
              <a:off x="7763940" y="2245556"/>
              <a:ext cx="41045" cy="28355"/>
            </a:xfrm>
            <a:custGeom>
              <a:avLst/>
              <a:gdLst/>
              <a:ahLst/>
              <a:cxnLst/>
              <a:rect l="l" t="t" r="r" b="b"/>
              <a:pathLst>
                <a:path w="15239" h="10667">
                  <a:moveTo>
                    <a:pt x="9144" y="0"/>
                  </a:moveTo>
                  <a:lnTo>
                    <a:pt x="7619" y="0"/>
                  </a:lnTo>
                  <a:lnTo>
                    <a:pt x="7619" y="1523"/>
                  </a:lnTo>
                  <a:lnTo>
                    <a:pt x="6096" y="1523"/>
                  </a:lnTo>
                  <a:lnTo>
                    <a:pt x="4571" y="0"/>
                  </a:lnTo>
                  <a:lnTo>
                    <a:pt x="1524" y="0"/>
                  </a:lnTo>
                  <a:lnTo>
                    <a:pt x="1524" y="1523"/>
                  </a:lnTo>
                  <a:lnTo>
                    <a:pt x="0" y="1523"/>
                  </a:lnTo>
                  <a:lnTo>
                    <a:pt x="0" y="3047"/>
                  </a:lnTo>
                  <a:lnTo>
                    <a:pt x="1524" y="4571"/>
                  </a:lnTo>
                  <a:lnTo>
                    <a:pt x="0" y="6095"/>
                  </a:lnTo>
                  <a:lnTo>
                    <a:pt x="0" y="7619"/>
                  </a:lnTo>
                  <a:lnTo>
                    <a:pt x="1524" y="7619"/>
                  </a:lnTo>
                  <a:lnTo>
                    <a:pt x="1524" y="9143"/>
                  </a:lnTo>
                  <a:lnTo>
                    <a:pt x="3048" y="9143"/>
                  </a:lnTo>
                  <a:lnTo>
                    <a:pt x="3048" y="10667"/>
                  </a:lnTo>
                  <a:lnTo>
                    <a:pt x="13716" y="10667"/>
                  </a:lnTo>
                  <a:lnTo>
                    <a:pt x="13716" y="7619"/>
                  </a:lnTo>
                  <a:lnTo>
                    <a:pt x="15239" y="7619"/>
                  </a:lnTo>
                  <a:lnTo>
                    <a:pt x="15239" y="4571"/>
                  </a:lnTo>
                  <a:lnTo>
                    <a:pt x="13716" y="4571"/>
                  </a:lnTo>
                  <a:lnTo>
                    <a:pt x="13716" y="3047"/>
                  </a:lnTo>
                  <a:lnTo>
                    <a:pt x="12191" y="3047"/>
                  </a:lnTo>
                  <a:lnTo>
                    <a:pt x="12191" y="0"/>
                  </a:lnTo>
                  <a:lnTo>
                    <a:pt x="9144" y="0"/>
                  </a:lnTo>
                  <a:close/>
                </a:path>
              </a:pathLst>
            </a:custGeom>
            <a:solidFill>
              <a:srgbClr val="EF9C9F"/>
            </a:solidFill>
          </p:spPr>
          <p:txBody>
            <a:bodyPr wrap="square" lIns="0" tIns="0" rIns="0" bIns="0" rtlCol="0">
              <a:noAutofit/>
            </a:bodyPr>
            <a:lstStyle/>
            <a:p>
              <a:endParaRPr sz="700"/>
            </a:p>
          </p:txBody>
        </p:sp>
        <p:sp>
          <p:nvSpPr>
            <p:cNvPr id="2108" name="object 2149"/>
            <p:cNvSpPr/>
            <p:nvPr/>
          </p:nvSpPr>
          <p:spPr>
            <a:xfrm>
              <a:off x="7772150" y="2253658"/>
              <a:ext cx="24626" cy="40508"/>
            </a:xfrm>
            <a:custGeom>
              <a:avLst/>
              <a:gdLst/>
              <a:ahLst/>
              <a:cxnLst/>
              <a:rect l="l" t="t" r="r" b="b"/>
              <a:pathLst>
                <a:path w="9143" h="15240">
                  <a:moveTo>
                    <a:pt x="4571" y="6095"/>
                  </a:moveTo>
                  <a:lnTo>
                    <a:pt x="3048" y="6095"/>
                  </a:lnTo>
                  <a:lnTo>
                    <a:pt x="1523" y="4571"/>
                  </a:lnTo>
                  <a:lnTo>
                    <a:pt x="3048" y="1523"/>
                  </a:lnTo>
                  <a:lnTo>
                    <a:pt x="6096" y="1523"/>
                  </a:lnTo>
                  <a:lnTo>
                    <a:pt x="4571" y="0"/>
                  </a:lnTo>
                  <a:lnTo>
                    <a:pt x="0" y="1523"/>
                  </a:lnTo>
                  <a:lnTo>
                    <a:pt x="0" y="15239"/>
                  </a:lnTo>
                  <a:lnTo>
                    <a:pt x="1523" y="15239"/>
                  </a:lnTo>
                  <a:lnTo>
                    <a:pt x="9143" y="4571"/>
                  </a:lnTo>
                  <a:lnTo>
                    <a:pt x="7619" y="1523"/>
                  </a:lnTo>
                  <a:lnTo>
                    <a:pt x="7619" y="3047"/>
                  </a:lnTo>
                  <a:lnTo>
                    <a:pt x="4571" y="6095"/>
                  </a:lnTo>
                  <a:close/>
                </a:path>
              </a:pathLst>
            </a:custGeom>
            <a:solidFill>
              <a:srgbClr val="DC2B18"/>
            </a:solidFill>
          </p:spPr>
          <p:txBody>
            <a:bodyPr wrap="square" lIns="0" tIns="0" rIns="0" bIns="0" rtlCol="0">
              <a:noAutofit/>
            </a:bodyPr>
            <a:lstStyle/>
            <a:p>
              <a:endParaRPr sz="700"/>
            </a:p>
          </p:txBody>
        </p:sp>
        <p:sp>
          <p:nvSpPr>
            <p:cNvPr id="2109" name="object 2150"/>
            <p:cNvSpPr/>
            <p:nvPr/>
          </p:nvSpPr>
          <p:spPr>
            <a:xfrm>
              <a:off x="7780359" y="2257709"/>
              <a:ext cx="8210" cy="8102"/>
            </a:xfrm>
            <a:custGeom>
              <a:avLst/>
              <a:gdLst/>
              <a:ahLst/>
              <a:cxnLst/>
              <a:rect l="l" t="t" r="r" b="b"/>
              <a:pathLst>
                <a:path w="3048" h="3048">
                  <a:moveTo>
                    <a:pt x="1523" y="1523"/>
                  </a:moveTo>
                  <a:lnTo>
                    <a:pt x="0" y="1523"/>
                  </a:lnTo>
                  <a:lnTo>
                    <a:pt x="0" y="3047"/>
                  </a:lnTo>
                  <a:lnTo>
                    <a:pt x="1523" y="3047"/>
                  </a:lnTo>
                  <a:lnTo>
                    <a:pt x="3048" y="1523"/>
                  </a:lnTo>
                  <a:lnTo>
                    <a:pt x="3048" y="0"/>
                  </a:lnTo>
                  <a:lnTo>
                    <a:pt x="1523" y="1523"/>
                  </a:lnTo>
                  <a:close/>
                </a:path>
              </a:pathLst>
            </a:custGeom>
            <a:solidFill>
              <a:srgbClr val="EFA127"/>
            </a:solidFill>
          </p:spPr>
          <p:txBody>
            <a:bodyPr wrap="square" lIns="0" tIns="0" rIns="0" bIns="0" rtlCol="0">
              <a:noAutofit/>
            </a:bodyPr>
            <a:lstStyle/>
            <a:p>
              <a:endParaRPr sz="700"/>
            </a:p>
          </p:txBody>
        </p:sp>
        <p:sp>
          <p:nvSpPr>
            <p:cNvPr id="2110" name="object 2151"/>
            <p:cNvSpPr/>
            <p:nvPr/>
          </p:nvSpPr>
          <p:spPr>
            <a:xfrm>
              <a:off x="7751625" y="2221250"/>
              <a:ext cx="69782" cy="72917"/>
            </a:xfrm>
            <a:custGeom>
              <a:avLst/>
              <a:gdLst/>
              <a:ahLst/>
              <a:cxnLst/>
              <a:rect l="l" t="t" r="r" b="b"/>
              <a:pathLst>
                <a:path w="25908" h="27431">
                  <a:moveTo>
                    <a:pt x="4572" y="3048"/>
                  </a:moveTo>
                  <a:lnTo>
                    <a:pt x="3048" y="3048"/>
                  </a:lnTo>
                  <a:lnTo>
                    <a:pt x="3048" y="4571"/>
                  </a:lnTo>
                  <a:lnTo>
                    <a:pt x="1524" y="4571"/>
                  </a:lnTo>
                  <a:lnTo>
                    <a:pt x="0" y="6096"/>
                  </a:lnTo>
                  <a:lnTo>
                    <a:pt x="0" y="16764"/>
                  </a:lnTo>
                  <a:lnTo>
                    <a:pt x="1524" y="16764"/>
                  </a:lnTo>
                  <a:lnTo>
                    <a:pt x="1524" y="18287"/>
                  </a:lnTo>
                  <a:lnTo>
                    <a:pt x="3048" y="19811"/>
                  </a:lnTo>
                  <a:lnTo>
                    <a:pt x="3048" y="22859"/>
                  </a:lnTo>
                  <a:lnTo>
                    <a:pt x="4572" y="24384"/>
                  </a:lnTo>
                  <a:lnTo>
                    <a:pt x="4572" y="25907"/>
                  </a:lnTo>
                  <a:lnTo>
                    <a:pt x="6096" y="25907"/>
                  </a:lnTo>
                  <a:lnTo>
                    <a:pt x="6096" y="19811"/>
                  </a:lnTo>
                  <a:lnTo>
                    <a:pt x="7620" y="12191"/>
                  </a:lnTo>
                  <a:lnTo>
                    <a:pt x="13716" y="10668"/>
                  </a:lnTo>
                  <a:lnTo>
                    <a:pt x="15240" y="12191"/>
                  </a:lnTo>
                  <a:lnTo>
                    <a:pt x="16763" y="12191"/>
                  </a:lnTo>
                  <a:lnTo>
                    <a:pt x="18288" y="16764"/>
                  </a:lnTo>
                  <a:lnTo>
                    <a:pt x="10668" y="27431"/>
                  </a:lnTo>
                  <a:lnTo>
                    <a:pt x="12192" y="27431"/>
                  </a:lnTo>
                  <a:lnTo>
                    <a:pt x="13716" y="25907"/>
                  </a:lnTo>
                  <a:lnTo>
                    <a:pt x="15240" y="24384"/>
                  </a:lnTo>
                  <a:lnTo>
                    <a:pt x="16763" y="22859"/>
                  </a:lnTo>
                  <a:lnTo>
                    <a:pt x="19812" y="22859"/>
                  </a:lnTo>
                  <a:lnTo>
                    <a:pt x="21336" y="21336"/>
                  </a:lnTo>
                  <a:lnTo>
                    <a:pt x="22860" y="21336"/>
                  </a:lnTo>
                  <a:lnTo>
                    <a:pt x="22860" y="19811"/>
                  </a:lnTo>
                  <a:lnTo>
                    <a:pt x="24383" y="18287"/>
                  </a:lnTo>
                  <a:lnTo>
                    <a:pt x="25908" y="16764"/>
                  </a:lnTo>
                  <a:lnTo>
                    <a:pt x="25908" y="9144"/>
                  </a:lnTo>
                  <a:lnTo>
                    <a:pt x="24383" y="7619"/>
                  </a:lnTo>
                  <a:lnTo>
                    <a:pt x="22860" y="6096"/>
                  </a:lnTo>
                  <a:lnTo>
                    <a:pt x="22860" y="4571"/>
                  </a:lnTo>
                  <a:lnTo>
                    <a:pt x="21336" y="4571"/>
                  </a:lnTo>
                  <a:lnTo>
                    <a:pt x="19812" y="3048"/>
                  </a:lnTo>
                  <a:lnTo>
                    <a:pt x="16763" y="1524"/>
                  </a:lnTo>
                  <a:lnTo>
                    <a:pt x="15240" y="1524"/>
                  </a:lnTo>
                  <a:lnTo>
                    <a:pt x="15240" y="0"/>
                  </a:lnTo>
                  <a:lnTo>
                    <a:pt x="9143" y="0"/>
                  </a:lnTo>
                  <a:lnTo>
                    <a:pt x="7620" y="1524"/>
                  </a:lnTo>
                  <a:lnTo>
                    <a:pt x="4572" y="1524"/>
                  </a:lnTo>
                  <a:lnTo>
                    <a:pt x="4572" y="3048"/>
                  </a:lnTo>
                  <a:close/>
                </a:path>
              </a:pathLst>
            </a:custGeom>
            <a:solidFill>
              <a:srgbClr val="EF9C9F"/>
            </a:solidFill>
          </p:spPr>
          <p:txBody>
            <a:bodyPr wrap="square" lIns="0" tIns="0" rIns="0" bIns="0" rtlCol="0">
              <a:noAutofit/>
            </a:bodyPr>
            <a:lstStyle/>
            <a:p>
              <a:endParaRPr sz="700"/>
            </a:p>
          </p:txBody>
        </p:sp>
        <p:sp>
          <p:nvSpPr>
            <p:cNvPr id="2111" name="object 2152"/>
            <p:cNvSpPr/>
            <p:nvPr/>
          </p:nvSpPr>
          <p:spPr>
            <a:xfrm>
              <a:off x="7755730" y="2225301"/>
              <a:ext cx="28734" cy="32409"/>
            </a:xfrm>
            <a:custGeom>
              <a:avLst/>
              <a:gdLst/>
              <a:ahLst/>
              <a:cxnLst/>
              <a:rect l="l" t="t" r="r" b="b"/>
              <a:pathLst>
                <a:path w="10668" h="12192">
                  <a:moveTo>
                    <a:pt x="1524" y="12192"/>
                  </a:moveTo>
                  <a:lnTo>
                    <a:pt x="1524" y="7620"/>
                  </a:lnTo>
                  <a:lnTo>
                    <a:pt x="3048" y="7620"/>
                  </a:lnTo>
                  <a:lnTo>
                    <a:pt x="3048" y="6095"/>
                  </a:lnTo>
                  <a:lnTo>
                    <a:pt x="4572" y="6095"/>
                  </a:lnTo>
                  <a:lnTo>
                    <a:pt x="4572" y="4572"/>
                  </a:lnTo>
                  <a:lnTo>
                    <a:pt x="9144" y="4572"/>
                  </a:lnTo>
                  <a:lnTo>
                    <a:pt x="9144" y="3047"/>
                  </a:lnTo>
                  <a:lnTo>
                    <a:pt x="10668" y="0"/>
                  </a:lnTo>
                  <a:lnTo>
                    <a:pt x="9144" y="0"/>
                  </a:lnTo>
                  <a:lnTo>
                    <a:pt x="7619" y="1524"/>
                  </a:lnTo>
                  <a:lnTo>
                    <a:pt x="4572" y="1524"/>
                  </a:lnTo>
                  <a:lnTo>
                    <a:pt x="4572" y="3047"/>
                  </a:lnTo>
                  <a:lnTo>
                    <a:pt x="3048" y="3047"/>
                  </a:lnTo>
                  <a:lnTo>
                    <a:pt x="1524" y="6095"/>
                  </a:lnTo>
                  <a:lnTo>
                    <a:pt x="0" y="7620"/>
                  </a:lnTo>
                  <a:lnTo>
                    <a:pt x="0" y="12192"/>
                  </a:lnTo>
                  <a:lnTo>
                    <a:pt x="1524" y="12192"/>
                  </a:lnTo>
                  <a:close/>
                </a:path>
              </a:pathLst>
            </a:custGeom>
            <a:solidFill>
              <a:srgbClr val="FFFFFF"/>
            </a:solidFill>
          </p:spPr>
          <p:txBody>
            <a:bodyPr wrap="square" lIns="0" tIns="0" rIns="0" bIns="0" rtlCol="0">
              <a:noAutofit/>
            </a:bodyPr>
            <a:lstStyle/>
            <a:p>
              <a:endParaRPr sz="700"/>
            </a:p>
          </p:txBody>
        </p:sp>
        <p:sp>
          <p:nvSpPr>
            <p:cNvPr id="2112" name="object 2153"/>
            <p:cNvSpPr/>
            <p:nvPr/>
          </p:nvSpPr>
          <p:spPr>
            <a:xfrm>
              <a:off x="7763940" y="2298220"/>
              <a:ext cx="12312" cy="4048"/>
            </a:xfrm>
            <a:custGeom>
              <a:avLst/>
              <a:gdLst/>
              <a:ahLst/>
              <a:cxnLst/>
              <a:rect l="l" t="t" r="r" b="b"/>
              <a:pathLst>
                <a:path w="4571" h="1524">
                  <a:moveTo>
                    <a:pt x="0" y="0"/>
                  </a:moveTo>
                  <a:lnTo>
                    <a:pt x="4571" y="1524"/>
                  </a:lnTo>
                  <a:lnTo>
                    <a:pt x="0" y="0"/>
                  </a:lnTo>
                  <a:close/>
                </a:path>
              </a:pathLst>
            </a:custGeom>
            <a:solidFill>
              <a:srgbClr val="DC254A"/>
            </a:solidFill>
          </p:spPr>
          <p:txBody>
            <a:bodyPr wrap="square" lIns="0" tIns="0" rIns="0" bIns="0" rtlCol="0">
              <a:noAutofit/>
            </a:bodyPr>
            <a:lstStyle/>
            <a:p>
              <a:endParaRPr sz="700"/>
            </a:p>
          </p:txBody>
        </p:sp>
        <p:sp>
          <p:nvSpPr>
            <p:cNvPr id="2113" name="object 2154"/>
            <p:cNvSpPr/>
            <p:nvPr/>
          </p:nvSpPr>
          <p:spPr>
            <a:xfrm>
              <a:off x="7759835" y="2302271"/>
              <a:ext cx="12314" cy="4051"/>
            </a:xfrm>
            <a:custGeom>
              <a:avLst/>
              <a:gdLst/>
              <a:ahLst/>
              <a:cxnLst/>
              <a:rect l="l" t="t" r="r" b="b"/>
              <a:pathLst>
                <a:path w="4572" h="1524">
                  <a:moveTo>
                    <a:pt x="0" y="0"/>
                  </a:moveTo>
                  <a:lnTo>
                    <a:pt x="0" y="1524"/>
                  </a:lnTo>
                  <a:lnTo>
                    <a:pt x="4572" y="1524"/>
                  </a:lnTo>
                  <a:lnTo>
                    <a:pt x="0" y="0"/>
                  </a:lnTo>
                  <a:close/>
                </a:path>
              </a:pathLst>
            </a:custGeom>
            <a:solidFill>
              <a:srgbClr val="4A3E6D"/>
            </a:solidFill>
          </p:spPr>
          <p:txBody>
            <a:bodyPr wrap="square" lIns="0" tIns="0" rIns="0" bIns="0" rtlCol="0">
              <a:noAutofit/>
            </a:bodyPr>
            <a:lstStyle/>
            <a:p>
              <a:endParaRPr sz="700"/>
            </a:p>
          </p:txBody>
        </p:sp>
        <p:sp>
          <p:nvSpPr>
            <p:cNvPr id="2114" name="object 2155"/>
            <p:cNvSpPr/>
            <p:nvPr/>
          </p:nvSpPr>
          <p:spPr>
            <a:xfrm>
              <a:off x="7759835" y="2306322"/>
              <a:ext cx="12314" cy="8099"/>
            </a:xfrm>
            <a:custGeom>
              <a:avLst/>
              <a:gdLst/>
              <a:ahLst/>
              <a:cxnLst/>
              <a:rect l="l" t="t" r="r" b="b"/>
              <a:pathLst>
                <a:path w="4572" h="3048">
                  <a:moveTo>
                    <a:pt x="0" y="0"/>
                  </a:moveTo>
                  <a:lnTo>
                    <a:pt x="4572" y="3048"/>
                  </a:lnTo>
                  <a:lnTo>
                    <a:pt x="0" y="0"/>
                  </a:lnTo>
                  <a:close/>
                </a:path>
              </a:pathLst>
            </a:custGeom>
            <a:solidFill>
              <a:srgbClr val="4A3E6D"/>
            </a:solidFill>
          </p:spPr>
          <p:txBody>
            <a:bodyPr wrap="square" lIns="0" tIns="0" rIns="0" bIns="0" rtlCol="0">
              <a:noAutofit/>
            </a:bodyPr>
            <a:lstStyle/>
            <a:p>
              <a:endParaRPr sz="700"/>
            </a:p>
          </p:txBody>
        </p:sp>
        <p:sp>
          <p:nvSpPr>
            <p:cNvPr id="2115" name="object 2156"/>
            <p:cNvSpPr/>
            <p:nvPr/>
          </p:nvSpPr>
          <p:spPr>
            <a:xfrm>
              <a:off x="7759835" y="2294166"/>
              <a:ext cx="16417" cy="8102"/>
            </a:xfrm>
            <a:custGeom>
              <a:avLst/>
              <a:gdLst/>
              <a:ahLst/>
              <a:cxnLst/>
              <a:rect l="l" t="t" r="r" b="b"/>
              <a:pathLst>
                <a:path w="6095" h="3048">
                  <a:moveTo>
                    <a:pt x="0" y="0"/>
                  </a:moveTo>
                  <a:lnTo>
                    <a:pt x="1524" y="1524"/>
                  </a:lnTo>
                  <a:lnTo>
                    <a:pt x="6095" y="3048"/>
                  </a:lnTo>
                  <a:lnTo>
                    <a:pt x="0" y="0"/>
                  </a:lnTo>
                  <a:close/>
                </a:path>
              </a:pathLst>
            </a:custGeom>
            <a:solidFill>
              <a:srgbClr val="8ECA4E"/>
            </a:solidFill>
          </p:spPr>
          <p:txBody>
            <a:bodyPr wrap="square" lIns="0" tIns="0" rIns="0" bIns="0" rtlCol="0">
              <a:noAutofit/>
            </a:bodyPr>
            <a:lstStyle/>
            <a:p>
              <a:endParaRPr sz="700"/>
            </a:p>
          </p:txBody>
        </p:sp>
        <p:sp>
          <p:nvSpPr>
            <p:cNvPr id="2116" name="object 2157"/>
            <p:cNvSpPr/>
            <p:nvPr/>
          </p:nvSpPr>
          <p:spPr>
            <a:xfrm>
              <a:off x="7759835" y="2298220"/>
              <a:ext cx="12314" cy="8102"/>
            </a:xfrm>
            <a:custGeom>
              <a:avLst/>
              <a:gdLst/>
              <a:ahLst/>
              <a:cxnLst/>
              <a:rect l="l" t="t" r="r" b="b"/>
              <a:pathLst>
                <a:path w="4572" h="3048">
                  <a:moveTo>
                    <a:pt x="0" y="0"/>
                  </a:moveTo>
                  <a:lnTo>
                    <a:pt x="0" y="1524"/>
                  </a:lnTo>
                  <a:lnTo>
                    <a:pt x="4572" y="3048"/>
                  </a:lnTo>
                  <a:lnTo>
                    <a:pt x="0" y="0"/>
                  </a:lnTo>
                  <a:close/>
                </a:path>
              </a:pathLst>
            </a:custGeom>
            <a:solidFill>
              <a:srgbClr val="DC254A"/>
            </a:solidFill>
          </p:spPr>
          <p:txBody>
            <a:bodyPr wrap="square" lIns="0" tIns="0" rIns="0" bIns="0" rtlCol="0">
              <a:noAutofit/>
            </a:bodyPr>
            <a:lstStyle/>
            <a:p>
              <a:endParaRPr sz="700"/>
            </a:p>
          </p:txBody>
        </p:sp>
        <p:sp>
          <p:nvSpPr>
            <p:cNvPr id="2117" name="object 2158"/>
            <p:cNvSpPr/>
            <p:nvPr/>
          </p:nvSpPr>
          <p:spPr>
            <a:xfrm>
              <a:off x="7759835" y="2306322"/>
              <a:ext cx="12314" cy="4048"/>
            </a:xfrm>
            <a:custGeom>
              <a:avLst/>
              <a:gdLst/>
              <a:ahLst/>
              <a:cxnLst/>
              <a:rect l="l" t="t" r="r" b="b"/>
              <a:pathLst>
                <a:path w="4572" h="1524">
                  <a:moveTo>
                    <a:pt x="0" y="0"/>
                  </a:moveTo>
                  <a:lnTo>
                    <a:pt x="4572" y="1524"/>
                  </a:lnTo>
                  <a:lnTo>
                    <a:pt x="0" y="0"/>
                  </a:lnTo>
                  <a:close/>
                </a:path>
              </a:pathLst>
            </a:custGeom>
            <a:solidFill>
              <a:srgbClr val="DC254A"/>
            </a:solidFill>
          </p:spPr>
          <p:txBody>
            <a:bodyPr wrap="square" lIns="0" tIns="0" rIns="0" bIns="0" rtlCol="0">
              <a:noAutofit/>
            </a:bodyPr>
            <a:lstStyle/>
            <a:p>
              <a:endParaRPr sz="700"/>
            </a:p>
          </p:txBody>
        </p:sp>
        <p:sp>
          <p:nvSpPr>
            <p:cNvPr id="2118" name="object 2159"/>
            <p:cNvSpPr/>
            <p:nvPr/>
          </p:nvSpPr>
          <p:spPr>
            <a:xfrm>
              <a:off x="7784464" y="2207071"/>
              <a:ext cx="8210" cy="0"/>
            </a:xfrm>
            <a:custGeom>
              <a:avLst/>
              <a:gdLst/>
              <a:ahLst/>
              <a:cxnLst/>
              <a:rect l="l" t="t" r="r" b="b"/>
              <a:pathLst>
                <a:path w="3048">
                  <a:moveTo>
                    <a:pt x="0" y="0"/>
                  </a:moveTo>
                  <a:lnTo>
                    <a:pt x="3048" y="0"/>
                  </a:lnTo>
                </a:path>
              </a:pathLst>
            </a:custGeom>
            <a:ln w="2793">
              <a:solidFill>
                <a:srgbClr val="DC2B18"/>
              </a:solidFill>
            </a:ln>
          </p:spPr>
          <p:txBody>
            <a:bodyPr wrap="square" lIns="0" tIns="0" rIns="0" bIns="0" rtlCol="0">
              <a:noAutofit/>
            </a:bodyPr>
            <a:lstStyle/>
            <a:p>
              <a:endParaRPr sz="700"/>
            </a:p>
          </p:txBody>
        </p:sp>
        <p:sp>
          <p:nvSpPr>
            <p:cNvPr id="2119" name="object 2160"/>
            <p:cNvSpPr/>
            <p:nvPr/>
          </p:nvSpPr>
          <p:spPr>
            <a:xfrm>
              <a:off x="7784464" y="2198969"/>
              <a:ext cx="8210" cy="0"/>
            </a:xfrm>
            <a:custGeom>
              <a:avLst/>
              <a:gdLst/>
              <a:ahLst/>
              <a:cxnLst/>
              <a:rect l="l" t="t" r="r" b="b"/>
              <a:pathLst>
                <a:path w="3048">
                  <a:moveTo>
                    <a:pt x="0" y="0"/>
                  </a:moveTo>
                  <a:lnTo>
                    <a:pt x="3048" y="0"/>
                  </a:lnTo>
                </a:path>
              </a:pathLst>
            </a:custGeom>
            <a:ln w="5842">
              <a:solidFill>
                <a:srgbClr val="DC2B18"/>
              </a:solidFill>
            </a:ln>
          </p:spPr>
          <p:txBody>
            <a:bodyPr wrap="square" lIns="0" tIns="0" rIns="0" bIns="0" rtlCol="0">
              <a:noAutofit/>
            </a:bodyPr>
            <a:lstStyle/>
            <a:p>
              <a:endParaRPr sz="700"/>
            </a:p>
          </p:txBody>
        </p:sp>
        <p:sp>
          <p:nvSpPr>
            <p:cNvPr id="2120" name="object 2161"/>
            <p:cNvSpPr/>
            <p:nvPr/>
          </p:nvSpPr>
          <p:spPr>
            <a:xfrm>
              <a:off x="7784464" y="2188839"/>
              <a:ext cx="8210" cy="4048"/>
            </a:xfrm>
            <a:custGeom>
              <a:avLst/>
              <a:gdLst/>
              <a:ahLst/>
              <a:cxnLst/>
              <a:rect l="l" t="t" r="r" b="b"/>
              <a:pathLst>
                <a:path w="3048" h="1524">
                  <a:moveTo>
                    <a:pt x="3048" y="1524"/>
                  </a:moveTo>
                  <a:lnTo>
                    <a:pt x="1524" y="1524"/>
                  </a:lnTo>
                  <a:lnTo>
                    <a:pt x="1524" y="0"/>
                  </a:lnTo>
                  <a:lnTo>
                    <a:pt x="1524" y="1524"/>
                  </a:lnTo>
                  <a:lnTo>
                    <a:pt x="0" y="1524"/>
                  </a:lnTo>
                  <a:lnTo>
                    <a:pt x="3048" y="1524"/>
                  </a:lnTo>
                  <a:close/>
                </a:path>
              </a:pathLst>
            </a:custGeom>
            <a:solidFill>
              <a:srgbClr val="DC2B18"/>
            </a:solidFill>
          </p:spPr>
          <p:txBody>
            <a:bodyPr wrap="square" lIns="0" tIns="0" rIns="0" bIns="0" rtlCol="0">
              <a:noAutofit/>
            </a:bodyPr>
            <a:lstStyle/>
            <a:p>
              <a:endParaRPr sz="700"/>
            </a:p>
          </p:txBody>
        </p:sp>
        <p:sp>
          <p:nvSpPr>
            <p:cNvPr id="2121" name="object 2162"/>
            <p:cNvSpPr/>
            <p:nvPr/>
          </p:nvSpPr>
          <p:spPr>
            <a:xfrm>
              <a:off x="7759835" y="2209097"/>
              <a:ext cx="4105" cy="4051"/>
            </a:xfrm>
            <a:custGeom>
              <a:avLst/>
              <a:gdLst/>
              <a:ahLst/>
              <a:cxnLst/>
              <a:rect l="l" t="t" r="r" b="b"/>
              <a:pathLst>
                <a:path w="1524" h="1524">
                  <a:moveTo>
                    <a:pt x="0" y="0"/>
                  </a:moveTo>
                  <a:lnTo>
                    <a:pt x="0" y="1524"/>
                  </a:lnTo>
                  <a:lnTo>
                    <a:pt x="1524" y="0"/>
                  </a:lnTo>
                  <a:lnTo>
                    <a:pt x="0" y="0"/>
                  </a:lnTo>
                  <a:close/>
                </a:path>
              </a:pathLst>
            </a:custGeom>
            <a:solidFill>
              <a:srgbClr val="DC2B18"/>
            </a:solidFill>
          </p:spPr>
          <p:txBody>
            <a:bodyPr wrap="square" lIns="0" tIns="0" rIns="0" bIns="0" rtlCol="0">
              <a:noAutofit/>
            </a:bodyPr>
            <a:lstStyle/>
            <a:p>
              <a:endParaRPr sz="700"/>
            </a:p>
          </p:txBody>
        </p:sp>
        <p:sp>
          <p:nvSpPr>
            <p:cNvPr id="2122" name="object 2163"/>
            <p:cNvSpPr/>
            <p:nvPr/>
          </p:nvSpPr>
          <p:spPr>
            <a:xfrm>
              <a:off x="7747521" y="2196943"/>
              <a:ext cx="16417" cy="12151"/>
            </a:xfrm>
            <a:custGeom>
              <a:avLst/>
              <a:gdLst/>
              <a:ahLst/>
              <a:cxnLst/>
              <a:rect l="l" t="t" r="r" b="b"/>
              <a:pathLst>
                <a:path w="6095" h="4572">
                  <a:moveTo>
                    <a:pt x="1523" y="0"/>
                  </a:moveTo>
                  <a:lnTo>
                    <a:pt x="0" y="1524"/>
                  </a:lnTo>
                  <a:lnTo>
                    <a:pt x="4571" y="4572"/>
                  </a:lnTo>
                  <a:lnTo>
                    <a:pt x="6095" y="4572"/>
                  </a:lnTo>
                  <a:lnTo>
                    <a:pt x="1523" y="0"/>
                  </a:lnTo>
                  <a:close/>
                </a:path>
              </a:pathLst>
            </a:custGeom>
            <a:solidFill>
              <a:srgbClr val="DC2B18"/>
            </a:solidFill>
          </p:spPr>
          <p:txBody>
            <a:bodyPr wrap="square" lIns="0" tIns="0" rIns="0" bIns="0" rtlCol="0">
              <a:noAutofit/>
            </a:bodyPr>
            <a:lstStyle/>
            <a:p>
              <a:endParaRPr sz="700"/>
            </a:p>
          </p:txBody>
        </p:sp>
        <p:sp>
          <p:nvSpPr>
            <p:cNvPr id="2123" name="object 2164"/>
            <p:cNvSpPr/>
            <p:nvPr/>
          </p:nvSpPr>
          <p:spPr>
            <a:xfrm>
              <a:off x="7747521" y="2196943"/>
              <a:ext cx="4102" cy="4048"/>
            </a:xfrm>
            <a:custGeom>
              <a:avLst/>
              <a:gdLst/>
              <a:ahLst/>
              <a:cxnLst/>
              <a:rect l="l" t="t" r="r" b="b"/>
              <a:pathLst>
                <a:path w="1523" h="1524">
                  <a:moveTo>
                    <a:pt x="1523" y="0"/>
                  </a:moveTo>
                  <a:lnTo>
                    <a:pt x="0" y="0"/>
                  </a:lnTo>
                  <a:lnTo>
                    <a:pt x="0" y="1524"/>
                  </a:lnTo>
                  <a:lnTo>
                    <a:pt x="1523" y="0"/>
                  </a:lnTo>
                  <a:close/>
                </a:path>
              </a:pathLst>
            </a:custGeom>
            <a:solidFill>
              <a:srgbClr val="DC2B18"/>
            </a:solidFill>
          </p:spPr>
          <p:txBody>
            <a:bodyPr wrap="square" lIns="0" tIns="0" rIns="0" bIns="0" rtlCol="0">
              <a:noAutofit/>
            </a:bodyPr>
            <a:lstStyle/>
            <a:p>
              <a:endParaRPr sz="700"/>
            </a:p>
          </p:txBody>
        </p:sp>
        <p:sp>
          <p:nvSpPr>
            <p:cNvPr id="2124" name="object 2165"/>
            <p:cNvSpPr/>
            <p:nvPr/>
          </p:nvSpPr>
          <p:spPr>
            <a:xfrm>
              <a:off x="7739311" y="2223275"/>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125" name="object 2166"/>
            <p:cNvSpPr/>
            <p:nvPr/>
          </p:nvSpPr>
          <p:spPr>
            <a:xfrm>
              <a:off x="7722892" y="2217199"/>
              <a:ext cx="16419" cy="8102"/>
            </a:xfrm>
            <a:custGeom>
              <a:avLst/>
              <a:gdLst/>
              <a:ahLst/>
              <a:cxnLst/>
              <a:rect l="l" t="t" r="r" b="b"/>
              <a:pathLst>
                <a:path w="6096" h="3048">
                  <a:moveTo>
                    <a:pt x="0" y="1524"/>
                  </a:moveTo>
                  <a:lnTo>
                    <a:pt x="6096" y="3048"/>
                  </a:lnTo>
                  <a:lnTo>
                    <a:pt x="6096" y="1524"/>
                  </a:lnTo>
                  <a:lnTo>
                    <a:pt x="0" y="0"/>
                  </a:lnTo>
                  <a:lnTo>
                    <a:pt x="0" y="1524"/>
                  </a:lnTo>
                  <a:close/>
                </a:path>
              </a:pathLst>
            </a:custGeom>
            <a:solidFill>
              <a:srgbClr val="DC2B18"/>
            </a:solidFill>
          </p:spPr>
          <p:txBody>
            <a:bodyPr wrap="square" lIns="0" tIns="0" rIns="0" bIns="0" rtlCol="0">
              <a:noAutofit/>
            </a:bodyPr>
            <a:lstStyle/>
            <a:p>
              <a:endParaRPr sz="700"/>
            </a:p>
          </p:txBody>
        </p:sp>
        <p:sp>
          <p:nvSpPr>
            <p:cNvPr id="2126" name="object 2167"/>
            <p:cNvSpPr/>
            <p:nvPr/>
          </p:nvSpPr>
          <p:spPr>
            <a:xfrm>
              <a:off x="7722892" y="2217199"/>
              <a:ext cx="0" cy="4051"/>
            </a:xfrm>
            <a:custGeom>
              <a:avLst/>
              <a:gdLst/>
              <a:ahLst/>
              <a:cxnLst/>
              <a:rect l="l" t="t" r="r" b="b"/>
              <a:pathLst>
                <a:path h="1524">
                  <a:moveTo>
                    <a:pt x="0" y="0"/>
                  </a:moveTo>
                  <a:lnTo>
                    <a:pt x="0" y="1524"/>
                  </a:lnTo>
                  <a:lnTo>
                    <a:pt x="0" y="0"/>
                  </a:lnTo>
                  <a:close/>
                </a:path>
              </a:pathLst>
            </a:custGeom>
            <a:solidFill>
              <a:srgbClr val="DC2B18"/>
            </a:solidFill>
          </p:spPr>
          <p:txBody>
            <a:bodyPr wrap="square" lIns="0" tIns="0" rIns="0" bIns="0" rtlCol="0">
              <a:noAutofit/>
            </a:bodyPr>
            <a:lstStyle/>
            <a:p>
              <a:endParaRPr sz="700"/>
            </a:p>
          </p:txBody>
        </p:sp>
        <p:sp>
          <p:nvSpPr>
            <p:cNvPr id="2127" name="object 2168"/>
            <p:cNvSpPr/>
            <p:nvPr/>
          </p:nvSpPr>
          <p:spPr>
            <a:xfrm>
              <a:off x="7731101" y="2245556"/>
              <a:ext cx="4102" cy="4048"/>
            </a:xfrm>
            <a:custGeom>
              <a:avLst/>
              <a:gdLst/>
              <a:ahLst/>
              <a:cxnLst/>
              <a:rect l="l" t="t" r="r" b="b"/>
              <a:pathLst>
                <a:path w="1523" h="1524">
                  <a:moveTo>
                    <a:pt x="1523" y="1523"/>
                  </a:moveTo>
                  <a:lnTo>
                    <a:pt x="1523" y="0"/>
                  </a:lnTo>
                  <a:lnTo>
                    <a:pt x="0" y="0"/>
                  </a:lnTo>
                  <a:lnTo>
                    <a:pt x="1523" y="1523"/>
                  </a:lnTo>
                  <a:close/>
                </a:path>
              </a:pathLst>
            </a:custGeom>
            <a:solidFill>
              <a:srgbClr val="DC2B18"/>
            </a:solidFill>
          </p:spPr>
          <p:txBody>
            <a:bodyPr wrap="square" lIns="0" tIns="0" rIns="0" bIns="0" rtlCol="0">
              <a:noAutofit/>
            </a:bodyPr>
            <a:lstStyle/>
            <a:p>
              <a:endParaRPr sz="700"/>
            </a:p>
          </p:txBody>
        </p:sp>
        <p:sp>
          <p:nvSpPr>
            <p:cNvPr id="2128" name="object 2169"/>
            <p:cNvSpPr/>
            <p:nvPr/>
          </p:nvSpPr>
          <p:spPr>
            <a:xfrm>
              <a:off x="7718787" y="2245556"/>
              <a:ext cx="16417" cy="4048"/>
            </a:xfrm>
            <a:custGeom>
              <a:avLst/>
              <a:gdLst/>
              <a:ahLst/>
              <a:cxnLst/>
              <a:rect l="l" t="t" r="r" b="b"/>
              <a:pathLst>
                <a:path w="6095" h="1524">
                  <a:moveTo>
                    <a:pt x="0" y="0"/>
                  </a:moveTo>
                  <a:lnTo>
                    <a:pt x="0" y="1523"/>
                  </a:lnTo>
                  <a:lnTo>
                    <a:pt x="6095" y="1523"/>
                  </a:lnTo>
                  <a:lnTo>
                    <a:pt x="4571" y="0"/>
                  </a:lnTo>
                  <a:lnTo>
                    <a:pt x="0" y="0"/>
                  </a:lnTo>
                  <a:close/>
                </a:path>
              </a:pathLst>
            </a:custGeom>
            <a:solidFill>
              <a:srgbClr val="DC2B18"/>
            </a:solidFill>
          </p:spPr>
          <p:txBody>
            <a:bodyPr wrap="square" lIns="0" tIns="0" rIns="0" bIns="0" rtlCol="0">
              <a:noAutofit/>
            </a:bodyPr>
            <a:lstStyle/>
            <a:p>
              <a:endParaRPr sz="700"/>
            </a:p>
          </p:txBody>
        </p:sp>
        <p:sp>
          <p:nvSpPr>
            <p:cNvPr id="2129" name="object 2170"/>
            <p:cNvSpPr/>
            <p:nvPr/>
          </p:nvSpPr>
          <p:spPr>
            <a:xfrm>
              <a:off x="7714682" y="2247582"/>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130" name="object 2171"/>
            <p:cNvSpPr/>
            <p:nvPr/>
          </p:nvSpPr>
          <p:spPr>
            <a:xfrm>
              <a:off x="7735206" y="2269863"/>
              <a:ext cx="4105" cy="4048"/>
            </a:xfrm>
            <a:custGeom>
              <a:avLst/>
              <a:gdLst/>
              <a:ahLst/>
              <a:cxnLst/>
              <a:rect l="l" t="t" r="r" b="b"/>
              <a:pathLst>
                <a:path w="1524" h="1524">
                  <a:moveTo>
                    <a:pt x="1524" y="1523"/>
                  </a:moveTo>
                  <a:lnTo>
                    <a:pt x="1524" y="0"/>
                  </a:lnTo>
                  <a:lnTo>
                    <a:pt x="0" y="0"/>
                  </a:lnTo>
                  <a:lnTo>
                    <a:pt x="1524" y="1523"/>
                  </a:lnTo>
                  <a:close/>
                </a:path>
              </a:pathLst>
            </a:custGeom>
            <a:solidFill>
              <a:srgbClr val="DC2B18"/>
            </a:solidFill>
          </p:spPr>
          <p:txBody>
            <a:bodyPr wrap="square" lIns="0" tIns="0" rIns="0" bIns="0" rtlCol="0">
              <a:noAutofit/>
            </a:bodyPr>
            <a:lstStyle/>
            <a:p>
              <a:endParaRPr sz="700"/>
            </a:p>
          </p:txBody>
        </p:sp>
        <p:sp>
          <p:nvSpPr>
            <p:cNvPr id="2131" name="object 2172"/>
            <p:cNvSpPr/>
            <p:nvPr/>
          </p:nvSpPr>
          <p:spPr>
            <a:xfrm>
              <a:off x="7726997" y="2269863"/>
              <a:ext cx="12312" cy="12151"/>
            </a:xfrm>
            <a:custGeom>
              <a:avLst/>
              <a:gdLst/>
              <a:ahLst/>
              <a:cxnLst/>
              <a:rect l="l" t="t" r="r" b="b"/>
              <a:pathLst>
                <a:path w="4571" h="4572">
                  <a:moveTo>
                    <a:pt x="0" y="3047"/>
                  </a:moveTo>
                  <a:lnTo>
                    <a:pt x="1523" y="4571"/>
                  </a:lnTo>
                  <a:lnTo>
                    <a:pt x="4571" y="1523"/>
                  </a:lnTo>
                  <a:lnTo>
                    <a:pt x="3047" y="0"/>
                  </a:lnTo>
                  <a:lnTo>
                    <a:pt x="0" y="3047"/>
                  </a:lnTo>
                  <a:close/>
                </a:path>
              </a:pathLst>
            </a:custGeom>
            <a:solidFill>
              <a:srgbClr val="DC2B18"/>
            </a:solidFill>
          </p:spPr>
          <p:txBody>
            <a:bodyPr wrap="square" lIns="0" tIns="0" rIns="0" bIns="0" rtlCol="0">
              <a:noAutofit/>
            </a:bodyPr>
            <a:lstStyle/>
            <a:p>
              <a:endParaRPr sz="700"/>
            </a:p>
          </p:txBody>
        </p:sp>
        <p:sp>
          <p:nvSpPr>
            <p:cNvPr id="2132" name="object 2173"/>
            <p:cNvSpPr/>
            <p:nvPr/>
          </p:nvSpPr>
          <p:spPr>
            <a:xfrm>
              <a:off x="7726997" y="2277965"/>
              <a:ext cx="4102" cy="4048"/>
            </a:xfrm>
            <a:custGeom>
              <a:avLst/>
              <a:gdLst/>
              <a:ahLst/>
              <a:cxnLst/>
              <a:rect l="l" t="t" r="r" b="b"/>
              <a:pathLst>
                <a:path w="1523" h="1524">
                  <a:moveTo>
                    <a:pt x="0" y="0"/>
                  </a:moveTo>
                  <a:lnTo>
                    <a:pt x="0" y="1523"/>
                  </a:lnTo>
                  <a:lnTo>
                    <a:pt x="1523" y="1523"/>
                  </a:lnTo>
                  <a:lnTo>
                    <a:pt x="0" y="0"/>
                  </a:lnTo>
                  <a:close/>
                </a:path>
              </a:pathLst>
            </a:custGeom>
            <a:solidFill>
              <a:srgbClr val="DC2B18"/>
            </a:solidFill>
          </p:spPr>
          <p:txBody>
            <a:bodyPr wrap="square" lIns="0" tIns="0" rIns="0" bIns="0" rtlCol="0">
              <a:noAutofit/>
            </a:bodyPr>
            <a:lstStyle/>
            <a:p>
              <a:endParaRPr sz="700"/>
            </a:p>
          </p:txBody>
        </p:sp>
        <p:sp>
          <p:nvSpPr>
            <p:cNvPr id="2133" name="object 2174"/>
            <p:cNvSpPr/>
            <p:nvPr/>
          </p:nvSpPr>
          <p:spPr>
            <a:xfrm>
              <a:off x="7813198" y="2209097"/>
              <a:ext cx="4102" cy="4051"/>
            </a:xfrm>
            <a:custGeom>
              <a:avLst/>
              <a:gdLst/>
              <a:ahLst/>
              <a:cxnLst/>
              <a:rect l="l" t="t" r="r" b="b"/>
              <a:pathLst>
                <a:path w="1523" h="1524">
                  <a:moveTo>
                    <a:pt x="0" y="0"/>
                  </a:moveTo>
                  <a:lnTo>
                    <a:pt x="0" y="1524"/>
                  </a:lnTo>
                  <a:lnTo>
                    <a:pt x="1523" y="1524"/>
                  </a:lnTo>
                  <a:lnTo>
                    <a:pt x="0" y="0"/>
                  </a:lnTo>
                  <a:close/>
                </a:path>
              </a:pathLst>
            </a:custGeom>
            <a:solidFill>
              <a:srgbClr val="DC2B18"/>
            </a:solidFill>
          </p:spPr>
          <p:txBody>
            <a:bodyPr wrap="square" lIns="0" tIns="0" rIns="0" bIns="0" rtlCol="0">
              <a:noAutofit/>
            </a:bodyPr>
            <a:lstStyle/>
            <a:p>
              <a:endParaRPr sz="700"/>
            </a:p>
          </p:txBody>
        </p:sp>
        <p:sp>
          <p:nvSpPr>
            <p:cNvPr id="2134" name="object 2175"/>
            <p:cNvSpPr/>
            <p:nvPr/>
          </p:nvSpPr>
          <p:spPr>
            <a:xfrm>
              <a:off x="7813198" y="2196943"/>
              <a:ext cx="12312" cy="16202"/>
            </a:xfrm>
            <a:custGeom>
              <a:avLst/>
              <a:gdLst/>
              <a:ahLst/>
              <a:cxnLst/>
              <a:rect l="l" t="t" r="r" b="b"/>
              <a:pathLst>
                <a:path w="4571" h="6096">
                  <a:moveTo>
                    <a:pt x="4571" y="1524"/>
                  </a:moveTo>
                  <a:lnTo>
                    <a:pt x="3048" y="0"/>
                  </a:lnTo>
                  <a:lnTo>
                    <a:pt x="0" y="4572"/>
                  </a:lnTo>
                  <a:lnTo>
                    <a:pt x="1523" y="6096"/>
                  </a:lnTo>
                  <a:lnTo>
                    <a:pt x="4571" y="1524"/>
                  </a:lnTo>
                  <a:close/>
                </a:path>
              </a:pathLst>
            </a:custGeom>
            <a:solidFill>
              <a:srgbClr val="DC2B18"/>
            </a:solidFill>
          </p:spPr>
          <p:txBody>
            <a:bodyPr wrap="square" lIns="0" tIns="0" rIns="0" bIns="0" rtlCol="0">
              <a:noAutofit/>
            </a:bodyPr>
            <a:lstStyle/>
            <a:p>
              <a:endParaRPr sz="700"/>
            </a:p>
          </p:txBody>
        </p:sp>
        <p:sp>
          <p:nvSpPr>
            <p:cNvPr id="2135" name="object 2176"/>
            <p:cNvSpPr/>
            <p:nvPr/>
          </p:nvSpPr>
          <p:spPr>
            <a:xfrm>
              <a:off x="7821407" y="2196943"/>
              <a:ext cx="4102" cy="4048"/>
            </a:xfrm>
            <a:custGeom>
              <a:avLst/>
              <a:gdLst/>
              <a:ahLst/>
              <a:cxnLst/>
              <a:rect l="l" t="t" r="r" b="b"/>
              <a:pathLst>
                <a:path w="1523" h="1524">
                  <a:moveTo>
                    <a:pt x="1523" y="1524"/>
                  </a:moveTo>
                  <a:lnTo>
                    <a:pt x="1523" y="0"/>
                  </a:lnTo>
                  <a:lnTo>
                    <a:pt x="0" y="0"/>
                  </a:lnTo>
                  <a:lnTo>
                    <a:pt x="1523" y="1524"/>
                  </a:lnTo>
                  <a:close/>
                </a:path>
              </a:pathLst>
            </a:custGeom>
            <a:solidFill>
              <a:srgbClr val="DC2B18"/>
            </a:solidFill>
          </p:spPr>
          <p:txBody>
            <a:bodyPr wrap="square" lIns="0" tIns="0" rIns="0" bIns="0" rtlCol="0">
              <a:noAutofit/>
            </a:bodyPr>
            <a:lstStyle/>
            <a:p>
              <a:endParaRPr sz="700"/>
            </a:p>
          </p:txBody>
        </p:sp>
        <p:sp>
          <p:nvSpPr>
            <p:cNvPr id="2136" name="object 2177"/>
            <p:cNvSpPr/>
            <p:nvPr/>
          </p:nvSpPr>
          <p:spPr>
            <a:xfrm>
              <a:off x="7833722" y="2223275"/>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137" name="object 2178"/>
            <p:cNvSpPr/>
            <p:nvPr/>
          </p:nvSpPr>
          <p:spPr>
            <a:xfrm>
              <a:off x="7837827" y="2221250"/>
              <a:ext cx="16419" cy="4051"/>
            </a:xfrm>
            <a:custGeom>
              <a:avLst/>
              <a:gdLst/>
              <a:ahLst/>
              <a:cxnLst/>
              <a:rect l="l" t="t" r="r" b="b"/>
              <a:pathLst>
                <a:path w="6096" h="1524">
                  <a:moveTo>
                    <a:pt x="6096" y="0"/>
                  </a:moveTo>
                  <a:lnTo>
                    <a:pt x="0" y="0"/>
                  </a:lnTo>
                  <a:lnTo>
                    <a:pt x="0" y="1524"/>
                  </a:lnTo>
                  <a:lnTo>
                    <a:pt x="6096" y="0"/>
                  </a:lnTo>
                  <a:close/>
                </a:path>
              </a:pathLst>
            </a:custGeom>
            <a:solidFill>
              <a:srgbClr val="DC2B18"/>
            </a:solidFill>
          </p:spPr>
          <p:txBody>
            <a:bodyPr wrap="square" lIns="0" tIns="0" rIns="0" bIns="0" rtlCol="0">
              <a:noAutofit/>
            </a:bodyPr>
            <a:lstStyle/>
            <a:p>
              <a:endParaRPr sz="700"/>
            </a:p>
          </p:txBody>
        </p:sp>
        <p:sp>
          <p:nvSpPr>
            <p:cNvPr id="2138" name="object 2179"/>
            <p:cNvSpPr/>
            <p:nvPr/>
          </p:nvSpPr>
          <p:spPr>
            <a:xfrm>
              <a:off x="7854246" y="2221250"/>
              <a:ext cx="4105" cy="0"/>
            </a:xfrm>
            <a:custGeom>
              <a:avLst/>
              <a:gdLst/>
              <a:ahLst/>
              <a:cxnLst/>
              <a:rect l="l" t="t" r="r" b="b"/>
              <a:pathLst>
                <a:path w="1524">
                  <a:moveTo>
                    <a:pt x="0" y="0"/>
                  </a:moveTo>
                  <a:lnTo>
                    <a:pt x="1524" y="0"/>
                  </a:lnTo>
                  <a:lnTo>
                    <a:pt x="0" y="0"/>
                  </a:lnTo>
                  <a:close/>
                </a:path>
              </a:pathLst>
            </a:custGeom>
            <a:solidFill>
              <a:srgbClr val="DC2B18"/>
            </a:solidFill>
          </p:spPr>
          <p:txBody>
            <a:bodyPr wrap="square" lIns="0" tIns="0" rIns="0" bIns="0" rtlCol="0">
              <a:noAutofit/>
            </a:bodyPr>
            <a:lstStyle/>
            <a:p>
              <a:endParaRPr sz="700"/>
            </a:p>
          </p:txBody>
        </p:sp>
        <p:sp>
          <p:nvSpPr>
            <p:cNvPr id="2139" name="object 2180"/>
            <p:cNvSpPr/>
            <p:nvPr/>
          </p:nvSpPr>
          <p:spPr>
            <a:xfrm>
              <a:off x="7841931" y="2251633"/>
              <a:ext cx="4102" cy="0"/>
            </a:xfrm>
            <a:custGeom>
              <a:avLst/>
              <a:gdLst/>
              <a:ahLst/>
              <a:cxnLst/>
              <a:rect l="l" t="t" r="r" b="b"/>
              <a:pathLst>
                <a:path w="1523">
                  <a:moveTo>
                    <a:pt x="0" y="0"/>
                  </a:moveTo>
                  <a:lnTo>
                    <a:pt x="1523" y="0"/>
                  </a:lnTo>
                </a:path>
              </a:pathLst>
            </a:custGeom>
            <a:ln w="2793">
              <a:solidFill>
                <a:srgbClr val="DC2B18"/>
              </a:solidFill>
            </a:ln>
          </p:spPr>
          <p:txBody>
            <a:bodyPr wrap="square" lIns="0" tIns="0" rIns="0" bIns="0" rtlCol="0">
              <a:noAutofit/>
            </a:bodyPr>
            <a:lstStyle/>
            <a:p>
              <a:endParaRPr sz="700"/>
            </a:p>
          </p:txBody>
        </p:sp>
        <p:sp>
          <p:nvSpPr>
            <p:cNvPr id="2140" name="object 2181"/>
            <p:cNvSpPr/>
            <p:nvPr/>
          </p:nvSpPr>
          <p:spPr>
            <a:xfrm>
              <a:off x="7846036" y="2249607"/>
              <a:ext cx="16419" cy="8102"/>
            </a:xfrm>
            <a:custGeom>
              <a:avLst/>
              <a:gdLst/>
              <a:ahLst/>
              <a:cxnLst/>
              <a:rect l="l" t="t" r="r" b="b"/>
              <a:pathLst>
                <a:path w="6096" h="3048">
                  <a:moveTo>
                    <a:pt x="6096" y="3047"/>
                  </a:moveTo>
                  <a:lnTo>
                    <a:pt x="6096" y="1523"/>
                  </a:lnTo>
                  <a:lnTo>
                    <a:pt x="0" y="0"/>
                  </a:lnTo>
                  <a:lnTo>
                    <a:pt x="0" y="1523"/>
                  </a:lnTo>
                  <a:lnTo>
                    <a:pt x="4572" y="3047"/>
                  </a:lnTo>
                  <a:lnTo>
                    <a:pt x="6096" y="3047"/>
                  </a:lnTo>
                  <a:close/>
                </a:path>
              </a:pathLst>
            </a:custGeom>
            <a:solidFill>
              <a:srgbClr val="DC2B18"/>
            </a:solidFill>
          </p:spPr>
          <p:txBody>
            <a:bodyPr wrap="square" lIns="0" tIns="0" rIns="0" bIns="0" rtlCol="0">
              <a:noAutofit/>
            </a:bodyPr>
            <a:lstStyle/>
            <a:p>
              <a:endParaRPr sz="700"/>
            </a:p>
          </p:txBody>
        </p:sp>
        <p:sp>
          <p:nvSpPr>
            <p:cNvPr id="2141" name="object 2182"/>
            <p:cNvSpPr/>
            <p:nvPr/>
          </p:nvSpPr>
          <p:spPr>
            <a:xfrm>
              <a:off x="7858351" y="2253658"/>
              <a:ext cx="4105" cy="4051"/>
            </a:xfrm>
            <a:custGeom>
              <a:avLst/>
              <a:gdLst/>
              <a:ahLst/>
              <a:cxnLst/>
              <a:rect l="l" t="t" r="r" b="b"/>
              <a:pathLst>
                <a:path w="1524" h="1524">
                  <a:moveTo>
                    <a:pt x="0" y="1523"/>
                  </a:moveTo>
                  <a:lnTo>
                    <a:pt x="1524" y="1523"/>
                  </a:lnTo>
                  <a:lnTo>
                    <a:pt x="1524" y="0"/>
                  </a:lnTo>
                  <a:lnTo>
                    <a:pt x="0" y="1523"/>
                  </a:lnTo>
                  <a:close/>
                </a:path>
              </a:pathLst>
            </a:custGeom>
            <a:solidFill>
              <a:srgbClr val="DC2B18"/>
            </a:solidFill>
          </p:spPr>
          <p:txBody>
            <a:bodyPr wrap="square" lIns="0" tIns="0" rIns="0" bIns="0" rtlCol="0">
              <a:noAutofit/>
            </a:bodyPr>
            <a:lstStyle/>
            <a:p>
              <a:endParaRPr sz="700"/>
            </a:p>
          </p:txBody>
        </p:sp>
        <p:sp>
          <p:nvSpPr>
            <p:cNvPr id="2142" name="object 2183"/>
            <p:cNvSpPr/>
            <p:nvPr/>
          </p:nvSpPr>
          <p:spPr>
            <a:xfrm>
              <a:off x="7837827" y="2282013"/>
              <a:ext cx="0" cy="0"/>
            </a:xfrm>
            <a:custGeom>
              <a:avLst/>
              <a:gdLst/>
              <a:ahLst/>
              <a:cxnLst/>
              <a:rect l="l" t="t" r="r" b="b"/>
              <a:pathLst>
                <a:path>
                  <a:moveTo>
                    <a:pt x="0" y="0"/>
                  </a:moveTo>
                  <a:lnTo>
                    <a:pt x="0" y="0"/>
                  </a:lnTo>
                </a:path>
              </a:pathLst>
            </a:custGeom>
            <a:solidFill>
              <a:srgbClr val="DC2B18"/>
            </a:solidFill>
          </p:spPr>
          <p:txBody>
            <a:bodyPr wrap="square" lIns="0" tIns="0" rIns="0" bIns="0" rtlCol="0">
              <a:noAutofit/>
            </a:bodyPr>
            <a:lstStyle/>
            <a:p>
              <a:endParaRPr sz="700"/>
            </a:p>
          </p:txBody>
        </p:sp>
        <p:sp>
          <p:nvSpPr>
            <p:cNvPr id="2143" name="object 2184"/>
            <p:cNvSpPr/>
            <p:nvPr/>
          </p:nvSpPr>
          <p:spPr>
            <a:xfrm>
              <a:off x="7837827" y="2282013"/>
              <a:ext cx="16419" cy="12151"/>
            </a:xfrm>
            <a:custGeom>
              <a:avLst/>
              <a:gdLst/>
              <a:ahLst/>
              <a:cxnLst/>
              <a:rect l="l" t="t" r="r" b="b"/>
              <a:pathLst>
                <a:path w="6096" h="4572">
                  <a:moveTo>
                    <a:pt x="6096" y="3048"/>
                  </a:moveTo>
                  <a:lnTo>
                    <a:pt x="0" y="0"/>
                  </a:lnTo>
                  <a:lnTo>
                    <a:pt x="4572" y="4572"/>
                  </a:lnTo>
                  <a:lnTo>
                    <a:pt x="6096" y="3048"/>
                  </a:lnTo>
                  <a:close/>
                </a:path>
              </a:pathLst>
            </a:custGeom>
            <a:solidFill>
              <a:srgbClr val="DC2B18"/>
            </a:solidFill>
          </p:spPr>
          <p:txBody>
            <a:bodyPr wrap="square" lIns="0" tIns="0" rIns="0" bIns="0" rtlCol="0">
              <a:noAutofit/>
            </a:bodyPr>
            <a:lstStyle/>
            <a:p>
              <a:endParaRPr sz="700"/>
            </a:p>
          </p:txBody>
        </p:sp>
        <p:sp>
          <p:nvSpPr>
            <p:cNvPr id="2144" name="object 2185"/>
            <p:cNvSpPr/>
            <p:nvPr/>
          </p:nvSpPr>
          <p:spPr>
            <a:xfrm>
              <a:off x="7850141" y="2290115"/>
              <a:ext cx="4102" cy="4048"/>
            </a:xfrm>
            <a:custGeom>
              <a:avLst/>
              <a:gdLst/>
              <a:ahLst/>
              <a:cxnLst/>
              <a:rect l="l" t="t" r="r" b="b"/>
              <a:pathLst>
                <a:path w="1523" h="1524">
                  <a:moveTo>
                    <a:pt x="0" y="1524"/>
                  </a:moveTo>
                  <a:lnTo>
                    <a:pt x="1523" y="1524"/>
                  </a:lnTo>
                  <a:lnTo>
                    <a:pt x="1523" y="0"/>
                  </a:lnTo>
                  <a:lnTo>
                    <a:pt x="0" y="1524"/>
                  </a:lnTo>
                  <a:close/>
                </a:path>
              </a:pathLst>
            </a:custGeom>
            <a:solidFill>
              <a:srgbClr val="DC2B18"/>
            </a:solidFill>
          </p:spPr>
          <p:txBody>
            <a:bodyPr wrap="square" lIns="0" tIns="0" rIns="0" bIns="0" rtlCol="0">
              <a:noAutofit/>
            </a:bodyPr>
            <a:lstStyle/>
            <a:p>
              <a:endParaRPr sz="700"/>
            </a:p>
          </p:txBody>
        </p:sp>
        <p:sp>
          <p:nvSpPr>
            <p:cNvPr id="2145" name="object 2186"/>
            <p:cNvSpPr/>
            <p:nvPr/>
          </p:nvSpPr>
          <p:spPr>
            <a:xfrm>
              <a:off x="7813198" y="2294166"/>
              <a:ext cx="4102" cy="4051"/>
            </a:xfrm>
            <a:custGeom>
              <a:avLst/>
              <a:gdLst/>
              <a:ahLst/>
              <a:cxnLst/>
              <a:rect l="l" t="t" r="r" b="b"/>
              <a:pathLst>
                <a:path w="1523" h="1524">
                  <a:moveTo>
                    <a:pt x="1523" y="0"/>
                  </a:moveTo>
                  <a:lnTo>
                    <a:pt x="0" y="0"/>
                  </a:lnTo>
                  <a:lnTo>
                    <a:pt x="0" y="1524"/>
                  </a:lnTo>
                  <a:lnTo>
                    <a:pt x="1523" y="0"/>
                  </a:lnTo>
                  <a:close/>
                </a:path>
              </a:pathLst>
            </a:custGeom>
            <a:solidFill>
              <a:srgbClr val="DC2B18"/>
            </a:solidFill>
          </p:spPr>
          <p:txBody>
            <a:bodyPr wrap="square" lIns="0" tIns="0" rIns="0" bIns="0" rtlCol="0">
              <a:noAutofit/>
            </a:bodyPr>
            <a:lstStyle/>
            <a:p>
              <a:endParaRPr sz="700"/>
            </a:p>
          </p:txBody>
        </p:sp>
        <p:sp>
          <p:nvSpPr>
            <p:cNvPr id="2146" name="object 2187"/>
            <p:cNvSpPr/>
            <p:nvPr/>
          </p:nvSpPr>
          <p:spPr>
            <a:xfrm>
              <a:off x="7813198" y="2294166"/>
              <a:ext cx="12312" cy="12153"/>
            </a:xfrm>
            <a:custGeom>
              <a:avLst/>
              <a:gdLst/>
              <a:ahLst/>
              <a:cxnLst/>
              <a:rect l="l" t="t" r="r" b="b"/>
              <a:pathLst>
                <a:path w="4571" h="4572">
                  <a:moveTo>
                    <a:pt x="4571" y="4572"/>
                  </a:moveTo>
                  <a:lnTo>
                    <a:pt x="1523" y="0"/>
                  </a:lnTo>
                  <a:lnTo>
                    <a:pt x="0" y="1524"/>
                  </a:lnTo>
                  <a:lnTo>
                    <a:pt x="3048" y="4572"/>
                  </a:lnTo>
                  <a:lnTo>
                    <a:pt x="4571" y="4572"/>
                  </a:lnTo>
                  <a:close/>
                </a:path>
              </a:pathLst>
            </a:custGeom>
            <a:solidFill>
              <a:srgbClr val="DC2B18"/>
            </a:solidFill>
          </p:spPr>
          <p:txBody>
            <a:bodyPr wrap="square" lIns="0" tIns="0" rIns="0" bIns="0" rtlCol="0">
              <a:noAutofit/>
            </a:bodyPr>
            <a:lstStyle/>
            <a:p>
              <a:endParaRPr sz="700"/>
            </a:p>
          </p:txBody>
        </p:sp>
        <p:sp>
          <p:nvSpPr>
            <p:cNvPr id="2147" name="object 2188"/>
            <p:cNvSpPr/>
            <p:nvPr/>
          </p:nvSpPr>
          <p:spPr>
            <a:xfrm>
              <a:off x="7821407" y="2308348"/>
              <a:ext cx="4102" cy="0"/>
            </a:xfrm>
            <a:custGeom>
              <a:avLst/>
              <a:gdLst/>
              <a:ahLst/>
              <a:cxnLst/>
              <a:rect l="l" t="t" r="r" b="b"/>
              <a:pathLst>
                <a:path w="1523">
                  <a:moveTo>
                    <a:pt x="0" y="0"/>
                  </a:moveTo>
                  <a:lnTo>
                    <a:pt x="1523" y="0"/>
                  </a:lnTo>
                </a:path>
              </a:pathLst>
            </a:custGeom>
            <a:ln w="2793">
              <a:solidFill>
                <a:srgbClr val="DC2B18"/>
              </a:solidFill>
            </a:ln>
          </p:spPr>
          <p:txBody>
            <a:bodyPr wrap="square" lIns="0" tIns="0" rIns="0" bIns="0" rtlCol="0">
              <a:noAutofit/>
            </a:bodyPr>
            <a:lstStyle/>
            <a:p>
              <a:endParaRPr sz="700"/>
            </a:p>
          </p:txBody>
        </p:sp>
        <p:sp>
          <p:nvSpPr>
            <p:cNvPr id="2148" name="object 2189"/>
            <p:cNvSpPr/>
            <p:nvPr/>
          </p:nvSpPr>
          <p:spPr>
            <a:xfrm>
              <a:off x="7804988" y="2237454"/>
              <a:ext cx="8210" cy="8102"/>
            </a:xfrm>
            <a:custGeom>
              <a:avLst/>
              <a:gdLst/>
              <a:ahLst/>
              <a:cxnLst/>
              <a:rect l="l" t="t" r="r" b="b"/>
              <a:pathLst>
                <a:path w="3048" h="3048">
                  <a:moveTo>
                    <a:pt x="3048" y="0"/>
                  </a:moveTo>
                  <a:lnTo>
                    <a:pt x="1524" y="0"/>
                  </a:lnTo>
                  <a:lnTo>
                    <a:pt x="0" y="1523"/>
                  </a:lnTo>
                  <a:lnTo>
                    <a:pt x="0" y="3048"/>
                  </a:lnTo>
                  <a:lnTo>
                    <a:pt x="3048" y="0"/>
                  </a:lnTo>
                  <a:close/>
                </a:path>
              </a:pathLst>
            </a:custGeom>
            <a:solidFill>
              <a:srgbClr val="C57B37"/>
            </a:solidFill>
          </p:spPr>
          <p:txBody>
            <a:bodyPr wrap="square" lIns="0" tIns="0" rIns="0" bIns="0" rtlCol="0">
              <a:noAutofit/>
            </a:bodyPr>
            <a:lstStyle/>
            <a:p>
              <a:endParaRPr sz="700"/>
            </a:p>
          </p:txBody>
        </p:sp>
        <p:sp>
          <p:nvSpPr>
            <p:cNvPr id="2149" name="object 2190"/>
            <p:cNvSpPr/>
            <p:nvPr/>
          </p:nvSpPr>
          <p:spPr>
            <a:xfrm>
              <a:off x="7804988" y="2237454"/>
              <a:ext cx="12312" cy="36457"/>
            </a:xfrm>
            <a:custGeom>
              <a:avLst/>
              <a:gdLst/>
              <a:ahLst/>
              <a:cxnLst/>
              <a:rect l="l" t="t" r="r" b="b"/>
              <a:pathLst>
                <a:path w="4571" h="13715">
                  <a:moveTo>
                    <a:pt x="1524" y="10668"/>
                  </a:moveTo>
                  <a:lnTo>
                    <a:pt x="0" y="12191"/>
                  </a:lnTo>
                  <a:lnTo>
                    <a:pt x="3048" y="13715"/>
                  </a:lnTo>
                  <a:lnTo>
                    <a:pt x="3048" y="12191"/>
                  </a:lnTo>
                  <a:lnTo>
                    <a:pt x="4571" y="10668"/>
                  </a:lnTo>
                  <a:lnTo>
                    <a:pt x="4571" y="3048"/>
                  </a:lnTo>
                  <a:lnTo>
                    <a:pt x="3048" y="1523"/>
                  </a:lnTo>
                  <a:lnTo>
                    <a:pt x="3048" y="0"/>
                  </a:lnTo>
                  <a:lnTo>
                    <a:pt x="0" y="3048"/>
                  </a:lnTo>
                  <a:lnTo>
                    <a:pt x="1524" y="3048"/>
                  </a:lnTo>
                  <a:lnTo>
                    <a:pt x="1524" y="4571"/>
                  </a:lnTo>
                  <a:lnTo>
                    <a:pt x="3048" y="6095"/>
                  </a:lnTo>
                  <a:lnTo>
                    <a:pt x="3048" y="7619"/>
                  </a:lnTo>
                  <a:lnTo>
                    <a:pt x="1524" y="9143"/>
                  </a:lnTo>
                  <a:lnTo>
                    <a:pt x="1524" y="10668"/>
                  </a:lnTo>
                  <a:close/>
                </a:path>
              </a:pathLst>
            </a:custGeom>
            <a:solidFill>
              <a:srgbClr val="DC2B18"/>
            </a:solidFill>
          </p:spPr>
          <p:txBody>
            <a:bodyPr wrap="square" lIns="0" tIns="0" rIns="0" bIns="0" rtlCol="0">
              <a:noAutofit/>
            </a:bodyPr>
            <a:lstStyle/>
            <a:p>
              <a:endParaRPr sz="700"/>
            </a:p>
          </p:txBody>
        </p:sp>
        <p:sp>
          <p:nvSpPr>
            <p:cNvPr id="2150" name="object 2191"/>
            <p:cNvSpPr/>
            <p:nvPr/>
          </p:nvSpPr>
          <p:spPr>
            <a:xfrm>
              <a:off x="7804988" y="2237454"/>
              <a:ext cx="8210" cy="8102"/>
            </a:xfrm>
            <a:custGeom>
              <a:avLst/>
              <a:gdLst/>
              <a:ahLst/>
              <a:cxnLst/>
              <a:rect l="l" t="t" r="r" b="b"/>
              <a:pathLst>
                <a:path w="3048" h="3048">
                  <a:moveTo>
                    <a:pt x="0" y="0"/>
                  </a:moveTo>
                  <a:lnTo>
                    <a:pt x="0" y="3048"/>
                  </a:lnTo>
                  <a:lnTo>
                    <a:pt x="3048" y="3048"/>
                  </a:lnTo>
                  <a:lnTo>
                    <a:pt x="0" y="0"/>
                  </a:lnTo>
                  <a:close/>
                </a:path>
              </a:pathLst>
            </a:custGeom>
            <a:solidFill>
              <a:srgbClr val="C57B37"/>
            </a:solidFill>
          </p:spPr>
          <p:txBody>
            <a:bodyPr wrap="square" lIns="0" tIns="0" rIns="0" bIns="0" rtlCol="0">
              <a:noAutofit/>
            </a:bodyPr>
            <a:lstStyle/>
            <a:p>
              <a:endParaRPr sz="700"/>
            </a:p>
          </p:txBody>
        </p:sp>
        <p:sp>
          <p:nvSpPr>
            <p:cNvPr id="2151" name="object 2192"/>
            <p:cNvSpPr/>
            <p:nvPr/>
          </p:nvSpPr>
          <p:spPr>
            <a:xfrm>
              <a:off x="7772150" y="2241505"/>
              <a:ext cx="36943" cy="16204"/>
            </a:xfrm>
            <a:custGeom>
              <a:avLst/>
              <a:gdLst/>
              <a:ahLst/>
              <a:cxnLst/>
              <a:rect l="l" t="t" r="r" b="b"/>
              <a:pathLst>
                <a:path w="13716" h="6096">
                  <a:moveTo>
                    <a:pt x="9143" y="4571"/>
                  </a:moveTo>
                  <a:lnTo>
                    <a:pt x="9143" y="3047"/>
                  </a:lnTo>
                  <a:lnTo>
                    <a:pt x="10668" y="3047"/>
                  </a:lnTo>
                  <a:lnTo>
                    <a:pt x="10668" y="6095"/>
                  </a:lnTo>
                  <a:lnTo>
                    <a:pt x="13716" y="6095"/>
                  </a:lnTo>
                  <a:lnTo>
                    <a:pt x="13716" y="4571"/>
                  </a:lnTo>
                  <a:lnTo>
                    <a:pt x="12191" y="4571"/>
                  </a:lnTo>
                  <a:lnTo>
                    <a:pt x="12191" y="1524"/>
                  </a:lnTo>
                  <a:lnTo>
                    <a:pt x="7619" y="1524"/>
                  </a:lnTo>
                  <a:lnTo>
                    <a:pt x="7619" y="0"/>
                  </a:lnTo>
                  <a:lnTo>
                    <a:pt x="1523" y="0"/>
                  </a:lnTo>
                  <a:lnTo>
                    <a:pt x="0" y="1524"/>
                  </a:lnTo>
                  <a:lnTo>
                    <a:pt x="0" y="3047"/>
                  </a:lnTo>
                  <a:lnTo>
                    <a:pt x="1523" y="3047"/>
                  </a:lnTo>
                  <a:lnTo>
                    <a:pt x="3048" y="1524"/>
                  </a:lnTo>
                  <a:lnTo>
                    <a:pt x="6096" y="1524"/>
                  </a:lnTo>
                  <a:lnTo>
                    <a:pt x="7619" y="3047"/>
                  </a:lnTo>
                  <a:lnTo>
                    <a:pt x="7619" y="4571"/>
                  </a:lnTo>
                  <a:lnTo>
                    <a:pt x="9143" y="4571"/>
                  </a:lnTo>
                  <a:close/>
                </a:path>
              </a:pathLst>
            </a:custGeom>
            <a:solidFill>
              <a:srgbClr val="DC2B18"/>
            </a:solidFill>
          </p:spPr>
          <p:txBody>
            <a:bodyPr wrap="square" lIns="0" tIns="0" rIns="0" bIns="0" rtlCol="0">
              <a:noAutofit/>
            </a:bodyPr>
            <a:lstStyle/>
            <a:p>
              <a:endParaRPr sz="700"/>
            </a:p>
          </p:txBody>
        </p:sp>
        <p:sp>
          <p:nvSpPr>
            <p:cNvPr id="2152" name="object 2193"/>
            <p:cNvSpPr/>
            <p:nvPr/>
          </p:nvSpPr>
          <p:spPr>
            <a:xfrm>
              <a:off x="7246733" y="2711429"/>
              <a:ext cx="45150" cy="64814"/>
            </a:xfrm>
            <a:custGeom>
              <a:avLst/>
              <a:gdLst/>
              <a:ahLst/>
              <a:cxnLst/>
              <a:rect l="l" t="t" r="r" b="b"/>
              <a:pathLst>
                <a:path w="16763" h="24383">
                  <a:moveTo>
                    <a:pt x="13715" y="19812"/>
                  </a:moveTo>
                  <a:lnTo>
                    <a:pt x="12192" y="18287"/>
                  </a:lnTo>
                  <a:lnTo>
                    <a:pt x="12192" y="16764"/>
                  </a:lnTo>
                  <a:lnTo>
                    <a:pt x="10668" y="15240"/>
                  </a:lnTo>
                  <a:lnTo>
                    <a:pt x="10668" y="12192"/>
                  </a:lnTo>
                  <a:lnTo>
                    <a:pt x="9143" y="9144"/>
                  </a:lnTo>
                  <a:lnTo>
                    <a:pt x="9143" y="7620"/>
                  </a:lnTo>
                  <a:lnTo>
                    <a:pt x="7620" y="4572"/>
                  </a:lnTo>
                  <a:lnTo>
                    <a:pt x="6095" y="3048"/>
                  </a:lnTo>
                  <a:lnTo>
                    <a:pt x="4572" y="1524"/>
                  </a:lnTo>
                  <a:lnTo>
                    <a:pt x="3048" y="1524"/>
                  </a:lnTo>
                  <a:lnTo>
                    <a:pt x="1524" y="0"/>
                  </a:lnTo>
                  <a:lnTo>
                    <a:pt x="0" y="0"/>
                  </a:lnTo>
                  <a:lnTo>
                    <a:pt x="1524" y="1524"/>
                  </a:lnTo>
                  <a:lnTo>
                    <a:pt x="3048" y="3048"/>
                  </a:lnTo>
                  <a:lnTo>
                    <a:pt x="4572" y="4572"/>
                  </a:lnTo>
                  <a:lnTo>
                    <a:pt x="4572" y="7620"/>
                  </a:lnTo>
                  <a:lnTo>
                    <a:pt x="6095" y="9144"/>
                  </a:lnTo>
                  <a:lnTo>
                    <a:pt x="6095" y="15240"/>
                  </a:lnTo>
                  <a:lnTo>
                    <a:pt x="7620" y="16764"/>
                  </a:lnTo>
                  <a:lnTo>
                    <a:pt x="9143" y="18287"/>
                  </a:lnTo>
                  <a:lnTo>
                    <a:pt x="10668" y="19812"/>
                  </a:lnTo>
                  <a:lnTo>
                    <a:pt x="12192" y="21336"/>
                  </a:lnTo>
                  <a:lnTo>
                    <a:pt x="13715" y="22860"/>
                  </a:lnTo>
                  <a:lnTo>
                    <a:pt x="15240" y="22860"/>
                  </a:lnTo>
                  <a:lnTo>
                    <a:pt x="15240" y="21336"/>
                  </a:lnTo>
                  <a:lnTo>
                    <a:pt x="13715" y="19812"/>
                  </a:lnTo>
                  <a:close/>
                </a:path>
                <a:path w="16763" h="24383">
                  <a:moveTo>
                    <a:pt x="16763" y="22860"/>
                  </a:moveTo>
                  <a:lnTo>
                    <a:pt x="15240" y="22860"/>
                  </a:lnTo>
                  <a:lnTo>
                    <a:pt x="16763" y="24384"/>
                  </a:lnTo>
                  <a:lnTo>
                    <a:pt x="16763" y="22860"/>
                  </a:lnTo>
                  <a:close/>
                </a:path>
              </a:pathLst>
            </a:custGeom>
            <a:solidFill>
              <a:srgbClr val="661C17"/>
            </a:solidFill>
          </p:spPr>
          <p:txBody>
            <a:bodyPr wrap="square" lIns="0" tIns="0" rIns="0" bIns="0" rtlCol="0">
              <a:noAutofit/>
            </a:bodyPr>
            <a:lstStyle/>
            <a:p>
              <a:endParaRPr sz="700"/>
            </a:p>
          </p:txBody>
        </p:sp>
        <p:sp>
          <p:nvSpPr>
            <p:cNvPr id="2153" name="object 2194"/>
            <p:cNvSpPr/>
            <p:nvPr/>
          </p:nvSpPr>
          <p:spPr>
            <a:xfrm>
              <a:off x="7246733" y="2711429"/>
              <a:ext cx="45150" cy="64814"/>
            </a:xfrm>
            <a:custGeom>
              <a:avLst/>
              <a:gdLst/>
              <a:ahLst/>
              <a:cxnLst/>
              <a:rect l="l" t="t" r="r" b="b"/>
              <a:pathLst>
                <a:path w="16763" h="24383">
                  <a:moveTo>
                    <a:pt x="16763" y="24384"/>
                  </a:moveTo>
                  <a:lnTo>
                    <a:pt x="15240" y="22860"/>
                  </a:lnTo>
                  <a:lnTo>
                    <a:pt x="13715" y="22860"/>
                  </a:lnTo>
                  <a:lnTo>
                    <a:pt x="12192" y="21336"/>
                  </a:lnTo>
                  <a:lnTo>
                    <a:pt x="10668" y="19812"/>
                  </a:lnTo>
                  <a:lnTo>
                    <a:pt x="9143" y="18287"/>
                  </a:lnTo>
                  <a:lnTo>
                    <a:pt x="7620" y="16764"/>
                  </a:lnTo>
                  <a:lnTo>
                    <a:pt x="6095" y="15240"/>
                  </a:lnTo>
                  <a:lnTo>
                    <a:pt x="6095" y="9144"/>
                  </a:lnTo>
                  <a:lnTo>
                    <a:pt x="4572" y="7620"/>
                  </a:lnTo>
                  <a:lnTo>
                    <a:pt x="4572" y="4572"/>
                  </a:lnTo>
                  <a:lnTo>
                    <a:pt x="3048" y="3048"/>
                  </a:lnTo>
                  <a:lnTo>
                    <a:pt x="1524" y="1524"/>
                  </a:lnTo>
                  <a:lnTo>
                    <a:pt x="0" y="0"/>
                  </a:lnTo>
                  <a:lnTo>
                    <a:pt x="1524" y="0"/>
                  </a:lnTo>
                  <a:lnTo>
                    <a:pt x="3048" y="1524"/>
                  </a:lnTo>
                  <a:lnTo>
                    <a:pt x="4572" y="1524"/>
                  </a:lnTo>
                  <a:lnTo>
                    <a:pt x="6095" y="3048"/>
                  </a:lnTo>
                  <a:lnTo>
                    <a:pt x="7620" y="4572"/>
                  </a:lnTo>
                  <a:lnTo>
                    <a:pt x="9143" y="7620"/>
                  </a:lnTo>
                  <a:lnTo>
                    <a:pt x="9143" y="9144"/>
                  </a:lnTo>
                  <a:lnTo>
                    <a:pt x="10668" y="12192"/>
                  </a:lnTo>
                  <a:lnTo>
                    <a:pt x="10668" y="15240"/>
                  </a:lnTo>
                  <a:lnTo>
                    <a:pt x="12192" y="16764"/>
                  </a:lnTo>
                  <a:lnTo>
                    <a:pt x="12192" y="18287"/>
                  </a:lnTo>
                  <a:lnTo>
                    <a:pt x="13715" y="19812"/>
                  </a:lnTo>
                  <a:lnTo>
                    <a:pt x="15240" y="21336"/>
                  </a:lnTo>
                  <a:lnTo>
                    <a:pt x="15240" y="22860"/>
                  </a:lnTo>
                  <a:lnTo>
                    <a:pt x="16763" y="22860"/>
                  </a:lnTo>
                  <a:lnTo>
                    <a:pt x="16763" y="24384"/>
                  </a:lnTo>
                </a:path>
              </a:pathLst>
            </a:custGeom>
            <a:ln w="1524">
              <a:solidFill>
                <a:srgbClr val="1E1A16"/>
              </a:solidFill>
            </a:ln>
          </p:spPr>
          <p:txBody>
            <a:bodyPr wrap="square" lIns="0" tIns="0" rIns="0" bIns="0" rtlCol="0">
              <a:noAutofit/>
            </a:bodyPr>
            <a:lstStyle/>
            <a:p>
              <a:endParaRPr sz="700"/>
            </a:p>
          </p:txBody>
        </p:sp>
        <p:sp>
          <p:nvSpPr>
            <p:cNvPr id="2154" name="object 2195"/>
            <p:cNvSpPr/>
            <p:nvPr/>
          </p:nvSpPr>
          <p:spPr>
            <a:xfrm>
              <a:off x="7156427" y="2711429"/>
              <a:ext cx="45150" cy="64814"/>
            </a:xfrm>
            <a:custGeom>
              <a:avLst/>
              <a:gdLst/>
              <a:ahLst/>
              <a:cxnLst/>
              <a:rect l="l" t="t" r="r" b="b"/>
              <a:pathLst>
                <a:path w="16763" h="24383">
                  <a:moveTo>
                    <a:pt x="1523" y="1524"/>
                  </a:moveTo>
                  <a:lnTo>
                    <a:pt x="0" y="0"/>
                  </a:lnTo>
                  <a:lnTo>
                    <a:pt x="0" y="1524"/>
                  </a:lnTo>
                  <a:lnTo>
                    <a:pt x="1523" y="1524"/>
                  </a:lnTo>
                  <a:close/>
                </a:path>
                <a:path w="16763" h="24383">
                  <a:moveTo>
                    <a:pt x="12191" y="19812"/>
                  </a:moveTo>
                  <a:lnTo>
                    <a:pt x="12191" y="16764"/>
                  </a:lnTo>
                  <a:lnTo>
                    <a:pt x="10668" y="15240"/>
                  </a:lnTo>
                  <a:lnTo>
                    <a:pt x="10668" y="12192"/>
                  </a:lnTo>
                  <a:lnTo>
                    <a:pt x="9143" y="9144"/>
                  </a:lnTo>
                  <a:lnTo>
                    <a:pt x="9143" y="7620"/>
                  </a:lnTo>
                  <a:lnTo>
                    <a:pt x="7619" y="6096"/>
                  </a:lnTo>
                  <a:lnTo>
                    <a:pt x="6096" y="3048"/>
                  </a:lnTo>
                  <a:lnTo>
                    <a:pt x="4571" y="1524"/>
                  </a:lnTo>
                  <a:lnTo>
                    <a:pt x="3048" y="1524"/>
                  </a:lnTo>
                  <a:lnTo>
                    <a:pt x="3048" y="3048"/>
                  </a:lnTo>
                  <a:lnTo>
                    <a:pt x="4571" y="6096"/>
                  </a:lnTo>
                  <a:lnTo>
                    <a:pt x="4571" y="7620"/>
                  </a:lnTo>
                  <a:lnTo>
                    <a:pt x="6096" y="9144"/>
                  </a:lnTo>
                  <a:lnTo>
                    <a:pt x="6096" y="12192"/>
                  </a:lnTo>
                  <a:lnTo>
                    <a:pt x="7619" y="15240"/>
                  </a:lnTo>
                  <a:lnTo>
                    <a:pt x="7619" y="16764"/>
                  </a:lnTo>
                  <a:lnTo>
                    <a:pt x="9143" y="19812"/>
                  </a:lnTo>
                  <a:lnTo>
                    <a:pt x="10668" y="19812"/>
                  </a:lnTo>
                  <a:lnTo>
                    <a:pt x="12191" y="21336"/>
                  </a:lnTo>
                  <a:lnTo>
                    <a:pt x="13716" y="22860"/>
                  </a:lnTo>
                  <a:lnTo>
                    <a:pt x="15239" y="24384"/>
                  </a:lnTo>
                  <a:lnTo>
                    <a:pt x="16763" y="24384"/>
                  </a:lnTo>
                  <a:lnTo>
                    <a:pt x="16763" y="22860"/>
                  </a:lnTo>
                  <a:lnTo>
                    <a:pt x="15239" y="21336"/>
                  </a:lnTo>
                  <a:lnTo>
                    <a:pt x="13716" y="19812"/>
                  </a:lnTo>
                  <a:lnTo>
                    <a:pt x="12191" y="19812"/>
                  </a:lnTo>
                  <a:close/>
                </a:path>
              </a:pathLst>
            </a:custGeom>
            <a:solidFill>
              <a:srgbClr val="661C17"/>
            </a:solidFill>
          </p:spPr>
          <p:txBody>
            <a:bodyPr wrap="square" lIns="0" tIns="0" rIns="0" bIns="0" rtlCol="0">
              <a:noAutofit/>
            </a:bodyPr>
            <a:lstStyle/>
            <a:p>
              <a:endParaRPr sz="700"/>
            </a:p>
          </p:txBody>
        </p:sp>
        <p:sp>
          <p:nvSpPr>
            <p:cNvPr id="2155" name="object 2196"/>
            <p:cNvSpPr/>
            <p:nvPr/>
          </p:nvSpPr>
          <p:spPr>
            <a:xfrm>
              <a:off x="7156427" y="2711429"/>
              <a:ext cx="49255" cy="64814"/>
            </a:xfrm>
            <a:custGeom>
              <a:avLst/>
              <a:gdLst/>
              <a:ahLst/>
              <a:cxnLst/>
              <a:rect l="l" t="t" r="r" b="b"/>
              <a:pathLst>
                <a:path w="18287" h="24383">
                  <a:moveTo>
                    <a:pt x="18287" y="24384"/>
                  </a:moveTo>
                  <a:lnTo>
                    <a:pt x="15239" y="24384"/>
                  </a:lnTo>
                  <a:lnTo>
                    <a:pt x="13716" y="22860"/>
                  </a:lnTo>
                  <a:lnTo>
                    <a:pt x="12191" y="21336"/>
                  </a:lnTo>
                  <a:lnTo>
                    <a:pt x="10668" y="19812"/>
                  </a:lnTo>
                  <a:lnTo>
                    <a:pt x="9143" y="19812"/>
                  </a:lnTo>
                  <a:lnTo>
                    <a:pt x="7619" y="16764"/>
                  </a:lnTo>
                  <a:lnTo>
                    <a:pt x="7619" y="15240"/>
                  </a:lnTo>
                  <a:lnTo>
                    <a:pt x="6096" y="12192"/>
                  </a:lnTo>
                  <a:lnTo>
                    <a:pt x="6096" y="9144"/>
                  </a:lnTo>
                  <a:lnTo>
                    <a:pt x="4571" y="7620"/>
                  </a:lnTo>
                  <a:lnTo>
                    <a:pt x="4571" y="6096"/>
                  </a:lnTo>
                  <a:lnTo>
                    <a:pt x="3048" y="3048"/>
                  </a:lnTo>
                  <a:lnTo>
                    <a:pt x="1523" y="1524"/>
                  </a:lnTo>
                  <a:lnTo>
                    <a:pt x="0" y="1524"/>
                  </a:lnTo>
                  <a:lnTo>
                    <a:pt x="0" y="0"/>
                  </a:lnTo>
                  <a:lnTo>
                    <a:pt x="1523" y="1524"/>
                  </a:lnTo>
                  <a:lnTo>
                    <a:pt x="4571" y="1524"/>
                  </a:lnTo>
                  <a:lnTo>
                    <a:pt x="6096" y="3048"/>
                  </a:lnTo>
                  <a:lnTo>
                    <a:pt x="7619" y="6096"/>
                  </a:lnTo>
                  <a:lnTo>
                    <a:pt x="9143" y="7620"/>
                  </a:lnTo>
                  <a:lnTo>
                    <a:pt x="9143" y="9144"/>
                  </a:lnTo>
                  <a:lnTo>
                    <a:pt x="10668" y="12192"/>
                  </a:lnTo>
                  <a:lnTo>
                    <a:pt x="10668" y="15240"/>
                  </a:lnTo>
                  <a:lnTo>
                    <a:pt x="12191" y="16764"/>
                  </a:lnTo>
                  <a:lnTo>
                    <a:pt x="12191" y="19812"/>
                  </a:lnTo>
                  <a:lnTo>
                    <a:pt x="13716" y="19812"/>
                  </a:lnTo>
                  <a:lnTo>
                    <a:pt x="15239" y="21336"/>
                  </a:lnTo>
                  <a:lnTo>
                    <a:pt x="16763" y="22860"/>
                  </a:lnTo>
                  <a:lnTo>
                    <a:pt x="16763" y="24384"/>
                  </a:lnTo>
                  <a:lnTo>
                    <a:pt x="18287" y="24384"/>
                  </a:lnTo>
                </a:path>
              </a:pathLst>
            </a:custGeom>
            <a:ln w="1524">
              <a:solidFill>
                <a:srgbClr val="1E1A16"/>
              </a:solidFill>
            </a:ln>
          </p:spPr>
          <p:txBody>
            <a:bodyPr wrap="square" lIns="0" tIns="0" rIns="0" bIns="0" rtlCol="0">
              <a:noAutofit/>
            </a:bodyPr>
            <a:lstStyle/>
            <a:p>
              <a:endParaRPr sz="700"/>
            </a:p>
          </p:txBody>
        </p:sp>
        <p:sp>
          <p:nvSpPr>
            <p:cNvPr id="2156" name="object 2197"/>
            <p:cNvSpPr/>
            <p:nvPr/>
          </p:nvSpPr>
          <p:spPr>
            <a:xfrm>
              <a:off x="7337039" y="2711429"/>
              <a:ext cx="41048" cy="60766"/>
            </a:xfrm>
            <a:custGeom>
              <a:avLst/>
              <a:gdLst/>
              <a:ahLst/>
              <a:cxnLst/>
              <a:rect l="l" t="t" r="r" b="b"/>
              <a:pathLst>
                <a:path w="15240" h="22859">
                  <a:moveTo>
                    <a:pt x="13715" y="19812"/>
                  </a:moveTo>
                  <a:lnTo>
                    <a:pt x="12192" y="18287"/>
                  </a:lnTo>
                  <a:lnTo>
                    <a:pt x="10667" y="16764"/>
                  </a:lnTo>
                  <a:lnTo>
                    <a:pt x="10667" y="13716"/>
                  </a:lnTo>
                  <a:lnTo>
                    <a:pt x="9143" y="12192"/>
                  </a:lnTo>
                  <a:lnTo>
                    <a:pt x="9143" y="9144"/>
                  </a:lnTo>
                  <a:lnTo>
                    <a:pt x="7619" y="6096"/>
                  </a:lnTo>
                  <a:lnTo>
                    <a:pt x="7619" y="4572"/>
                  </a:lnTo>
                  <a:lnTo>
                    <a:pt x="6095" y="3048"/>
                  </a:lnTo>
                  <a:lnTo>
                    <a:pt x="4571" y="1524"/>
                  </a:lnTo>
                  <a:lnTo>
                    <a:pt x="3047" y="1524"/>
                  </a:lnTo>
                  <a:lnTo>
                    <a:pt x="1523" y="0"/>
                  </a:lnTo>
                  <a:lnTo>
                    <a:pt x="0" y="0"/>
                  </a:lnTo>
                  <a:lnTo>
                    <a:pt x="1523" y="1524"/>
                  </a:lnTo>
                  <a:lnTo>
                    <a:pt x="3047" y="3048"/>
                  </a:lnTo>
                  <a:lnTo>
                    <a:pt x="4571" y="4572"/>
                  </a:lnTo>
                  <a:lnTo>
                    <a:pt x="4571" y="6096"/>
                  </a:lnTo>
                  <a:lnTo>
                    <a:pt x="6095" y="9144"/>
                  </a:lnTo>
                  <a:lnTo>
                    <a:pt x="6095" y="12192"/>
                  </a:lnTo>
                  <a:lnTo>
                    <a:pt x="7619" y="13716"/>
                  </a:lnTo>
                  <a:lnTo>
                    <a:pt x="7619" y="16764"/>
                  </a:lnTo>
                  <a:lnTo>
                    <a:pt x="9143" y="18287"/>
                  </a:lnTo>
                  <a:lnTo>
                    <a:pt x="9143" y="19812"/>
                  </a:lnTo>
                  <a:lnTo>
                    <a:pt x="10667" y="21336"/>
                  </a:lnTo>
                  <a:lnTo>
                    <a:pt x="13715" y="22860"/>
                  </a:lnTo>
                  <a:lnTo>
                    <a:pt x="15240" y="22860"/>
                  </a:lnTo>
                  <a:lnTo>
                    <a:pt x="13715" y="21336"/>
                  </a:lnTo>
                  <a:lnTo>
                    <a:pt x="13715" y="19812"/>
                  </a:lnTo>
                  <a:close/>
                </a:path>
              </a:pathLst>
            </a:custGeom>
            <a:solidFill>
              <a:srgbClr val="661C17"/>
            </a:solidFill>
          </p:spPr>
          <p:txBody>
            <a:bodyPr wrap="square" lIns="0" tIns="0" rIns="0" bIns="0" rtlCol="0">
              <a:noAutofit/>
            </a:bodyPr>
            <a:lstStyle/>
            <a:p>
              <a:endParaRPr sz="700"/>
            </a:p>
          </p:txBody>
        </p:sp>
        <p:sp>
          <p:nvSpPr>
            <p:cNvPr id="2157" name="object 2198"/>
            <p:cNvSpPr/>
            <p:nvPr/>
          </p:nvSpPr>
          <p:spPr>
            <a:xfrm>
              <a:off x="7332934" y="2711429"/>
              <a:ext cx="49258" cy="60766"/>
            </a:xfrm>
            <a:custGeom>
              <a:avLst/>
              <a:gdLst/>
              <a:ahLst/>
              <a:cxnLst/>
              <a:rect l="l" t="t" r="r" b="b"/>
              <a:pathLst>
                <a:path w="18288" h="22859">
                  <a:moveTo>
                    <a:pt x="18288" y="22860"/>
                  </a:moveTo>
                  <a:lnTo>
                    <a:pt x="15240" y="22860"/>
                  </a:lnTo>
                  <a:lnTo>
                    <a:pt x="12192" y="21336"/>
                  </a:lnTo>
                  <a:lnTo>
                    <a:pt x="10668" y="19812"/>
                  </a:lnTo>
                  <a:lnTo>
                    <a:pt x="10668" y="18287"/>
                  </a:lnTo>
                  <a:lnTo>
                    <a:pt x="9144" y="16764"/>
                  </a:lnTo>
                  <a:lnTo>
                    <a:pt x="7620" y="13716"/>
                  </a:lnTo>
                  <a:lnTo>
                    <a:pt x="7620" y="9144"/>
                  </a:lnTo>
                  <a:lnTo>
                    <a:pt x="6096" y="6096"/>
                  </a:lnTo>
                  <a:lnTo>
                    <a:pt x="6096" y="4572"/>
                  </a:lnTo>
                  <a:lnTo>
                    <a:pt x="4572" y="3048"/>
                  </a:lnTo>
                  <a:lnTo>
                    <a:pt x="3048" y="1524"/>
                  </a:lnTo>
                  <a:lnTo>
                    <a:pt x="1524" y="0"/>
                  </a:lnTo>
                  <a:lnTo>
                    <a:pt x="0" y="0"/>
                  </a:lnTo>
                  <a:lnTo>
                    <a:pt x="3048" y="0"/>
                  </a:lnTo>
                  <a:lnTo>
                    <a:pt x="4572" y="1524"/>
                  </a:lnTo>
                  <a:lnTo>
                    <a:pt x="6096" y="1524"/>
                  </a:lnTo>
                  <a:lnTo>
                    <a:pt x="7620" y="3048"/>
                  </a:lnTo>
                  <a:lnTo>
                    <a:pt x="9144" y="4572"/>
                  </a:lnTo>
                  <a:lnTo>
                    <a:pt x="9144" y="6096"/>
                  </a:lnTo>
                  <a:lnTo>
                    <a:pt x="10668" y="9144"/>
                  </a:lnTo>
                  <a:lnTo>
                    <a:pt x="10668" y="12192"/>
                  </a:lnTo>
                  <a:lnTo>
                    <a:pt x="12192" y="13716"/>
                  </a:lnTo>
                  <a:lnTo>
                    <a:pt x="12192" y="16764"/>
                  </a:lnTo>
                  <a:lnTo>
                    <a:pt x="13716" y="18287"/>
                  </a:lnTo>
                  <a:lnTo>
                    <a:pt x="15240" y="19812"/>
                  </a:lnTo>
                  <a:lnTo>
                    <a:pt x="15240" y="21336"/>
                  </a:lnTo>
                  <a:lnTo>
                    <a:pt x="16764" y="22860"/>
                  </a:lnTo>
                  <a:lnTo>
                    <a:pt x="18288" y="22860"/>
                  </a:lnTo>
                </a:path>
              </a:pathLst>
            </a:custGeom>
            <a:ln w="1524">
              <a:solidFill>
                <a:srgbClr val="1E1A16"/>
              </a:solidFill>
            </a:ln>
          </p:spPr>
          <p:txBody>
            <a:bodyPr wrap="square" lIns="0" tIns="0" rIns="0" bIns="0" rtlCol="0">
              <a:noAutofit/>
            </a:bodyPr>
            <a:lstStyle/>
            <a:p>
              <a:endParaRPr sz="700"/>
            </a:p>
          </p:txBody>
        </p:sp>
        <p:sp>
          <p:nvSpPr>
            <p:cNvPr id="2158" name="object 2199"/>
            <p:cNvSpPr/>
            <p:nvPr/>
          </p:nvSpPr>
          <p:spPr>
            <a:xfrm>
              <a:off x="7295991" y="2711429"/>
              <a:ext cx="41045" cy="60766"/>
            </a:xfrm>
            <a:custGeom>
              <a:avLst/>
              <a:gdLst/>
              <a:ahLst/>
              <a:cxnLst/>
              <a:rect l="l" t="t" r="r" b="b"/>
              <a:pathLst>
                <a:path w="15239" h="22859">
                  <a:moveTo>
                    <a:pt x="4571" y="16764"/>
                  </a:moveTo>
                  <a:lnTo>
                    <a:pt x="3047" y="18287"/>
                  </a:lnTo>
                  <a:lnTo>
                    <a:pt x="1523" y="19812"/>
                  </a:lnTo>
                  <a:lnTo>
                    <a:pt x="1523" y="21336"/>
                  </a:lnTo>
                  <a:lnTo>
                    <a:pt x="0" y="22860"/>
                  </a:lnTo>
                  <a:lnTo>
                    <a:pt x="1523" y="22860"/>
                  </a:lnTo>
                  <a:lnTo>
                    <a:pt x="4571" y="21336"/>
                  </a:lnTo>
                  <a:lnTo>
                    <a:pt x="4571" y="19812"/>
                  </a:lnTo>
                  <a:lnTo>
                    <a:pt x="6095" y="18287"/>
                  </a:lnTo>
                  <a:lnTo>
                    <a:pt x="7619" y="16764"/>
                  </a:lnTo>
                  <a:lnTo>
                    <a:pt x="7619" y="13716"/>
                  </a:lnTo>
                  <a:lnTo>
                    <a:pt x="9143" y="12192"/>
                  </a:lnTo>
                  <a:lnTo>
                    <a:pt x="9143" y="9144"/>
                  </a:lnTo>
                  <a:lnTo>
                    <a:pt x="10667" y="6096"/>
                  </a:lnTo>
                  <a:lnTo>
                    <a:pt x="10667" y="4572"/>
                  </a:lnTo>
                  <a:lnTo>
                    <a:pt x="12191" y="3048"/>
                  </a:lnTo>
                  <a:lnTo>
                    <a:pt x="13715" y="1524"/>
                  </a:lnTo>
                  <a:lnTo>
                    <a:pt x="15239" y="0"/>
                  </a:lnTo>
                  <a:lnTo>
                    <a:pt x="13715" y="0"/>
                  </a:lnTo>
                  <a:lnTo>
                    <a:pt x="12191" y="1524"/>
                  </a:lnTo>
                  <a:lnTo>
                    <a:pt x="10667" y="1524"/>
                  </a:lnTo>
                  <a:lnTo>
                    <a:pt x="9143" y="3048"/>
                  </a:lnTo>
                  <a:lnTo>
                    <a:pt x="7619" y="4572"/>
                  </a:lnTo>
                  <a:lnTo>
                    <a:pt x="6095" y="6096"/>
                  </a:lnTo>
                  <a:lnTo>
                    <a:pt x="6095" y="9144"/>
                  </a:lnTo>
                  <a:lnTo>
                    <a:pt x="4571" y="12192"/>
                  </a:lnTo>
                  <a:lnTo>
                    <a:pt x="4571" y="16764"/>
                  </a:lnTo>
                  <a:close/>
                </a:path>
              </a:pathLst>
            </a:custGeom>
            <a:solidFill>
              <a:srgbClr val="DC2B18"/>
            </a:solidFill>
          </p:spPr>
          <p:txBody>
            <a:bodyPr wrap="square" lIns="0" tIns="0" rIns="0" bIns="0" rtlCol="0">
              <a:noAutofit/>
            </a:bodyPr>
            <a:lstStyle/>
            <a:p>
              <a:endParaRPr sz="700"/>
            </a:p>
          </p:txBody>
        </p:sp>
        <p:sp>
          <p:nvSpPr>
            <p:cNvPr id="2159" name="object 2200"/>
            <p:cNvSpPr/>
            <p:nvPr/>
          </p:nvSpPr>
          <p:spPr>
            <a:xfrm>
              <a:off x="7291886" y="2711429"/>
              <a:ext cx="49255" cy="60766"/>
            </a:xfrm>
            <a:custGeom>
              <a:avLst/>
              <a:gdLst/>
              <a:ahLst/>
              <a:cxnLst/>
              <a:rect l="l" t="t" r="r" b="b"/>
              <a:pathLst>
                <a:path w="18287" h="22859">
                  <a:moveTo>
                    <a:pt x="0" y="22860"/>
                  </a:moveTo>
                  <a:lnTo>
                    <a:pt x="3048" y="22860"/>
                  </a:lnTo>
                  <a:lnTo>
                    <a:pt x="4571" y="21336"/>
                  </a:lnTo>
                  <a:lnTo>
                    <a:pt x="6096" y="19812"/>
                  </a:lnTo>
                  <a:lnTo>
                    <a:pt x="7619" y="18287"/>
                  </a:lnTo>
                  <a:lnTo>
                    <a:pt x="9144" y="16764"/>
                  </a:lnTo>
                  <a:lnTo>
                    <a:pt x="9144" y="13716"/>
                  </a:lnTo>
                  <a:lnTo>
                    <a:pt x="10668" y="12192"/>
                  </a:lnTo>
                  <a:lnTo>
                    <a:pt x="10668" y="9144"/>
                  </a:lnTo>
                  <a:lnTo>
                    <a:pt x="12191" y="6096"/>
                  </a:lnTo>
                  <a:lnTo>
                    <a:pt x="12191" y="4572"/>
                  </a:lnTo>
                  <a:lnTo>
                    <a:pt x="13716" y="3048"/>
                  </a:lnTo>
                  <a:lnTo>
                    <a:pt x="15239" y="1524"/>
                  </a:lnTo>
                  <a:lnTo>
                    <a:pt x="16764" y="0"/>
                  </a:lnTo>
                  <a:lnTo>
                    <a:pt x="18287" y="0"/>
                  </a:lnTo>
                  <a:lnTo>
                    <a:pt x="15239" y="0"/>
                  </a:lnTo>
                  <a:lnTo>
                    <a:pt x="13716" y="1524"/>
                  </a:lnTo>
                  <a:lnTo>
                    <a:pt x="12191" y="1524"/>
                  </a:lnTo>
                  <a:lnTo>
                    <a:pt x="10668" y="3048"/>
                  </a:lnTo>
                  <a:lnTo>
                    <a:pt x="9144" y="4572"/>
                  </a:lnTo>
                  <a:lnTo>
                    <a:pt x="7619" y="6096"/>
                  </a:lnTo>
                  <a:lnTo>
                    <a:pt x="7619" y="9144"/>
                  </a:lnTo>
                  <a:lnTo>
                    <a:pt x="6096" y="12192"/>
                  </a:lnTo>
                  <a:lnTo>
                    <a:pt x="6096" y="13716"/>
                  </a:lnTo>
                  <a:lnTo>
                    <a:pt x="4571" y="16764"/>
                  </a:lnTo>
                  <a:lnTo>
                    <a:pt x="4571" y="18287"/>
                  </a:lnTo>
                  <a:lnTo>
                    <a:pt x="3048" y="19812"/>
                  </a:lnTo>
                  <a:lnTo>
                    <a:pt x="3048" y="21336"/>
                  </a:lnTo>
                  <a:lnTo>
                    <a:pt x="1524" y="22860"/>
                  </a:lnTo>
                  <a:lnTo>
                    <a:pt x="0" y="22860"/>
                  </a:lnTo>
                </a:path>
              </a:pathLst>
            </a:custGeom>
            <a:ln w="1524">
              <a:solidFill>
                <a:srgbClr val="1E1A16"/>
              </a:solidFill>
            </a:ln>
          </p:spPr>
          <p:txBody>
            <a:bodyPr wrap="square" lIns="0" tIns="0" rIns="0" bIns="0" rtlCol="0">
              <a:noAutofit/>
            </a:bodyPr>
            <a:lstStyle/>
            <a:p>
              <a:endParaRPr sz="700"/>
            </a:p>
          </p:txBody>
        </p:sp>
        <p:sp>
          <p:nvSpPr>
            <p:cNvPr id="2160" name="object 2201"/>
            <p:cNvSpPr/>
            <p:nvPr/>
          </p:nvSpPr>
          <p:spPr>
            <a:xfrm>
              <a:off x="7201580" y="2711429"/>
              <a:ext cx="45153" cy="64814"/>
            </a:xfrm>
            <a:custGeom>
              <a:avLst/>
              <a:gdLst/>
              <a:ahLst/>
              <a:cxnLst/>
              <a:rect l="l" t="t" r="r" b="b"/>
              <a:pathLst>
                <a:path w="16764" h="24383">
                  <a:moveTo>
                    <a:pt x="1524" y="22860"/>
                  </a:moveTo>
                  <a:lnTo>
                    <a:pt x="0" y="22860"/>
                  </a:lnTo>
                  <a:lnTo>
                    <a:pt x="0" y="24384"/>
                  </a:lnTo>
                  <a:lnTo>
                    <a:pt x="1524" y="22860"/>
                  </a:lnTo>
                  <a:close/>
                </a:path>
                <a:path w="16764" h="24383">
                  <a:moveTo>
                    <a:pt x="4572" y="22860"/>
                  </a:moveTo>
                  <a:lnTo>
                    <a:pt x="4572" y="21336"/>
                  </a:lnTo>
                  <a:lnTo>
                    <a:pt x="6096" y="19812"/>
                  </a:lnTo>
                  <a:lnTo>
                    <a:pt x="7619" y="18287"/>
                  </a:lnTo>
                  <a:lnTo>
                    <a:pt x="9144" y="16764"/>
                  </a:lnTo>
                  <a:lnTo>
                    <a:pt x="9144" y="15240"/>
                  </a:lnTo>
                  <a:lnTo>
                    <a:pt x="10668" y="12192"/>
                  </a:lnTo>
                  <a:lnTo>
                    <a:pt x="10668" y="9144"/>
                  </a:lnTo>
                  <a:lnTo>
                    <a:pt x="12192" y="7620"/>
                  </a:lnTo>
                  <a:lnTo>
                    <a:pt x="13716" y="4572"/>
                  </a:lnTo>
                  <a:lnTo>
                    <a:pt x="13716" y="3048"/>
                  </a:lnTo>
                  <a:lnTo>
                    <a:pt x="15240" y="1524"/>
                  </a:lnTo>
                  <a:lnTo>
                    <a:pt x="16764" y="1524"/>
                  </a:lnTo>
                  <a:lnTo>
                    <a:pt x="16764" y="0"/>
                  </a:lnTo>
                  <a:lnTo>
                    <a:pt x="15240" y="0"/>
                  </a:lnTo>
                  <a:lnTo>
                    <a:pt x="13716" y="1524"/>
                  </a:lnTo>
                  <a:lnTo>
                    <a:pt x="12192" y="1524"/>
                  </a:lnTo>
                  <a:lnTo>
                    <a:pt x="10668" y="3048"/>
                  </a:lnTo>
                  <a:lnTo>
                    <a:pt x="9144" y="4572"/>
                  </a:lnTo>
                  <a:lnTo>
                    <a:pt x="7619" y="7620"/>
                  </a:lnTo>
                  <a:lnTo>
                    <a:pt x="7619" y="9144"/>
                  </a:lnTo>
                  <a:lnTo>
                    <a:pt x="6096" y="12192"/>
                  </a:lnTo>
                  <a:lnTo>
                    <a:pt x="6096" y="15240"/>
                  </a:lnTo>
                  <a:lnTo>
                    <a:pt x="4572" y="16764"/>
                  </a:lnTo>
                  <a:lnTo>
                    <a:pt x="4572" y="19812"/>
                  </a:lnTo>
                  <a:lnTo>
                    <a:pt x="3048" y="21336"/>
                  </a:lnTo>
                  <a:lnTo>
                    <a:pt x="1524" y="22860"/>
                  </a:lnTo>
                  <a:lnTo>
                    <a:pt x="4572" y="22860"/>
                  </a:lnTo>
                  <a:close/>
                </a:path>
              </a:pathLst>
            </a:custGeom>
            <a:solidFill>
              <a:srgbClr val="DC2B18"/>
            </a:solidFill>
          </p:spPr>
          <p:txBody>
            <a:bodyPr wrap="square" lIns="0" tIns="0" rIns="0" bIns="0" rtlCol="0">
              <a:noAutofit/>
            </a:bodyPr>
            <a:lstStyle/>
            <a:p>
              <a:endParaRPr sz="700"/>
            </a:p>
          </p:txBody>
        </p:sp>
        <p:sp>
          <p:nvSpPr>
            <p:cNvPr id="2161" name="object 2202"/>
            <p:cNvSpPr/>
            <p:nvPr/>
          </p:nvSpPr>
          <p:spPr>
            <a:xfrm>
              <a:off x="7201580" y="2711429"/>
              <a:ext cx="49258" cy="64814"/>
            </a:xfrm>
            <a:custGeom>
              <a:avLst/>
              <a:gdLst/>
              <a:ahLst/>
              <a:cxnLst/>
              <a:rect l="l" t="t" r="r" b="b"/>
              <a:pathLst>
                <a:path w="18288" h="24383">
                  <a:moveTo>
                    <a:pt x="0" y="24384"/>
                  </a:moveTo>
                  <a:lnTo>
                    <a:pt x="1524" y="22860"/>
                  </a:lnTo>
                  <a:lnTo>
                    <a:pt x="3048" y="22860"/>
                  </a:lnTo>
                  <a:lnTo>
                    <a:pt x="4572" y="21336"/>
                  </a:lnTo>
                  <a:lnTo>
                    <a:pt x="6096" y="19812"/>
                  </a:lnTo>
                  <a:lnTo>
                    <a:pt x="7619" y="18287"/>
                  </a:lnTo>
                  <a:lnTo>
                    <a:pt x="9144" y="16764"/>
                  </a:lnTo>
                  <a:lnTo>
                    <a:pt x="9144" y="15240"/>
                  </a:lnTo>
                  <a:lnTo>
                    <a:pt x="10668" y="12192"/>
                  </a:lnTo>
                  <a:lnTo>
                    <a:pt x="10668" y="9144"/>
                  </a:lnTo>
                  <a:lnTo>
                    <a:pt x="12192" y="7620"/>
                  </a:lnTo>
                  <a:lnTo>
                    <a:pt x="13716" y="4572"/>
                  </a:lnTo>
                  <a:lnTo>
                    <a:pt x="13716" y="3048"/>
                  </a:lnTo>
                  <a:lnTo>
                    <a:pt x="15240" y="1524"/>
                  </a:lnTo>
                  <a:lnTo>
                    <a:pt x="16764" y="1524"/>
                  </a:lnTo>
                  <a:lnTo>
                    <a:pt x="16764" y="0"/>
                  </a:lnTo>
                  <a:lnTo>
                    <a:pt x="18288" y="0"/>
                  </a:lnTo>
                  <a:lnTo>
                    <a:pt x="15240" y="0"/>
                  </a:lnTo>
                  <a:lnTo>
                    <a:pt x="13716" y="1524"/>
                  </a:lnTo>
                  <a:lnTo>
                    <a:pt x="12192" y="1524"/>
                  </a:lnTo>
                  <a:lnTo>
                    <a:pt x="10668" y="3048"/>
                  </a:lnTo>
                  <a:lnTo>
                    <a:pt x="9144" y="4572"/>
                  </a:lnTo>
                  <a:lnTo>
                    <a:pt x="7619" y="7620"/>
                  </a:lnTo>
                  <a:lnTo>
                    <a:pt x="7619" y="9144"/>
                  </a:lnTo>
                  <a:lnTo>
                    <a:pt x="6096" y="12192"/>
                  </a:lnTo>
                  <a:lnTo>
                    <a:pt x="6096" y="15240"/>
                  </a:lnTo>
                  <a:lnTo>
                    <a:pt x="4572" y="16764"/>
                  </a:lnTo>
                  <a:lnTo>
                    <a:pt x="4572" y="18287"/>
                  </a:lnTo>
                  <a:lnTo>
                    <a:pt x="3048" y="19812"/>
                  </a:lnTo>
                  <a:lnTo>
                    <a:pt x="3048" y="21336"/>
                  </a:lnTo>
                  <a:lnTo>
                    <a:pt x="1524" y="22860"/>
                  </a:lnTo>
                  <a:lnTo>
                    <a:pt x="0" y="22860"/>
                  </a:lnTo>
                  <a:lnTo>
                    <a:pt x="0" y="24384"/>
                  </a:lnTo>
                </a:path>
              </a:pathLst>
            </a:custGeom>
            <a:ln w="1524">
              <a:solidFill>
                <a:srgbClr val="1E1A16"/>
              </a:solidFill>
            </a:ln>
          </p:spPr>
          <p:txBody>
            <a:bodyPr wrap="square" lIns="0" tIns="0" rIns="0" bIns="0" rtlCol="0">
              <a:noAutofit/>
            </a:bodyPr>
            <a:lstStyle/>
            <a:p>
              <a:endParaRPr sz="700"/>
            </a:p>
          </p:txBody>
        </p:sp>
        <p:sp>
          <p:nvSpPr>
            <p:cNvPr id="2162" name="object 2203"/>
            <p:cNvSpPr/>
            <p:nvPr/>
          </p:nvSpPr>
          <p:spPr>
            <a:xfrm>
              <a:off x="7386297" y="2711429"/>
              <a:ext cx="36943" cy="60766"/>
            </a:xfrm>
            <a:custGeom>
              <a:avLst/>
              <a:gdLst/>
              <a:ahLst/>
              <a:cxnLst/>
              <a:rect l="l" t="t" r="r" b="b"/>
              <a:pathLst>
                <a:path w="13716" h="22859">
                  <a:moveTo>
                    <a:pt x="0" y="21336"/>
                  </a:moveTo>
                  <a:lnTo>
                    <a:pt x="0" y="22860"/>
                  </a:lnTo>
                  <a:lnTo>
                    <a:pt x="1524" y="22860"/>
                  </a:lnTo>
                  <a:lnTo>
                    <a:pt x="3048" y="21336"/>
                  </a:lnTo>
                  <a:lnTo>
                    <a:pt x="4572" y="19812"/>
                  </a:lnTo>
                  <a:lnTo>
                    <a:pt x="6096" y="18287"/>
                  </a:lnTo>
                  <a:lnTo>
                    <a:pt x="7619" y="16764"/>
                  </a:lnTo>
                  <a:lnTo>
                    <a:pt x="7619" y="10668"/>
                  </a:lnTo>
                  <a:lnTo>
                    <a:pt x="9144" y="9144"/>
                  </a:lnTo>
                  <a:lnTo>
                    <a:pt x="9144" y="6096"/>
                  </a:lnTo>
                  <a:lnTo>
                    <a:pt x="10668" y="4572"/>
                  </a:lnTo>
                  <a:lnTo>
                    <a:pt x="12192" y="3048"/>
                  </a:lnTo>
                  <a:lnTo>
                    <a:pt x="13716" y="1524"/>
                  </a:lnTo>
                  <a:lnTo>
                    <a:pt x="13716" y="0"/>
                  </a:lnTo>
                  <a:lnTo>
                    <a:pt x="12192" y="0"/>
                  </a:lnTo>
                  <a:lnTo>
                    <a:pt x="10668" y="1524"/>
                  </a:lnTo>
                  <a:lnTo>
                    <a:pt x="9144" y="3048"/>
                  </a:lnTo>
                  <a:lnTo>
                    <a:pt x="7619" y="4572"/>
                  </a:lnTo>
                  <a:lnTo>
                    <a:pt x="6096" y="6096"/>
                  </a:lnTo>
                  <a:lnTo>
                    <a:pt x="6096" y="9144"/>
                  </a:lnTo>
                  <a:lnTo>
                    <a:pt x="4572" y="10668"/>
                  </a:lnTo>
                  <a:lnTo>
                    <a:pt x="4572" y="13716"/>
                  </a:lnTo>
                  <a:lnTo>
                    <a:pt x="3048" y="16764"/>
                  </a:lnTo>
                  <a:lnTo>
                    <a:pt x="3048" y="18287"/>
                  </a:lnTo>
                  <a:lnTo>
                    <a:pt x="1524" y="19812"/>
                  </a:lnTo>
                  <a:lnTo>
                    <a:pt x="0" y="21336"/>
                  </a:lnTo>
                  <a:close/>
                </a:path>
              </a:pathLst>
            </a:custGeom>
            <a:solidFill>
              <a:srgbClr val="DC2B18"/>
            </a:solidFill>
          </p:spPr>
          <p:txBody>
            <a:bodyPr wrap="square" lIns="0" tIns="0" rIns="0" bIns="0" rtlCol="0">
              <a:noAutofit/>
            </a:bodyPr>
            <a:lstStyle/>
            <a:p>
              <a:endParaRPr sz="700"/>
            </a:p>
          </p:txBody>
        </p:sp>
        <p:sp>
          <p:nvSpPr>
            <p:cNvPr id="2163" name="object 2204"/>
            <p:cNvSpPr/>
            <p:nvPr/>
          </p:nvSpPr>
          <p:spPr>
            <a:xfrm>
              <a:off x="7382192" y="2711429"/>
              <a:ext cx="45150" cy="60766"/>
            </a:xfrm>
            <a:custGeom>
              <a:avLst/>
              <a:gdLst/>
              <a:ahLst/>
              <a:cxnLst/>
              <a:rect l="l" t="t" r="r" b="b"/>
              <a:pathLst>
                <a:path w="16763" h="22859">
                  <a:moveTo>
                    <a:pt x="0" y="22860"/>
                  </a:moveTo>
                  <a:lnTo>
                    <a:pt x="3048" y="22860"/>
                  </a:lnTo>
                  <a:lnTo>
                    <a:pt x="4571" y="21336"/>
                  </a:lnTo>
                  <a:lnTo>
                    <a:pt x="6096" y="19812"/>
                  </a:lnTo>
                  <a:lnTo>
                    <a:pt x="7619" y="18287"/>
                  </a:lnTo>
                  <a:lnTo>
                    <a:pt x="7619" y="16764"/>
                  </a:lnTo>
                  <a:lnTo>
                    <a:pt x="9143" y="13716"/>
                  </a:lnTo>
                  <a:lnTo>
                    <a:pt x="9143" y="10668"/>
                  </a:lnTo>
                  <a:lnTo>
                    <a:pt x="10668" y="9144"/>
                  </a:lnTo>
                  <a:lnTo>
                    <a:pt x="10668" y="6096"/>
                  </a:lnTo>
                  <a:lnTo>
                    <a:pt x="12191" y="4572"/>
                  </a:lnTo>
                  <a:lnTo>
                    <a:pt x="13716" y="3048"/>
                  </a:lnTo>
                  <a:lnTo>
                    <a:pt x="15239" y="1524"/>
                  </a:lnTo>
                  <a:lnTo>
                    <a:pt x="15239" y="0"/>
                  </a:lnTo>
                  <a:lnTo>
                    <a:pt x="16763" y="0"/>
                  </a:lnTo>
                  <a:lnTo>
                    <a:pt x="13716" y="0"/>
                  </a:lnTo>
                  <a:lnTo>
                    <a:pt x="12191" y="1524"/>
                  </a:lnTo>
                  <a:lnTo>
                    <a:pt x="10668" y="3048"/>
                  </a:lnTo>
                  <a:lnTo>
                    <a:pt x="9143" y="4572"/>
                  </a:lnTo>
                  <a:lnTo>
                    <a:pt x="7619" y="6096"/>
                  </a:lnTo>
                  <a:lnTo>
                    <a:pt x="7619" y="9144"/>
                  </a:lnTo>
                  <a:lnTo>
                    <a:pt x="6096" y="10668"/>
                  </a:lnTo>
                  <a:lnTo>
                    <a:pt x="6096" y="13716"/>
                  </a:lnTo>
                  <a:lnTo>
                    <a:pt x="4571" y="16764"/>
                  </a:lnTo>
                  <a:lnTo>
                    <a:pt x="4571" y="18287"/>
                  </a:lnTo>
                  <a:lnTo>
                    <a:pt x="3048" y="19812"/>
                  </a:lnTo>
                  <a:lnTo>
                    <a:pt x="1523" y="21336"/>
                  </a:lnTo>
                  <a:lnTo>
                    <a:pt x="1523" y="22860"/>
                  </a:lnTo>
                  <a:lnTo>
                    <a:pt x="0" y="22860"/>
                  </a:lnTo>
                </a:path>
              </a:pathLst>
            </a:custGeom>
            <a:ln w="1524">
              <a:solidFill>
                <a:srgbClr val="1E1A16"/>
              </a:solidFill>
            </a:ln>
          </p:spPr>
          <p:txBody>
            <a:bodyPr wrap="square" lIns="0" tIns="0" rIns="0" bIns="0" rtlCol="0">
              <a:noAutofit/>
            </a:bodyPr>
            <a:lstStyle/>
            <a:p>
              <a:endParaRPr sz="700"/>
            </a:p>
          </p:txBody>
        </p:sp>
        <p:sp>
          <p:nvSpPr>
            <p:cNvPr id="2164" name="object 2205"/>
            <p:cNvSpPr/>
            <p:nvPr/>
          </p:nvSpPr>
          <p:spPr>
            <a:xfrm>
              <a:off x="7398611" y="2618254"/>
              <a:ext cx="94408" cy="109379"/>
            </a:xfrm>
            <a:custGeom>
              <a:avLst/>
              <a:gdLst/>
              <a:ahLst/>
              <a:cxnLst/>
              <a:rect l="l" t="t" r="r" b="b"/>
              <a:pathLst>
                <a:path w="35051" h="41148">
                  <a:moveTo>
                    <a:pt x="3047" y="28956"/>
                  </a:moveTo>
                  <a:lnTo>
                    <a:pt x="1523" y="30479"/>
                  </a:lnTo>
                  <a:lnTo>
                    <a:pt x="1523" y="32004"/>
                  </a:lnTo>
                  <a:lnTo>
                    <a:pt x="0" y="33527"/>
                  </a:lnTo>
                  <a:lnTo>
                    <a:pt x="0" y="35052"/>
                  </a:lnTo>
                  <a:lnTo>
                    <a:pt x="1523" y="35052"/>
                  </a:lnTo>
                  <a:lnTo>
                    <a:pt x="1523" y="36575"/>
                  </a:lnTo>
                  <a:lnTo>
                    <a:pt x="3047" y="36575"/>
                  </a:lnTo>
                  <a:lnTo>
                    <a:pt x="3047" y="41148"/>
                  </a:lnTo>
                  <a:lnTo>
                    <a:pt x="12191" y="41148"/>
                  </a:lnTo>
                  <a:lnTo>
                    <a:pt x="13715" y="39624"/>
                  </a:lnTo>
                  <a:lnTo>
                    <a:pt x="15239" y="39624"/>
                  </a:lnTo>
                  <a:lnTo>
                    <a:pt x="16763" y="38100"/>
                  </a:lnTo>
                  <a:lnTo>
                    <a:pt x="16763" y="36575"/>
                  </a:lnTo>
                  <a:lnTo>
                    <a:pt x="19811" y="36575"/>
                  </a:lnTo>
                  <a:lnTo>
                    <a:pt x="16763" y="33527"/>
                  </a:lnTo>
                  <a:lnTo>
                    <a:pt x="19811" y="33527"/>
                  </a:lnTo>
                  <a:lnTo>
                    <a:pt x="18287" y="32004"/>
                  </a:lnTo>
                  <a:lnTo>
                    <a:pt x="19811" y="30479"/>
                  </a:lnTo>
                  <a:lnTo>
                    <a:pt x="21335" y="30479"/>
                  </a:lnTo>
                  <a:lnTo>
                    <a:pt x="21335" y="28956"/>
                  </a:lnTo>
                  <a:lnTo>
                    <a:pt x="22859" y="28956"/>
                  </a:lnTo>
                  <a:lnTo>
                    <a:pt x="24383" y="27432"/>
                  </a:lnTo>
                  <a:lnTo>
                    <a:pt x="27431" y="27432"/>
                  </a:lnTo>
                  <a:lnTo>
                    <a:pt x="28955" y="25907"/>
                  </a:lnTo>
                  <a:lnTo>
                    <a:pt x="30480" y="24384"/>
                  </a:lnTo>
                  <a:lnTo>
                    <a:pt x="32003" y="22859"/>
                  </a:lnTo>
                  <a:lnTo>
                    <a:pt x="33527" y="21336"/>
                  </a:lnTo>
                  <a:lnTo>
                    <a:pt x="35051" y="19812"/>
                  </a:lnTo>
                  <a:lnTo>
                    <a:pt x="35051" y="12192"/>
                  </a:lnTo>
                  <a:lnTo>
                    <a:pt x="33527" y="10668"/>
                  </a:lnTo>
                  <a:lnTo>
                    <a:pt x="33527" y="9144"/>
                  </a:lnTo>
                  <a:lnTo>
                    <a:pt x="32003" y="9144"/>
                  </a:lnTo>
                  <a:lnTo>
                    <a:pt x="32003" y="7619"/>
                  </a:lnTo>
                  <a:lnTo>
                    <a:pt x="30480" y="6096"/>
                  </a:lnTo>
                  <a:lnTo>
                    <a:pt x="30480" y="4572"/>
                  </a:lnTo>
                  <a:lnTo>
                    <a:pt x="28955" y="4572"/>
                  </a:lnTo>
                  <a:lnTo>
                    <a:pt x="27431" y="3048"/>
                  </a:lnTo>
                  <a:lnTo>
                    <a:pt x="25907" y="1524"/>
                  </a:lnTo>
                  <a:lnTo>
                    <a:pt x="24383" y="1524"/>
                  </a:lnTo>
                  <a:lnTo>
                    <a:pt x="22859" y="0"/>
                  </a:lnTo>
                  <a:lnTo>
                    <a:pt x="9143" y="0"/>
                  </a:lnTo>
                  <a:lnTo>
                    <a:pt x="6095" y="1524"/>
                  </a:lnTo>
                  <a:lnTo>
                    <a:pt x="4571" y="3048"/>
                  </a:lnTo>
                  <a:lnTo>
                    <a:pt x="3047" y="4572"/>
                  </a:lnTo>
                  <a:lnTo>
                    <a:pt x="1523" y="6096"/>
                  </a:lnTo>
                  <a:lnTo>
                    <a:pt x="1523" y="7619"/>
                  </a:lnTo>
                  <a:lnTo>
                    <a:pt x="0" y="9144"/>
                  </a:lnTo>
                  <a:lnTo>
                    <a:pt x="0" y="18287"/>
                  </a:lnTo>
                  <a:lnTo>
                    <a:pt x="1523" y="18287"/>
                  </a:lnTo>
                  <a:lnTo>
                    <a:pt x="1523" y="19812"/>
                  </a:lnTo>
                  <a:lnTo>
                    <a:pt x="3047" y="21336"/>
                  </a:lnTo>
                  <a:lnTo>
                    <a:pt x="3047" y="24384"/>
                  </a:lnTo>
                  <a:lnTo>
                    <a:pt x="4571" y="24384"/>
                  </a:lnTo>
                  <a:lnTo>
                    <a:pt x="4571" y="27432"/>
                  </a:lnTo>
                  <a:lnTo>
                    <a:pt x="3047" y="27432"/>
                  </a:lnTo>
                  <a:lnTo>
                    <a:pt x="3047" y="28956"/>
                  </a:lnTo>
                  <a:close/>
                </a:path>
              </a:pathLst>
            </a:custGeom>
            <a:solidFill>
              <a:srgbClr val="EF9C9F"/>
            </a:solidFill>
          </p:spPr>
          <p:txBody>
            <a:bodyPr wrap="square" lIns="0" tIns="0" rIns="0" bIns="0" rtlCol="0">
              <a:noAutofit/>
            </a:bodyPr>
            <a:lstStyle/>
            <a:p>
              <a:endParaRPr sz="700"/>
            </a:p>
          </p:txBody>
        </p:sp>
        <p:sp>
          <p:nvSpPr>
            <p:cNvPr id="2165" name="object 2206"/>
            <p:cNvSpPr/>
            <p:nvPr/>
          </p:nvSpPr>
          <p:spPr>
            <a:xfrm>
              <a:off x="7402716" y="2622306"/>
              <a:ext cx="86198" cy="105328"/>
            </a:xfrm>
            <a:custGeom>
              <a:avLst/>
              <a:gdLst/>
              <a:ahLst/>
              <a:cxnLst/>
              <a:rect l="l" t="t" r="r" b="b"/>
              <a:pathLst>
                <a:path w="32003" h="39624">
                  <a:moveTo>
                    <a:pt x="28956" y="6095"/>
                  </a:moveTo>
                  <a:lnTo>
                    <a:pt x="27431" y="6095"/>
                  </a:lnTo>
                  <a:lnTo>
                    <a:pt x="27431" y="4572"/>
                  </a:lnTo>
                  <a:lnTo>
                    <a:pt x="25908" y="3048"/>
                  </a:lnTo>
                  <a:lnTo>
                    <a:pt x="24383" y="3048"/>
                  </a:lnTo>
                  <a:lnTo>
                    <a:pt x="24383" y="1524"/>
                  </a:lnTo>
                  <a:lnTo>
                    <a:pt x="21336" y="1524"/>
                  </a:lnTo>
                  <a:lnTo>
                    <a:pt x="21336" y="0"/>
                  </a:lnTo>
                  <a:lnTo>
                    <a:pt x="9143" y="0"/>
                  </a:lnTo>
                  <a:lnTo>
                    <a:pt x="6096" y="1524"/>
                  </a:lnTo>
                  <a:lnTo>
                    <a:pt x="4571" y="3048"/>
                  </a:lnTo>
                  <a:lnTo>
                    <a:pt x="3048" y="3048"/>
                  </a:lnTo>
                  <a:lnTo>
                    <a:pt x="1523" y="4572"/>
                  </a:lnTo>
                  <a:lnTo>
                    <a:pt x="1523" y="6095"/>
                  </a:lnTo>
                  <a:lnTo>
                    <a:pt x="0" y="7620"/>
                  </a:lnTo>
                  <a:lnTo>
                    <a:pt x="0" y="16763"/>
                  </a:lnTo>
                  <a:lnTo>
                    <a:pt x="1523" y="16763"/>
                  </a:lnTo>
                  <a:lnTo>
                    <a:pt x="1523" y="19812"/>
                  </a:lnTo>
                  <a:lnTo>
                    <a:pt x="3048" y="21335"/>
                  </a:lnTo>
                  <a:lnTo>
                    <a:pt x="3048" y="22860"/>
                  </a:lnTo>
                  <a:lnTo>
                    <a:pt x="4571" y="24383"/>
                  </a:lnTo>
                  <a:lnTo>
                    <a:pt x="4571" y="25908"/>
                  </a:lnTo>
                  <a:lnTo>
                    <a:pt x="1523" y="25908"/>
                  </a:lnTo>
                  <a:lnTo>
                    <a:pt x="3048" y="28955"/>
                  </a:lnTo>
                  <a:lnTo>
                    <a:pt x="1523" y="28955"/>
                  </a:lnTo>
                  <a:lnTo>
                    <a:pt x="1523" y="30480"/>
                  </a:lnTo>
                  <a:lnTo>
                    <a:pt x="0" y="32003"/>
                  </a:lnTo>
                  <a:lnTo>
                    <a:pt x="0" y="33528"/>
                  </a:lnTo>
                  <a:lnTo>
                    <a:pt x="1523" y="33528"/>
                  </a:lnTo>
                  <a:lnTo>
                    <a:pt x="1523" y="35051"/>
                  </a:lnTo>
                  <a:lnTo>
                    <a:pt x="3048" y="35051"/>
                  </a:lnTo>
                  <a:lnTo>
                    <a:pt x="3048" y="38100"/>
                  </a:lnTo>
                  <a:lnTo>
                    <a:pt x="4571" y="38100"/>
                  </a:lnTo>
                  <a:lnTo>
                    <a:pt x="6096" y="39624"/>
                  </a:lnTo>
                  <a:lnTo>
                    <a:pt x="7619" y="39624"/>
                  </a:lnTo>
                  <a:lnTo>
                    <a:pt x="7619" y="38100"/>
                  </a:lnTo>
                  <a:lnTo>
                    <a:pt x="10668" y="38100"/>
                  </a:lnTo>
                  <a:lnTo>
                    <a:pt x="10668" y="36575"/>
                  </a:lnTo>
                  <a:lnTo>
                    <a:pt x="13716" y="36575"/>
                  </a:lnTo>
                  <a:lnTo>
                    <a:pt x="13716" y="35051"/>
                  </a:lnTo>
                  <a:lnTo>
                    <a:pt x="15239" y="33528"/>
                  </a:lnTo>
                  <a:lnTo>
                    <a:pt x="13716" y="32003"/>
                  </a:lnTo>
                  <a:lnTo>
                    <a:pt x="16763" y="30480"/>
                  </a:lnTo>
                  <a:lnTo>
                    <a:pt x="15239" y="30480"/>
                  </a:lnTo>
                  <a:lnTo>
                    <a:pt x="15239" y="28955"/>
                  </a:lnTo>
                  <a:lnTo>
                    <a:pt x="16763" y="28955"/>
                  </a:lnTo>
                  <a:lnTo>
                    <a:pt x="18287" y="27431"/>
                  </a:lnTo>
                  <a:lnTo>
                    <a:pt x="19812" y="25908"/>
                  </a:lnTo>
                  <a:lnTo>
                    <a:pt x="24383" y="25908"/>
                  </a:lnTo>
                  <a:lnTo>
                    <a:pt x="24383" y="24383"/>
                  </a:lnTo>
                  <a:lnTo>
                    <a:pt x="25908" y="22860"/>
                  </a:lnTo>
                  <a:lnTo>
                    <a:pt x="28956" y="21335"/>
                  </a:lnTo>
                  <a:lnTo>
                    <a:pt x="30480" y="19812"/>
                  </a:lnTo>
                  <a:lnTo>
                    <a:pt x="30480" y="18288"/>
                  </a:lnTo>
                  <a:lnTo>
                    <a:pt x="32003" y="16763"/>
                  </a:lnTo>
                  <a:lnTo>
                    <a:pt x="32003" y="12192"/>
                  </a:lnTo>
                  <a:lnTo>
                    <a:pt x="30480" y="10668"/>
                  </a:lnTo>
                  <a:lnTo>
                    <a:pt x="30480" y="7620"/>
                  </a:lnTo>
                  <a:lnTo>
                    <a:pt x="28956" y="6095"/>
                  </a:lnTo>
                  <a:close/>
                </a:path>
              </a:pathLst>
            </a:custGeom>
            <a:solidFill>
              <a:srgbClr val="DC2B18"/>
            </a:solidFill>
          </p:spPr>
          <p:txBody>
            <a:bodyPr wrap="square" lIns="0" tIns="0" rIns="0" bIns="0" rtlCol="0">
              <a:noAutofit/>
            </a:bodyPr>
            <a:lstStyle/>
            <a:p>
              <a:endParaRPr sz="700"/>
            </a:p>
          </p:txBody>
        </p:sp>
        <p:sp>
          <p:nvSpPr>
            <p:cNvPr id="2166" name="object 2207"/>
            <p:cNvSpPr/>
            <p:nvPr/>
          </p:nvSpPr>
          <p:spPr>
            <a:xfrm>
              <a:off x="7406821" y="2695222"/>
              <a:ext cx="28734" cy="20253"/>
            </a:xfrm>
            <a:custGeom>
              <a:avLst/>
              <a:gdLst/>
              <a:ahLst/>
              <a:cxnLst/>
              <a:rect l="l" t="t" r="r" b="b"/>
              <a:pathLst>
                <a:path w="10668" h="7620">
                  <a:moveTo>
                    <a:pt x="9144" y="3048"/>
                  </a:moveTo>
                  <a:lnTo>
                    <a:pt x="9144" y="1524"/>
                  </a:lnTo>
                  <a:lnTo>
                    <a:pt x="4572" y="1524"/>
                  </a:lnTo>
                  <a:lnTo>
                    <a:pt x="4572" y="0"/>
                  </a:lnTo>
                  <a:lnTo>
                    <a:pt x="3048" y="0"/>
                  </a:lnTo>
                  <a:lnTo>
                    <a:pt x="3048" y="3048"/>
                  </a:lnTo>
                  <a:lnTo>
                    <a:pt x="1524" y="3048"/>
                  </a:lnTo>
                  <a:lnTo>
                    <a:pt x="3048" y="4572"/>
                  </a:lnTo>
                  <a:lnTo>
                    <a:pt x="0" y="6096"/>
                  </a:lnTo>
                  <a:lnTo>
                    <a:pt x="3048" y="6096"/>
                  </a:lnTo>
                  <a:lnTo>
                    <a:pt x="3048" y="7620"/>
                  </a:lnTo>
                  <a:lnTo>
                    <a:pt x="9144" y="7620"/>
                  </a:lnTo>
                  <a:lnTo>
                    <a:pt x="9144" y="6096"/>
                  </a:lnTo>
                  <a:lnTo>
                    <a:pt x="10668" y="6096"/>
                  </a:lnTo>
                  <a:lnTo>
                    <a:pt x="10668" y="3048"/>
                  </a:lnTo>
                  <a:lnTo>
                    <a:pt x="9144" y="3048"/>
                  </a:lnTo>
                  <a:close/>
                </a:path>
              </a:pathLst>
            </a:custGeom>
            <a:solidFill>
              <a:srgbClr val="DC254A"/>
            </a:solidFill>
          </p:spPr>
          <p:txBody>
            <a:bodyPr wrap="square" lIns="0" tIns="0" rIns="0" bIns="0" rtlCol="0">
              <a:noAutofit/>
            </a:bodyPr>
            <a:lstStyle/>
            <a:p>
              <a:endParaRPr sz="700"/>
            </a:p>
          </p:txBody>
        </p:sp>
        <p:sp>
          <p:nvSpPr>
            <p:cNvPr id="2167" name="object 2208"/>
            <p:cNvSpPr/>
            <p:nvPr/>
          </p:nvSpPr>
          <p:spPr>
            <a:xfrm>
              <a:off x="7415031" y="2719531"/>
              <a:ext cx="8210" cy="4051"/>
            </a:xfrm>
            <a:custGeom>
              <a:avLst/>
              <a:gdLst/>
              <a:ahLst/>
              <a:cxnLst/>
              <a:rect l="l" t="t" r="r" b="b"/>
              <a:pathLst>
                <a:path w="3048" h="1524">
                  <a:moveTo>
                    <a:pt x="1524" y="0"/>
                  </a:moveTo>
                  <a:lnTo>
                    <a:pt x="0" y="0"/>
                  </a:lnTo>
                  <a:lnTo>
                    <a:pt x="1524" y="1524"/>
                  </a:lnTo>
                  <a:lnTo>
                    <a:pt x="3048" y="0"/>
                  </a:lnTo>
                  <a:lnTo>
                    <a:pt x="1524" y="0"/>
                  </a:lnTo>
                  <a:close/>
                </a:path>
              </a:pathLst>
            </a:custGeom>
            <a:solidFill>
              <a:srgbClr val="0090E0"/>
            </a:solidFill>
          </p:spPr>
          <p:txBody>
            <a:bodyPr wrap="square" lIns="0" tIns="0" rIns="0" bIns="0" rtlCol="0">
              <a:noAutofit/>
            </a:bodyPr>
            <a:lstStyle/>
            <a:p>
              <a:endParaRPr sz="700"/>
            </a:p>
          </p:txBody>
        </p:sp>
        <p:sp>
          <p:nvSpPr>
            <p:cNvPr id="2168" name="object 2209"/>
            <p:cNvSpPr/>
            <p:nvPr/>
          </p:nvSpPr>
          <p:spPr>
            <a:xfrm>
              <a:off x="7423240" y="2650663"/>
              <a:ext cx="41048" cy="28355"/>
            </a:xfrm>
            <a:custGeom>
              <a:avLst/>
              <a:gdLst/>
              <a:ahLst/>
              <a:cxnLst/>
              <a:rect l="l" t="t" r="r" b="b"/>
              <a:pathLst>
                <a:path w="15240" h="10667">
                  <a:moveTo>
                    <a:pt x="0" y="1523"/>
                  </a:moveTo>
                  <a:lnTo>
                    <a:pt x="0" y="9143"/>
                  </a:lnTo>
                  <a:lnTo>
                    <a:pt x="1523" y="9143"/>
                  </a:lnTo>
                  <a:lnTo>
                    <a:pt x="3048" y="10667"/>
                  </a:lnTo>
                  <a:lnTo>
                    <a:pt x="6096" y="10667"/>
                  </a:lnTo>
                  <a:lnTo>
                    <a:pt x="6096" y="9143"/>
                  </a:lnTo>
                  <a:lnTo>
                    <a:pt x="7619" y="9143"/>
                  </a:lnTo>
                  <a:lnTo>
                    <a:pt x="7619" y="10667"/>
                  </a:lnTo>
                  <a:lnTo>
                    <a:pt x="12192" y="10667"/>
                  </a:lnTo>
                  <a:lnTo>
                    <a:pt x="12192" y="7619"/>
                  </a:lnTo>
                  <a:lnTo>
                    <a:pt x="13716" y="7619"/>
                  </a:lnTo>
                  <a:lnTo>
                    <a:pt x="13716" y="6095"/>
                  </a:lnTo>
                  <a:lnTo>
                    <a:pt x="15240" y="6095"/>
                  </a:lnTo>
                  <a:lnTo>
                    <a:pt x="13716" y="4571"/>
                  </a:lnTo>
                  <a:lnTo>
                    <a:pt x="13716" y="3047"/>
                  </a:lnTo>
                  <a:lnTo>
                    <a:pt x="12192" y="3047"/>
                  </a:lnTo>
                  <a:lnTo>
                    <a:pt x="12192" y="1523"/>
                  </a:lnTo>
                  <a:lnTo>
                    <a:pt x="10668" y="0"/>
                  </a:lnTo>
                  <a:lnTo>
                    <a:pt x="0" y="0"/>
                  </a:lnTo>
                  <a:lnTo>
                    <a:pt x="0" y="1523"/>
                  </a:lnTo>
                  <a:close/>
                </a:path>
              </a:pathLst>
            </a:custGeom>
            <a:solidFill>
              <a:srgbClr val="EF9C9F"/>
            </a:solidFill>
          </p:spPr>
          <p:txBody>
            <a:bodyPr wrap="square" lIns="0" tIns="0" rIns="0" bIns="0" rtlCol="0">
              <a:noAutofit/>
            </a:bodyPr>
            <a:lstStyle/>
            <a:p>
              <a:endParaRPr sz="700"/>
            </a:p>
          </p:txBody>
        </p:sp>
        <p:sp>
          <p:nvSpPr>
            <p:cNvPr id="2169" name="object 2210"/>
            <p:cNvSpPr/>
            <p:nvPr/>
          </p:nvSpPr>
          <p:spPr>
            <a:xfrm>
              <a:off x="7427345" y="2654714"/>
              <a:ext cx="24629" cy="40508"/>
            </a:xfrm>
            <a:custGeom>
              <a:avLst/>
              <a:gdLst/>
              <a:ahLst/>
              <a:cxnLst/>
              <a:rect l="l" t="t" r="r" b="b"/>
              <a:pathLst>
                <a:path w="9144" h="15239">
                  <a:moveTo>
                    <a:pt x="9144" y="4571"/>
                  </a:moveTo>
                  <a:lnTo>
                    <a:pt x="9144" y="3047"/>
                  </a:lnTo>
                  <a:lnTo>
                    <a:pt x="7620" y="3047"/>
                  </a:lnTo>
                  <a:lnTo>
                    <a:pt x="7620" y="4571"/>
                  </a:lnTo>
                  <a:lnTo>
                    <a:pt x="6096" y="6095"/>
                  </a:lnTo>
                  <a:lnTo>
                    <a:pt x="3048" y="6095"/>
                  </a:lnTo>
                  <a:lnTo>
                    <a:pt x="1524" y="4571"/>
                  </a:lnTo>
                  <a:lnTo>
                    <a:pt x="3048" y="3047"/>
                  </a:lnTo>
                  <a:lnTo>
                    <a:pt x="6096" y="1523"/>
                  </a:lnTo>
                  <a:lnTo>
                    <a:pt x="4572" y="0"/>
                  </a:lnTo>
                  <a:lnTo>
                    <a:pt x="1524" y="1523"/>
                  </a:lnTo>
                  <a:lnTo>
                    <a:pt x="0" y="7619"/>
                  </a:lnTo>
                  <a:lnTo>
                    <a:pt x="0" y="15239"/>
                  </a:lnTo>
                  <a:lnTo>
                    <a:pt x="3048" y="15239"/>
                  </a:lnTo>
                  <a:lnTo>
                    <a:pt x="9144" y="4571"/>
                  </a:lnTo>
                  <a:close/>
                </a:path>
              </a:pathLst>
            </a:custGeom>
            <a:solidFill>
              <a:srgbClr val="DC2B18"/>
            </a:solidFill>
          </p:spPr>
          <p:txBody>
            <a:bodyPr wrap="square" lIns="0" tIns="0" rIns="0" bIns="0" rtlCol="0">
              <a:noAutofit/>
            </a:bodyPr>
            <a:lstStyle/>
            <a:p>
              <a:endParaRPr sz="700"/>
            </a:p>
          </p:txBody>
        </p:sp>
        <p:sp>
          <p:nvSpPr>
            <p:cNvPr id="2170" name="object 2211"/>
            <p:cNvSpPr/>
            <p:nvPr/>
          </p:nvSpPr>
          <p:spPr>
            <a:xfrm>
              <a:off x="7435555" y="2662816"/>
              <a:ext cx="8210" cy="4048"/>
            </a:xfrm>
            <a:custGeom>
              <a:avLst/>
              <a:gdLst/>
              <a:ahLst/>
              <a:cxnLst/>
              <a:rect l="l" t="t" r="r" b="b"/>
              <a:pathLst>
                <a:path w="3048" h="1524">
                  <a:moveTo>
                    <a:pt x="3048" y="0"/>
                  </a:moveTo>
                  <a:lnTo>
                    <a:pt x="1524" y="0"/>
                  </a:lnTo>
                  <a:lnTo>
                    <a:pt x="0" y="1523"/>
                  </a:lnTo>
                  <a:lnTo>
                    <a:pt x="3048" y="1523"/>
                  </a:lnTo>
                  <a:lnTo>
                    <a:pt x="3048" y="0"/>
                  </a:lnTo>
                  <a:close/>
                </a:path>
              </a:pathLst>
            </a:custGeom>
            <a:solidFill>
              <a:srgbClr val="EFA127"/>
            </a:solidFill>
          </p:spPr>
          <p:txBody>
            <a:bodyPr wrap="square" lIns="0" tIns="0" rIns="0" bIns="0" rtlCol="0">
              <a:noAutofit/>
            </a:bodyPr>
            <a:lstStyle/>
            <a:p>
              <a:endParaRPr sz="700"/>
            </a:p>
          </p:txBody>
        </p:sp>
        <p:sp>
          <p:nvSpPr>
            <p:cNvPr id="2171" name="object 2212"/>
            <p:cNvSpPr/>
            <p:nvPr/>
          </p:nvSpPr>
          <p:spPr>
            <a:xfrm>
              <a:off x="7406821" y="2626357"/>
              <a:ext cx="69782" cy="72917"/>
            </a:xfrm>
            <a:custGeom>
              <a:avLst/>
              <a:gdLst/>
              <a:ahLst/>
              <a:cxnLst/>
              <a:rect l="l" t="t" r="r" b="b"/>
              <a:pathLst>
                <a:path w="25908" h="27431">
                  <a:moveTo>
                    <a:pt x="18288" y="21336"/>
                  </a:moveTo>
                  <a:lnTo>
                    <a:pt x="19812" y="21336"/>
                  </a:lnTo>
                  <a:lnTo>
                    <a:pt x="21336" y="19811"/>
                  </a:lnTo>
                  <a:lnTo>
                    <a:pt x="22860" y="19811"/>
                  </a:lnTo>
                  <a:lnTo>
                    <a:pt x="24384" y="18287"/>
                  </a:lnTo>
                  <a:lnTo>
                    <a:pt x="25908" y="16764"/>
                  </a:lnTo>
                  <a:lnTo>
                    <a:pt x="25908" y="7619"/>
                  </a:lnTo>
                  <a:lnTo>
                    <a:pt x="24384" y="6096"/>
                  </a:lnTo>
                  <a:lnTo>
                    <a:pt x="22860" y="4571"/>
                  </a:lnTo>
                  <a:lnTo>
                    <a:pt x="21336" y="3048"/>
                  </a:lnTo>
                  <a:lnTo>
                    <a:pt x="19812" y="1524"/>
                  </a:lnTo>
                  <a:lnTo>
                    <a:pt x="16764" y="1524"/>
                  </a:lnTo>
                  <a:lnTo>
                    <a:pt x="15240" y="0"/>
                  </a:lnTo>
                  <a:lnTo>
                    <a:pt x="9144" y="0"/>
                  </a:lnTo>
                  <a:lnTo>
                    <a:pt x="7619" y="1524"/>
                  </a:lnTo>
                  <a:lnTo>
                    <a:pt x="4572" y="1524"/>
                  </a:lnTo>
                  <a:lnTo>
                    <a:pt x="3048" y="3048"/>
                  </a:lnTo>
                  <a:lnTo>
                    <a:pt x="1524" y="4571"/>
                  </a:lnTo>
                  <a:lnTo>
                    <a:pt x="1524" y="6096"/>
                  </a:lnTo>
                  <a:lnTo>
                    <a:pt x="0" y="7619"/>
                  </a:lnTo>
                  <a:lnTo>
                    <a:pt x="0" y="15239"/>
                  </a:lnTo>
                  <a:lnTo>
                    <a:pt x="1524" y="15239"/>
                  </a:lnTo>
                  <a:lnTo>
                    <a:pt x="1524" y="16764"/>
                  </a:lnTo>
                  <a:lnTo>
                    <a:pt x="3048" y="19811"/>
                  </a:lnTo>
                  <a:lnTo>
                    <a:pt x="4572" y="21336"/>
                  </a:lnTo>
                  <a:lnTo>
                    <a:pt x="4572" y="24384"/>
                  </a:lnTo>
                  <a:lnTo>
                    <a:pt x="6096" y="24384"/>
                  </a:lnTo>
                  <a:lnTo>
                    <a:pt x="6096" y="18287"/>
                  </a:lnTo>
                  <a:lnTo>
                    <a:pt x="7619" y="12191"/>
                  </a:lnTo>
                  <a:lnTo>
                    <a:pt x="13716" y="9144"/>
                  </a:lnTo>
                  <a:lnTo>
                    <a:pt x="15240" y="12191"/>
                  </a:lnTo>
                  <a:lnTo>
                    <a:pt x="16764" y="10668"/>
                  </a:lnTo>
                  <a:lnTo>
                    <a:pt x="19812" y="15239"/>
                  </a:lnTo>
                  <a:lnTo>
                    <a:pt x="10668" y="27431"/>
                  </a:lnTo>
                  <a:lnTo>
                    <a:pt x="12192" y="27431"/>
                  </a:lnTo>
                  <a:lnTo>
                    <a:pt x="12192" y="25907"/>
                  </a:lnTo>
                  <a:lnTo>
                    <a:pt x="13716" y="25907"/>
                  </a:lnTo>
                  <a:lnTo>
                    <a:pt x="13716" y="24384"/>
                  </a:lnTo>
                  <a:lnTo>
                    <a:pt x="16764" y="24384"/>
                  </a:lnTo>
                  <a:lnTo>
                    <a:pt x="16764" y="22859"/>
                  </a:lnTo>
                  <a:lnTo>
                    <a:pt x="18288" y="22859"/>
                  </a:lnTo>
                  <a:lnTo>
                    <a:pt x="18288" y="21336"/>
                  </a:lnTo>
                  <a:close/>
                </a:path>
              </a:pathLst>
            </a:custGeom>
            <a:solidFill>
              <a:srgbClr val="EF9C9F"/>
            </a:solidFill>
          </p:spPr>
          <p:txBody>
            <a:bodyPr wrap="square" lIns="0" tIns="0" rIns="0" bIns="0" rtlCol="0">
              <a:noAutofit/>
            </a:bodyPr>
            <a:lstStyle/>
            <a:p>
              <a:endParaRPr sz="700"/>
            </a:p>
          </p:txBody>
        </p:sp>
        <p:sp>
          <p:nvSpPr>
            <p:cNvPr id="2172" name="object 2213"/>
            <p:cNvSpPr/>
            <p:nvPr/>
          </p:nvSpPr>
          <p:spPr>
            <a:xfrm>
              <a:off x="7410926" y="2630408"/>
              <a:ext cx="28734" cy="28355"/>
            </a:xfrm>
            <a:custGeom>
              <a:avLst/>
              <a:gdLst/>
              <a:ahLst/>
              <a:cxnLst/>
              <a:rect l="l" t="t" r="r" b="b"/>
              <a:pathLst>
                <a:path w="10668" h="10668">
                  <a:moveTo>
                    <a:pt x="1523" y="10667"/>
                  </a:moveTo>
                  <a:lnTo>
                    <a:pt x="1523" y="9143"/>
                  </a:lnTo>
                  <a:lnTo>
                    <a:pt x="3048" y="7620"/>
                  </a:lnTo>
                  <a:lnTo>
                    <a:pt x="3048" y="6095"/>
                  </a:lnTo>
                  <a:lnTo>
                    <a:pt x="4571" y="4572"/>
                  </a:lnTo>
                  <a:lnTo>
                    <a:pt x="7619" y="4572"/>
                  </a:lnTo>
                  <a:lnTo>
                    <a:pt x="7619" y="3047"/>
                  </a:lnTo>
                  <a:lnTo>
                    <a:pt x="10668" y="3047"/>
                  </a:lnTo>
                  <a:lnTo>
                    <a:pt x="10668" y="0"/>
                  </a:lnTo>
                  <a:lnTo>
                    <a:pt x="6095" y="0"/>
                  </a:lnTo>
                  <a:lnTo>
                    <a:pt x="6095" y="1524"/>
                  </a:lnTo>
                  <a:lnTo>
                    <a:pt x="3048" y="1524"/>
                  </a:lnTo>
                  <a:lnTo>
                    <a:pt x="3048" y="3047"/>
                  </a:lnTo>
                  <a:lnTo>
                    <a:pt x="1523" y="4572"/>
                  </a:lnTo>
                  <a:lnTo>
                    <a:pt x="0" y="6095"/>
                  </a:lnTo>
                  <a:lnTo>
                    <a:pt x="0" y="9143"/>
                  </a:lnTo>
                  <a:lnTo>
                    <a:pt x="1523" y="10667"/>
                  </a:lnTo>
                  <a:close/>
                </a:path>
              </a:pathLst>
            </a:custGeom>
            <a:solidFill>
              <a:srgbClr val="FFFFFF"/>
            </a:solidFill>
          </p:spPr>
          <p:txBody>
            <a:bodyPr wrap="square" lIns="0" tIns="0" rIns="0" bIns="0" rtlCol="0">
              <a:noAutofit/>
            </a:bodyPr>
            <a:lstStyle/>
            <a:p>
              <a:endParaRPr sz="700"/>
            </a:p>
          </p:txBody>
        </p:sp>
        <p:sp>
          <p:nvSpPr>
            <p:cNvPr id="2173" name="object 2214"/>
            <p:cNvSpPr/>
            <p:nvPr/>
          </p:nvSpPr>
          <p:spPr>
            <a:xfrm>
              <a:off x="7419135" y="2699273"/>
              <a:ext cx="12312" cy="8102"/>
            </a:xfrm>
            <a:custGeom>
              <a:avLst/>
              <a:gdLst/>
              <a:ahLst/>
              <a:cxnLst/>
              <a:rect l="l" t="t" r="r" b="b"/>
              <a:pathLst>
                <a:path w="4571" h="3048">
                  <a:moveTo>
                    <a:pt x="0" y="0"/>
                  </a:moveTo>
                  <a:lnTo>
                    <a:pt x="0" y="1524"/>
                  </a:lnTo>
                  <a:lnTo>
                    <a:pt x="4571" y="3048"/>
                  </a:lnTo>
                  <a:lnTo>
                    <a:pt x="0" y="0"/>
                  </a:lnTo>
                  <a:close/>
                </a:path>
              </a:pathLst>
            </a:custGeom>
            <a:solidFill>
              <a:srgbClr val="DC254A"/>
            </a:solidFill>
          </p:spPr>
          <p:txBody>
            <a:bodyPr wrap="square" lIns="0" tIns="0" rIns="0" bIns="0" rtlCol="0">
              <a:noAutofit/>
            </a:bodyPr>
            <a:lstStyle/>
            <a:p>
              <a:endParaRPr sz="700"/>
            </a:p>
          </p:txBody>
        </p:sp>
        <p:sp>
          <p:nvSpPr>
            <p:cNvPr id="2174" name="object 2215"/>
            <p:cNvSpPr/>
            <p:nvPr/>
          </p:nvSpPr>
          <p:spPr>
            <a:xfrm>
              <a:off x="7415031" y="2703327"/>
              <a:ext cx="16419" cy="8102"/>
            </a:xfrm>
            <a:custGeom>
              <a:avLst/>
              <a:gdLst/>
              <a:ahLst/>
              <a:cxnLst/>
              <a:rect l="l" t="t" r="r" b="b"/>
              <a:pathLst>
                <a:path w="6096" h="3048">
                  <a:moveTo>
                    <a:pt x="0" y="0"/>
                  </a:moveTo>
                  <a:lnTo>
                    <a:pt x="1524" y="1524"/>
                  </a:lnTo>
                  <a:lnTo>
                    <a:pt x="6096" y="3048"/>
                  </a:lnTo>
                  <a:lnTo>
                    <a:pt x="0" y="0"/>
                  </a:lnTo>
                  <a:close/>
                </a:path>
              </a:pathLst>
            </a:custGeom>
            <a:solidFill>
              <a:srgbClr val="4A3E6D"/>
            </a:solidFill>
          </p:spPr>
          <p:txBody>
            <a:bodyPr wrap="square" lIns="0" tIns="0" rIns="0" bIns="0" rtlCol="0">
              <a:noAutofit/>
            </a:bodyPr>
            <a:lstStyle/>
            <a:p>
              <a:endParaRPr sz="700"/>
            </a:p>
          </p:txBody>
        </p:sp>
        <p:sp>
          <p:nvSpPr>
            <p:cNvPr id="2175" name="object 2216"/>
            <p:cNvSpPr/>
            <p:nvPr/>
          </p:nvSpPr>
          <p:spPr>
            <a:xfrm>
              <a:off x="7415031" y="2711429"/>
              <a:ext cx="12312" cy="4048"/>
            </a:xfrm>
            <a:custGeom>
              <a:avLst/>
              <a:gdLst/>
              <a:ahLst/>
              <a:cxnLst/>
              <a:rect l="l" t="t" r="r" b="b"/>
              <a:pathLst>
                <a:path w="4571" h="1524">
                  <a:moveTo>
                    <a:pt x="0" y="0"/>
                  </a:moveTo>
                  <a:lnTo>
                    <a:pt x="4571" y="1524"/>
                  </a:lnTo>
                  <a:lnTo>
                    <a:pt x="0" y="0"/>
                  </a:lnTo>
                  <a:close/>
                </a:path>
              </a:pathLst>
            </a:custGeom>
            <a:solidFill>
              <a:srgbClr val="4A3E6D"/>
            </a:solidFill>
          </p:spPr>
          <p:txBody>
            <a:bodyPr wrap="square" lIns="0" tIns="0" rIns="0" bIns="0" rtlCol="0">
              <a:noAutofit/>
            </a:bodyPr>
            <a:lstStyle/>
            <a:p>
              <a:endParaRPr sz="700"/>
            </a:p>
          </p:txBody>
        </p:sp>
        <p:sp>
          <p:nvSpPr>
            <p:cNvPr id="2176" name="object 2217"/>
            <p:cNvSpPr/>
            <p:nvPr/>
          </p:nvSpPr>
          <p:spPr>
            <a:xfrm>
              <a:off x="7419135" y="2699273"/>
              <a:ext cx="12312" cy="4051"/>
            </a:xfrm>
            <a:custGeom>
              <a:avLst/>
              <a:gdLst/>
              <a:ahLst/>
              <a:cxnLst/>
              <a:rect l="l" t="t" r="r" b="b"/>
              <a:pathLst>
                <a:path w="4571" h="1524">
                  <a:moveTo>
                    <a:pt x="0" y="0"/>
                  </a:moveTo>
                  <a:lnTo>
                    <a:pt x="0" y="1524"/>
                  </a:lnTo>
                  <a:lnTo>
                    <a:pt x="4571" y="1524"/>
                  </a:lnTo>
                  <a:lnTo>
                    <a:pt x="0" y="0"/>
                  </a:lnTo>
                  <a:close/>
                </a:path>
              </a:pathLst>
            </a:custGeom>
            <a:solidFill>
              <a:srgbClr val="8ECA4E"/>
            </a:solidFill>
          </p:spPr>
          <p:txBody>
            <a:bodyPr wrap="square" lIns="0" tIns="0" rIns="0" bIns="0" rtlCol="0">
              <a:noAutofit/>
            </a:bodyPr>
            <a:lstStyle/>
            <a:p>
              <a:endParaRPr sz="700"/>
            </a:p>
          </p:txBody>
        </p:sp>
        <p:sp>
          <p:nvSpPr>
            <p:cNvPr id="2177" name="object 2218"/>
            <p:cNvSpPr/>
            <p:nvPr/>
          </p:nvSpPr>
          <p:spPr>
            <a:xfrm>
              <a:off x="7415031" y="2703327"/>
              <a:ext cx="12312" cy="8102"/>
            </a:xfrm>
            <a:custGeom>
              <a:avLst/>
              <a:gdLst/>
              <a:ahLst/>
              <a:cxnLst/>
              <a:rect l="l" t="t" r="r" b="b"/>
              <a:pathLst>
                <a:path w="4571" h="3048">
                  <a:moveTo>
                    <a:pt x="0" y="0"/>
                  </a:moveTo>
                  <a:lnTo>
                    <a:pt x="0" y="1524"/>
                  </a:lnTo>
                  <a:lnTo>
                    <a:pt x="4571" y="3048"/>
                  </a:lnTo>
                  <a:lnTo>
                    <a:pt x="0" y="0"/>
                  </a:lnTo>
                  <a:close/>
                </a:path>
              </a:pathLst>
            </a:custGeom>
            <a:solidFill>
              <a:srgbClr val="DC254A"/>
            </a:solidFill>
          </p:spPr>
          <p:txBody>
            <a:bodyPr wrap="square" lIns="0" tIns="0" rIns="0" bIns="0" rtlCol="0">
              <a:noAutofit/>
            </a:bodyPr>
            <a:lstStyle/>
            <a:p>
              <a:endParaRPr sz="700"/>
            </a:p>
          </p:txBody>
        </p:sp>
        <p:sp>
          <p:nvSpPr>
            <p:cNvPr id="2178" name="object 2219"/>
            <p:cNvSpPr/>
            <p:nvPr/>
          </p:nvSpPr>
          <p:spPr>
            <a:xfrm>
              <a:off x="7415031" y="2707378"/>
              <a:ext cx="12312" cy="8102"/>
            </a:xfrm>
            <a:custGeom>
              <a:avLst/>
              <a:gdLst/>
              <a:ahLst/>
              <a:cxnLst/>
              <a:rect l="l" t="t" r="r" b="b"/>
              <a:pathLst>
                <a:path w="4571" h="3048">
                  <a:moveTo>
                    <a:pt x="0" y="0"/>
                  </a:moveTo>
                  <a:lnTo>
                    <a:pt x="0" y="1524"/>
                  </a:lnTo>
                  <a:lnTo>
                    <a:pt x="4571" y="3048"/>
                  </a:lnTo>
                  <a:lnTo>
                    <a:pt x="0" y="0"/>
                  </a:lnTo>
                  <a:close/>
                </a:path>
              </a:pathLst>
            </a:custGeom>
            <a:solidFill>
              <a:srgbClr val="DC254A"/>
            </a:solidFill>
          </p:spPr>
          <p:txBody>
            <a:bodyPr wrap="square" lIns="0" tIns="0" rIns="0" bIns="0" rtlCol="0">
              <a:noAutofit/>
            </a:bodyPr>
            <a:lstStyle/>
            <a:p>
              <a:endParaRPr sz="700"/>
            </a:p>
          </p:txBody>
        </p:sp>
        <p:sp>
          <p:nvSpPr>
            <p:cNvPr id="2179" name="object 2220"/>
            <p:cNvSpPr/>
            <p:nvPr/>
          </p:nvSpPr>
          <p:spPr>
            <a:xfrm>
              <a:off x="7443764" y="2610152"/>
              <a:ext cx="4105" cy="0"/>
            </a:xfrm>
            <a:custGeom>
              <a:avLst/>
              <a:gdLst/>
              <a:ahLst/>
              <a:cxnLst/>
              <a:rect l="l" t="t" r="r" b="b"/>
              <a:pathLst>
                <a:path w="1524">
                  <a:moveTo>
                    <a:pt x="0" y="0"/>
                  </a:moveTo>
                  <a:lnTo>
                    <a:pt x="1524" y="0"/>
                  </a:lnTo>
                  <a:lnTo>
                    <a:pt x="0" y="0"/>
                  </a:lnTo>
                  <a:close/>
                </a:path>
              </a:pathLst>
            </a:custGeom>
            <a:solidFill>
              <a:srgbClr val="DC2B18"/>
            </a:solidFill>
          </p:spPr>
          <p:txBody>
            <a:bodyPr wrap="square" lIns="0" tIns="0" rIns="0" bIns="0" rtlCol="0">
              <a:noAutofit/>
            </a:bodyPr>
            <a:lstStyle/>
            <a:p>
              <a:endParaRPr sz="700"/>
            </a:p>
          </p:txBody>
        </p:sp>
        <p:sp>
          <p:nvSpPr>
            <p:cNvPr id="2180" name="object 2221"/>
            <p:cNvSpPr/>
            <p:nvPr/>
          </p:nvSpPr>
          <p:spPr>
            <a:xfrm>
              <a:off x="7443764" y="2602050"/>
              <a:ext cx="4105" cy="0"/>
            </a:xfrm>
            <a:custGeom>
              <a:avLst/>
              <a:gdLst/>
              <a:ahLst/>
              <a:cxnLst/>
              <a:rect l="l" t="t" r="r" b="b"/>
              <a:pathLst>
                <a:path w="1524">
                  <a:moveTo>
                    <a:pt x="0" y="0"/>
                  </a:moveTo>
                  <a:lnTo>
                    <a:pt x="1524" y="0"/>
                  </a:lnTo>
                </a:path>
              </a:pathLst>
            </a:custGeom>
            <a:ln w="7366">
              <a:solidFill>
                <a:srgbClr val="DC2B18"/>
              </a:solidFill>
            </a:ln>
          </p:spPr>
          <p:txBody>
            <a:bodyPr wrap="square" lIns="0" tIns="0" rIns="0" bIns="0" rtlCol="0">
              <a:noAutofit/>
            </a:bodyPr>
            <a:lstStyle/>
            <a:p>
              <a:endParaRPr sz="700"/>
            </a:p>
          </p:txBody>
        </p:sp>
        <p:sp>
          <p:nvSpPr>
            <p:cNvPr id="2181" name="object 2222"/>
            <p:cNvSpPr/>
            <p:nvPr/>
          </p:nvSpPr>
          <p:spPr>
            <a:xfrm>
              <a:off x="7443764" y="2593945"/>
              <a:ext cx="4105" cy="0"/>
            </a:xfrm>
            <a:custGeom>
              <a:avLst/>
              <a:gdLst/>
              <a:ahLst/>
              <a:cxnLst/>
              <a:rect l="l" t="t" r="r" b="b"/>
              <a:pathLst>
                <a:path w="1524">
                  <a:moveTo>
                    <a:pt x="1524" y="0"/>
                  </a:moveTo>
                  <a:lnTo>
                    <a:pt x="0" y="0"/>
                  </a:lnTo>
                  <a:lnTo>
                    <a:pt x="1524" y="0"/>
                  </a:lnTo>
                  <a:close/>
                </a:path>
              </a:pathLst>
            </a:custGeom>
            <a:solidFill>
              <a:srgbClr val="DC2B18"/>
            </a:solidFill>
          </p:spPr>
          <p:txBody>
            <a:bodyPr wrap="square" lIns="0" tIns="0" rIns="0" bIns="0" rtlCol="0">
              <a:noAutofit/>
            </a:bodyPr>
            <a:lstStyle/>
            <a:p>
              <a:endParaRPr sz="700"/>
            </a:p>
          </p:txBody>
        </p:sp>
        <p:sp>
          <p:nvSpPr>
            <p:cNvPr id="2182" name="object 2223"/>
            <p:cNvSpPr/>
            <p:nvPr/>
          </p:nvSpPr>
          <p:spPr>
            <a:xfrm>
              <a:off x="7415031" y="2610152"/>
              <a:ext cx="4105" cy="4048"/>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183" name="object 2224"/>
            <p:cNvSpPr/>
            <p:nvPr/>
          </p:nvSpPr>
          <p:spPr>
            <a:xfrm>
              <a:off x="7406821" y="2602050"/>
              <a:ext cx="12314" cy="12151"/>
            </a:xfrm>
            <a:custGeom>
              <a:avLst/>
              <a:gdLst/>
              <a:ahLst/>
              <a:cxnLst/>
              <a:rect l="l" t="t" r="r" b="b"/>
              <a:pathLst>
                <a:path w="4572" h="4572">
                  <a:moveTo>
                    <a:pt x="0" y="0"/>
                  </a:moveTo>
                  <a:lnTo>
                    <a:pt x="3048" y="4572"/>
                  </a:lnTo>
                  <a:lnTo>
                    <a:pt x="4572" y="3048"/>
                  </a:lnTo>
                  <a:lnTo>
                    <a:pt x="1524" y="0"/>
                  </a:lnTo>
                  <a:lnTo>
                    <a:pt x="0" y="0"/>
                  </a:lnTo>
                  <a:close/>
                </a:path>
              </a:pathLst>
            </a:custGeom>
            <a:solidFill>
              <a:srgbClr val="DC2B18"/>
            </a:solidFill>
          </p:spPr>
          <p:txBody>
            <a:bodyPr wrap="square" lIns="0" tIns="0" rIns="0" bIns="0" rtlCol="0">
              <a:noAutofit/>
            </a:bodyPr>
            <a:lstStyle/>
            <a:p>
              <a:endParaRPr sz="700"/>
            </a:p>
          </p:txBody>
        </p:sp>
        <p:sp>
          <p:nvSpPr>
            <p:cNvPr id="2184" name="object 2225"/>
            <p:cNvSpPr/>
            <p:nvPr/>
          </p:nvSpPr>
          <p:spPr>
            <a:xfrm>
              <a:off x="7406821" y="2597996"/>
              <a:ext cx="4105" cy="4051"/>
            </a:xfrm>
            <a:custGeom>
              <a:avLst/>
              <a:gdLst/>
              <a:ahLst/>
              <a:cxnLst/>
              <a:rect l="l" t="t" r="r" b="b"/>
              <a:pathLst>
                <a:path w="1524" h="1524">
                  <a:moveTo>
                    <a:pt x="1524" y="1524"/>
                  </a:moveTo>
                  <a:lnTo>
                    <a:pt x="0" y="0"/>
                  </a:lnTo>
                  <a:lnTo>
                    <a:pt x="0" y="1524"/>
                  </a:lnTo>
                  <a:lnTo>
                    <a:pt x="1524" y="1524"/>
                  </a:lnTo>
                  <a:close/>
                </a:path>
              </a:pathLst>
            </a:custGeom>
            <a:solidFill>
              <a:srgbClr val="DC2B18"/>
            </a:solidFill>
          </p:spPr>
          <p:txBody>
            <a:bodyPr wrap="square" lIns="0" tIns="0" rIns="0" bIns="0" rtlCol="0">
              <a:noAutofit/>
            </a:bodyPr>
            <a:lstStyle/>
            <a:p>
              <a:endParaRPr sz="700"/>
            </a:p>
          </p:txBody>
        </p:sp>
        <p:sp>
          <p:nvSpPr>
            <p:cNvPr id="2185" name="object 2226"/>
            <p:cNvSpPr/>
            <p:nvPr/>
          </p:nvSpPr>
          <p:spPr>
            <a:xfrm>
              <a:off x="7394507" y="2628382"/>
              <a:ext cx="4105" cy="0"/>
            </a:xfrm>
            <a:custGeom>
              <a:avLst/>
              <a:gdLst/>
              <a:ahLst/>
              <a:cxnLst/>
              <a:rect l="l" t="t" r="r" b="b"/>
              <a:pathLst>
                <a:path w="1524">
                  <a:moveTo>
                    <a:pt x="0" y="0"/>
                  </a:moveTo>
                  <a:lnTo>
                    <a:pt x="1524" y="0"/>
                  </a:lnTo>
                </a:path>
              </a:pathLst>
            </a:custGeom>
            <a:ln w="2794">
              <a:solidFill>
                <a:srgbClr val="DC2B18"/>
              </a:solidFill>
            </a:ln>
          </p:spPr>
          <p:txBody>
            <a:bodyPr wrap="square" lIns="0" tIns="0" rIns="0" bIns="0" rtlCol="0">
              <a:noAutofit/>
            </a:bodyPr>
            <a:lstStyle/>
            <a:p>
              <a:endParaRPr sz="700"/>
            </a:p>
          </p:txBody>
        </p:sp>
        <p:sp>
          <p:nvSpPr>
            <p:cNvPr id="2186" name="object 2227"/>
            <p:cNvSpPr/>
            <p:nvPr/>
          </p:nvSpPr>
          <p:spPr>
            <a:xfrm>
              <a:off x="7378087" y="2622306"/>
              <a:ext cx="16417" cy="8102"/>
            </a:xfrm>
            <a:custGeom>
              <a:avLst/>
              <a:gdLst/>
              <a:ahLst/>
              <a:cxnLst/>
              <a:rect l="l" t="t" r="r" b="b"/>
              <a:pathLst>
                <a:path w="6095" h="3048">
                  <a:moveTo>
                    <a:pt x="0" y="0"/>
                  </a:moveTo>
                  <a:lnTo>
                    <a:pt x="0" y="1524"/>
                  </a:lnTo>
                  <a:lnTo>
                    <a:pt x="6095" y="3048"/>
                  </a:lnTo>
                  <a:lnTo>
                    <a:pt x="6095" y="1524"/>
                  </a:lnTo>
                  <a:lnTo>
                    <a:pt x="1523" y="0"/>
                  </a:lnTo>
                  <a:lnTo>
                    <a:pt x="0" y="0"/>
                  </a:lnTo>
                  <a:close/>
                </a:path>
              </a:pathLst>
            </a:custGeom>
            <a:solidFill>
              <a:srgbClr val="DC2B18"/>
            </a:solidFill>
          </p:spPr>
          <p:txBody>
            <a:bodyPr wrap="square" lIns="0" tIns="0" rIns="0" bIns="0" rtlCol="0">
              <a:noAutofit/>
            </a:bodyPr>
            <a:lstStyle/>
            <a:p>
              <a:endParaRPr sz="700"/>
            </a:p>
          </p:txBody>
        </p:sp>
        <p:sp>
          <p:nvSpPr>
            <p:cNvPr id="2187" name="object 2228"/>
            <p:cNvSpPr/>
            <p:nvPr/>
          </p:nvSpPr>
          <p:spPr>
            <a:xfrm>
              <a:off x="7378087" y="2622306"/>
              <a:ext cx="4102" cy="4051"/>
            </a:xfrm>
            <a:custGeom>
              <a:avLst/>
              <a:gdLst/>
              <a:ahLst/>
              <a:cxnLst/>
              <a:rect l="l" t="t" r="r" b="b"/>
              <a:pathLst>
                <a:path w="1523" h="1524">
                  <a:moveTo>
                    <a:pt x="1523" y="0"/>
                  </a:moveTo>
                  <a:lnTo>
                    <a:pt x="0" y="0"/>
                  </a:lnTo>
                  <a:lnTo>
                    <a:pt x="0" y="1524"/>
                  </a:lnTo>
                  <a:lnTo>
                    <a:pt x="1523" y="0"/>
                  </a:lnTo>
                  <a:close/>
                </a:path>
              </a:pathLst>
            </a:custGeom>
            <a:solidFill>
              <a:srgbClr val="DC2B18"/>
            </a:solidFill>
          </p:spPr>
          <p:txBody>
            <a:bodyPr wrap="square" lIns="0" tIns="0" rIns="0" bIns="0" rtlCol="0">
              <a:noAutofit/>
            </a:bodyPr>
            <a:lstStyle/>
            <a:p>
              <a:endParaRPr sz="700"/>
            </a:p>
          </p:txBody>
        </p:sp>
        <p:sp>
          <p:nvSpPr>
            <p:cNvPr id="2188" name="object 2229"/>
            <p:cNvSpPr/>
            <p:nvPr/>
          </p:nvSpPr>
          <p:spPr>
            <a:xfrm>
              <a:off x="7390402" y="2646612"/>
              <a:ext cx="0" cy="4051"/>
            </a:xfrm>
            <a:custGeom>
              <a:avLst/>
              <a:gdLst/>
              <a:ahLst/>
              <a:cxnLst/>
              <a:rect l="l" t="t" r="r" b="b"/>
              <a:pathLst>
                <a:path h="1524">
                  <a:moveTo>
                    <a:pt x="0" y="1524"/>
                  </a:moveTo>
                  <a:lnTo>
                    <a:pt x="0" y="0"/>
                  </a:lnTo>
                  <a:lnTo>
                    <a:pt x="0" y="1524"/>
                  </a:lnTo>
                  <a:close/>
                </a:path>
              </a:pathLst>
            </a:custGeom>
            <a:solidFill>
              <a:srgbClr val="DC2B18"/>
            </a:solidFill>
          </p:spPr>
          <p:txBody>
            <a:bodyPr wrap="square" lIns="0" tIns="0" rIns="0" bIns="0" rtlCol="0">
              <a:noAutofit/>
            </a:bodyPr>
            <a:lstStyle/>
            <a:p>
              <a:endParaRPr sz="700"/>
            </a:p>
          </p:txBody>
        </p:sp>
        <p:sp>
          <p:nvSpPr>
            <p:cNvPr id="2189" name="object 2230"/>
            <p:cNvSpPr/>
            <p:nvPr/>
          </p:nvSpPr>
          <p:spPr>
            <a:xfrm>
              <a:off x="7373982" y="2646612"/>
              <a:ext cx="16419" cy="8102"/>
            </a:xfrm>
            <a:custGeom>
              <a:avLst/>
              <a:gdLst/>
              <a:ahLst/>
              <a:cxnLst/>
              <a:rect l="l" t="t" r="r" b="b"/>
              <a:pathLst>
                <a:path w="6096" h="3048">
                  <a:moveTo>
                    <a:pt x="0" y="1524"/>
                  </a:moveTo>
                  <a:lnTo>
                    <a:pt x="0" y="3047"/>
                  </a:lnTo>
                  <a:lnTo>
                    <a:pt x="6096" y="1524"/>
                  </a:lnTo>
                  <a:lnTo>
                    <a:pt x="6096" y="0"/>
                  </a:lnTo>
                  <a:lnTo>
                    <a:pt x="0" y="0"/>
                  </a:lnTo>
                  <a:lnTo>
                    <a:pt x="0" y="1524"/>
                  </a:lnTo>
                  <a:close/>
                </a:path>
              </a:pathLst>
            </a:custGeom>
            <a:solidFill>
              <a:srgbClr val="DC2B18"/>
            </a:solidFill>
          </p:spPr>
          <p:txBody>
            <a:bodyPr wrap="square" lIns="0" tIns="0" rIns="0" bIns="0" rtlCol="0">
              <a:noAutofit/>
            </a:bodyPr>
            <a:lstStyle/>
            <a:p>
              <a:endParaRPr sz="700"/>
            </a:p>
          </p:txBody>
        </p:sp>
        <p:sp>
          <p:nvSpPr>
            <p:cNvPr id="2190" name="object 2231"/>
            <p:cNvSpPr/>
            <p:nvPr/>
          </p:nvSpPr>
          <p:spPr>
            <a:xfrm>
              <a:off x="7369878" y="2646612"/>
              <a:ext cx="4102" cy="8102"/>
            </a:xfrm>
            <a:custGeom>
              <a:avLst/>
              <a:gdLst/>
              <a:ahLst/>
              <a:cxnLst/>
              <a:rect l="l" t="t" r="r" b="b"/>
              <a:pathLst>
                <a:path w="1523" h="3048">
                  <a:moveTo>
                    <a:pt x="1523" y="0"/>
                  </a:moveTo>
                  <a:lnTo>
                    <a:pt x="1523" y="1524"/>
                  </a:lnTo>
                  <a:lnTo>
                    <a:pt x="0" y="1524"/>
                  </a:lnTo>
                  <a:lnTo>
                    <a:pt x="1523" y="1524"/>
                  </a:lnTo>
                  <a:lnTo>
                    <a:pt x="1523" y="3047"/>
                  </a:lnTo>
                  <a:lnTo>
                    <a:pt x="1523" y="0"/>
                  </a:lnTo>
                  <a:close/>
                </a:path>
              </a:pathLst>
            </a:custGeom>
            <a:solidFill>
              <a:srgbClr val="DC2B18"/>
            </a:solidFill>
          </p:spPr>
          <p:txBody>
            <a:bodyPr wrap="square" lIns="0" tIns="0" rIns="0" bIns="0" rtlCol="0">
              <a:noAutofit/>
            </a:bodyPr>
            <a:lstStyle/>
            <a:p>
              <a:endParaRPr sz="700"/>
            </a:p>
          </p:txBody>
        </p:sp>
        <p:sp>
          <p:nvSpPr>
            <p:cNvPr id="2191" name="object 2232"/>
            <p:cNvSpPr/>
            <p:nvPr/>
          </p:nvSpPr>
          <p:spPr>
            <a:xfrm>
              <a:off x="7390402" y="2670918"/>
              <a:ext cx="4102" cy="8099"/>
            </a:xfrm>
            <a:custGeom>
              <a:avLst/>
              <a:gdLst/>
              <a:ahLst/>
              <a:cxnLst/>
              <a:rect l="l" t="t" r="r" b="b"/>
              <a:pathLst>
                <a:path w="1523" h="3047">
                  <a:moveTo>
                    <a:pt x="1523" y="0"/>
                  </a:moveTo>
                  <a:lnTo>
                    <a:pt x="0" y="1523"/>
                  </a:lnTo>
                  <a:lnTo>
                    <a:pt x="1523" y="3047"/>
                  </a:lnTo>
                  <a:lnTo>
                    <a:pt x="1523" y="0"/>
                  </a:lnTo>
                  <a:close/>
                </a:path>
              </a:pathLst>
            </a:custGeom>
            <a:solidFill>
              <a:srgbClr val="DC2B18"/>
            </a:solidFill>
          </p:spPr>
          <p:txBody>
            <a:bodyPr wrap="square" lIns="0" tIns="0" rIns="0" bIns="0" rtlCol="0">
              <a:noAutofit/>
            </a:bodyPr>
            <a:lstStyle/>
            <a:p>
              <a:endParaRPr sz="700"/>
            </a:p>
          </p:txBody>
        </p:sp>
        <p:sp>
          <p:nvSpPr>
            <p:cNvPr id="2192" name="object 2233"/>
            <p:cNvSpPr/>
            <p:nvPr/>
          </p:nvSpPr>
          <p:spPr>
            <a:xfrm>
              <a:off x="7382192" y="2674969"/>
              <a:ext cx="12312" cy="8102"/>
            </a:xfrm>
            <a:custGeom>
              <a:avLst/>
              <a:gdLst/>
              <a:ahLst/>
              <a:cxnLst/>
              <a:rect l="l" t="t" r="r" b="b"/>
              <a:pathLst>
                <a:path w="4571" h="3048">
                  <a:moveTo>
                    <a:pt x="1523" y="3047"/>
                  </a:moveTo>
                  <a:lnTo>
                    <a:pt x="4571" y="1523"/>
                  </a:lnTo>
                  <a:lnTo>
                    <a:pt x="3048" y="0"/>
                  </a:lnTo>
                  <a:lnTo>
                    <a:pt x="0" y="1523"/>
                  </a:lnTo>
                  <a:lnTo>
                    <a:pt x="1523" y="3047"/>
                  </a:lnTo>
                  <a:close/>
                </a:path>
              </a:pathLst>
            </a:custGeom>
            <a:solidFill>
              <a:srgbClr val="DC2B18"/>
            </a:solidFill>
          </p:spPr>
          <p:txBody>
            <a:bodyPr wrap="square" lIns="0" tIns="0" rIns="0" bIns="0" rtlCol="0">
              <a:noAutofit/>
            </a:bodyPr>
            <a:lstStyle/>
            <a:p>
              <a:endParaRPr sz="700"/>
            </a:p>
          </p:txBody>
        </p:sp>
        <p:sp>
          <p:nvSpPr>
            <p:cNvPr id="2193" name="object 2234"/>
            <p:cNvSpPr/>
            <p:nvPr/>
          </p:nvSpPr>
          <p:spPr>
            <a:xfrm>
              <a:off x="7382192" y="2679018"/>
              <a:ext cx="4102" cy="4051"/>
            </a:xfrm>
            <a:custGeom>
              <a:avLst/>
              <a:gdLst/>
              <a:ahLst/>
              <a:cxnLst/>
              <a:rect l="l" t="t" r="r" b="b"/>
              <a:pathLst>
                <a:path w="1523" h="1524">
                  <a:moveTo>
                    <a:pt x="0" y="0"/>
                  </a:moveTo>
                  <a:lnTo>
                    <a:pt x="0" y="1524"/>
                  </a:lnTo>
                  <a:lnTo>
                    <a:pt x="1523" y="1524"/>
                  </a:lnTo>
                  <a:lnTo>
                    <a:pt x="0" y="0"/>
                  </a:lnTo>
                  <a:close/>
                </a:path>
              </a:pathLst>
            </a:custGeom>
            <a:solidFill>
              <a:srgbClr val="DC2B18"/>
            </a:solidFill>
          </p:spPr>
          <p:txBody>
            <a:bodyPr wrap="square" lIns="0" tIns="0" rIns="0" bIns="0" rtlCol="0">
              <a:noAutofit/>
            </a:bodyPr>
            <a:lstStyle/>
            <a:p>
              <a:endParaRPr sz="700"/>
            </a:p>
          </p:txBody>
        </p:sp>
        <p:sp>
          <p:nvSpPr>
            <p:cNvPr id="2194" name="object 2235"/>
            <p:cNvSpPr/>
            <p:nvPr/>
          </p:nvSpPr>
          <p:spPr>
            <a:xfrm>
              <a:off x="7468393" y="2614203"/>
              <a:ext cx="4105" cy="4051"/>
            </a:xfrm>
            <a:custGeom>
              <a:avLst/>
              <a:gdLst/>
              <a:ahLst/>
              <a:cxnLst/>
              <a:rect l="l" t="t" r="r" b="b"/>
              <a:pathLst>
                <a:path w="1524" h="1524">
                  <a:moveTo>
                    <a:pt x="0" y="0"/>
                  </a:moveTo>
                  <a:lnTo>
                    <a:pt x="0" y="1524"/>
                  </a:lnTo>
                  <a:lnTo>
                    <a:pt x="1524" y="1524"/>
                  </a:lnTo>
                  <a:lnTo>
                    <a:pt x="0" y="0"/>
                  </a:lnTo>
                  <a:close/>
                </a:path>
              </a:pathLst>
            </a:custGeom>
            <a:solidFill>
              <a:srgbClr val="DC2B18"/>
            </a:solidFill>
          </p:spPr>
          <p:txBody>
            <a:bodyPr wrap="square" lIns="0" tIns="0" rIns="0" bIns="0" rtlCol="0">
              <a:noAutofit/>
            </a:bodyPr>
            <a:lstStyle/>
            <a:p>
              <a:endParaRPr sz="700"/>
            </a:p>
          </p:txBody>
        </p:sp>
        <p:sp>
          <p:nvSpPr>
            <p:cNvPr id="2195" name="object 2236"/>
            <p:cNvSpPr/>
            <p:nvPr/>
          </p:nvSpPr>
          <p:spPr>
            <a:xfrm>
              <a:off x="7468393" y="2602050"/>
              <a:ext cx="12314" cy="16202"/>
            </a:xfrm>
            <a:custGeom>
              <a:avLst/>
              <a:gdLst/>
              <a:ahLst/>
              <a:cxnLst/>
              <a:rect l="l" t="t" r="r" b="b"/>
              <a:pathLst>
                <a:path w="4572" h="6096">
                  <a:moveTo>
                    <a:pt x="4572" y="0"/>
                  </a:moveTo>
                  <a:lnTo>
                    <a:pt x="3048" y="0"/>
                  </a:lnTo>
                  <a:lnTo>
                    <a:pt x="0" y="4572"/>
                  </a:lnTo>
                  <a:lnTo>
                    <a:pt x="1524" y="6096"/>
                  </a:lnTo>
                  <a:lnTo>
                    <a:pt x="4572" y="1524"/>
                  </a:lnTo>
                  <a:lnTo>
                    <a:pt x="4572" y="0"/>
                  </a:lnTo>
                  <a:close/>
                </a:path>
              </a:pathLst>
            </a:custGeom>
            <a:solidFill>
              <a:srgbClr val="DC2B18"/>
            </a:solidFill>
          </p:spPr>
          <p:txBody>
            <a:bodyPr wrap="square" lIns="0" tIns="0" rIns="0" bIns="0" rtlCol="0">
              <a:noAutofit/>
            </a:bodyPr>
            <a:lstStyle/>
            <a:p>
              <a:endParaRPr sz="700"/>
            </a:p>
          </p:txBody>
        </p:sp>
        <p:sp>
          <p:nvSpPr>
            <p:cNvPr id="2196" name="object 2237"/>
            <p:cNvSpPr/>
            <p:nvPr/>
          </p:nvSpPr>
          <p:spPr>
            <a:xfrm>
              <a:off x="7476603" y="2602050"/>
              <a:ext cx="8210" cy="4048"/>
            </a:xfrm>
            <a:custGeom>
              <a:avLst/>
              <a:gdLst/>
              <a:ahLst/>
              <a:cxnLst/>
              <a:rect l="l" t="t" r="r" b="b"/>
              <a:pathLst>
                <a:path w="3048" h="1524">
                  <a:moveTo>
                    <a:pt x="1524" y="1524"/>
                  </a:moveTo>
                  <a:lnTo>
                    <a:pt x="3048" y="0"/>
                  </a:lnTo>
                  <a:lnTo>
                    <a:pt x="0" y="0"/>
                  </a:lnTo>
                  <a:lnTo>
                    <a:pt x="1524" y="1524"/>
                  </a:lnTo>
                  <a:close/>
                </a:path>
              </a:pathLst>
            </a:custGeom>
            <a:solidFill>
              <a:srgbClr val="DC2B18"/>
            </a:solidFill>
          </p:spPr>
          <p:txBody>
            <a:bodyPr wrap="square" lIns="0" tIns="0" rIns="0" bIns="0" rtlCol="0">
              <a:noAutofit/>
            </a:bodyPr>
            <a:lstStyle/>
            <a:p>
              <a:endParaRPr sz="700"/>
            </a:p>
          </p:txBody>
        </p:sp>
        <p:sp>
          <p:nvSpPr>
            <p:cNvPr id="2197" name="object 2238"/>
            <p:cNvSpPr/>
            <p:nvPr/>
          </p:nvSpPr>
          <p:spPr>
            <a:xfrm>
              <a:off x="7488917" y="2628382"/>
              <a:ext cx="4105" cy="0"/>
            </a:xfrm>
            <a:custGeom>
              <a:avLst/>
              <a:gdLst/>
              <a:ahLst/>
              <a:cxnLst/>
              <a:rect l="l" t="t" r="r" b="b"/>
              <a:pathLst>
                <a:path w="1524">
                  <a:moveTo>
                    <a:pt x="0" y="0"/>
                  </a:moveTo>
                  <a:lnTo>
                    <a:pt x="1524" y="0"/>
                  </a:lnTo>
                </a:path>
              </a:pathLst>
            </a:custGeom>
            <a:ln w="2794">
              <a:solidFill>
                <a:srgbClr val="DC2B18"/>
              </a:solidFill>
            </a:ln>
          </p:spPr>
          <p:txBody>
            <a:bodyPr wrap="square" lIns="0" tIns="0" rIns="0" bIns="0" rtlCol="0">
              <a:noAutofit/>
            </a:bodyPr>
            <a:lstStyle/>
            <a:p>
              <a:endParaRPr sz="700"/>
            </a:p>
          </p:txBody>
        </p:sp>
        <p:sp>
          <p:nvSpPr>
            <p:cNvPr id="2198" name="object 2239"/>
            <p:cNvSpPr/>
            <p:nvPr/>
          </p:nvSpPr>
          <p:spPr>
            <a:xfrm>
              <a:off x="7493022" y="2622306"/>
              <a:ext cx="16417" cy="8102"/>
            </a:xfrm>
            <a:custGeom>
              <a:avLst/>
              <a:gdLst/>
              <a:ahLst/>
              <a:cxnLst/>
              <a:rect l="l" t="t" r="r" b="b"/>
              <a:pathLst>
                <a:path w="6095" h="3048">
                  <a:moveTo>
                    <a:pt x="6095" y="1524"/>
                  </a:moveTo>
                  <a:lnTo>
                    <a:pt x="6095" y="0"/>
                  </a:lnTo>
                  <a:lnTo>
                    <a:pt x="0" y="1524"/>
                  </a:lnTo>
                  <a:lnTo>
                    <a:pt x="0" y="3048"/>
                  </a:lnTo>
                  <a:lnTo>
                    <a:pt x="6095" y="1524"/>
                  </a:lnTo>
                  <a:close/>
                </a:path>
              </a:pathLst>
            </a:custGeom>
            <a:solidFill>
              <a:srgbClr val="DC2B18"/>
            </a:solidFill>
          </p:spPr>
          <p:txBody>
            <a:bodyPr wrap="square" lIns="0" tIns="0" rIns="0" bIns="0" rtlCol="0">
              <a:noAutofit/>
            </a:bodyPr>
            <a:lstStyle/>
            <a:p>
              <a:endParaRPr sz="700"/>
            </a:p>
          </p:txBody>
        </p:sp>
        <p:sp>
          <p:nvSpPr>
            <p:cNvPr id="2199" name="object 2240"/>
            <p:cNvSpPr/>
            <p:nvPr/>
          </p:nvSpPr>
          <p:spPr>
            <a:xfrm>
              <a:off x="7509441" y="2624331"/>
              <a:ext cx="4105" cy="0"/>
            </a:xfrm>
            <a:custGeom>
              <a:avLst/>
              <a:gdLst/>
              <a:ahLst/>
              <a:cxnLst/>
              <a:rect l="l" t="t" r="r" b="b"/>
              <a:pathLst>
                <a:path w="1524">
                  <a:moveTo>
                    <a:pt x="0" y="0"/>
                  </a:moveTo>
                  <a:lnTo>
                    <a:pt x="1524" y="0"/>
                  </a:lnTo>
                </a:path>
              </a:pathLst>
            </a:custGeom>
            <a:ln w="2794">
              <a:solidFill>
                <a:srgbClr val="DC2B18"/>
              </a:solidFill>
            </a:ln>
          </p:spPr>
          <p:txBody>
            <a:bodyPr wrap="square" lIns="0" tIns="0" rIns="0" bIns="0" rtlCol="0">
              <a:noAutofit/>
            </a:bodyPr>
            <a:lstStyle/>
            <a:p>
              <a:endParaRPr sz="700"/>
            </a:p>
          </p:txBody>
        </p:sp>
        <p:sp>
          <p:nvSpPr>
            <p:cNvPr id="2200" name="object 2241"/>
            <p:cNvSpPr/>
            <p:nvPr/>
          </p:nvSpPr>
          <p:spPr>
            <a:xfrm>
              <a:off x="7501232" y="2654714"/>
              <a:ext cx="0" cy="4048"/>
            </a:xfrm>
            <a:custGeom>
              <a:avLst/>
              <a:gdLst/>
              <a:ahLst/>
              <a:cxnLst/>
              <a:rect l="l" t="t" r="r" b="b"/>
              <a:pathLst>
                <a:path h="1524">
                  <a:moveTo>
                    <a:pt x="0" y="0"/>
                  </a:moveTo>
                  <a:lnTo>
                    <a:pt x="0" y="1523"/>
                  </a:lnTo>
                  <a:lnTo>
                    <a:pt x="0" y="0"/>
                  </a:lnTo>
                  <a:close/>
                </a:path>
              </a:pathLst>
            </a:custGeom>
            <a:solidFill>
              <a:srgbClr val="DC2B18"/>
            </a:solidFill>
          </p:spPr>
          <p:txBody>
            <a:bodyPr wrap="square" lIns="0" tIns="0" rIns="0" bIns="0" rtlCol="0">
              <a:noAutofit/>
            </a:bodyPr>
            <a:lstStyle/>
            <a:p>
              <a:endParaRPr sz="700"/>
            </a:p>
          </p:txBody>
        </p:sp>
        <p:sp>
          <p:nvSpPr>
            <p:cNvPr id="2201" name="object 2242"/>
            <p:cNvSpPr/>
            <p:nvPr/>
          </p:nvSpPr>
          <p:spPr>
            <a:xfrm>
              <a:off x="7501232" y="2654714"/>
              <a:ext cx="16417" cy="8102"/>
            </a:xfrm>
            <a:custGeom>
              <a:avLst/>
              <a:gdLst/>
              <a:ahLst/>
              <a:cxnLst/>
              <a:rect l="l" t="t" r="r" b="b"/>
              <a:pathLst>
                <a:path w="6095" h="3048">
                  <a:moveTo>
                    <a:pt x="6095" y="1523"/>
                  </a:moveTo>
                  <a:lnTo>
                    <a:pt x="0" y="0"/>
                  </a:lnTo>
                  <a:lnTo>
                    <a:pt x="0" y="1523"/>
                  </a:lnTo>
                  <a:lnTo>
                    <a:pt x="6095" y="3047"/>
                  </a:lnTo>
                  <a:lnTo>
                    <a:pt x="6095" y="1523"/>
                  </a:lnTo>
                  <a:close/>
                </a:path>
              </a:pathLst>
            </a:custGeom>
            <a:solidFill>
              <a:srgbClr val="DC2B18"/>
            </a:solidFill>
          </p:spPr>
          <p:txBody>
            <a:bodyPr wrap="square" lIns="0" tIns="0" rIns="0" bIns="0" rtlCol="0">
              <a:noAutofit/>
            </a:bodyPr>
            <a:lstStyle/>
            <a:p>
              <a:endParaRPr sz="700"/>
            </a:p>
          </p:txBody>
        </p:sp>
        <p:sp>
          <p:nvSpPr>
            <p:cNvPr id="2202" name="object 2243"/>
            <p:cNvSpPr/>
            <p:nvPr/>
          </p:nvSpPr>
          <p:spPr>
            <a:xfrm>
              <a:off x="7517651" y="2658765"/>
              <a:ext cx="0" cy="4051"/>
            </a:xfrm>
            <a:custGeom>
              <a:avLst/>
              <a:gdLst/>
              <a:ahLst/>
              <a:cxnLst/>
              <a:rect l="l" t="t" r="r" b="b"/>
              <a:pathLst>
                <a:path h="1524">
                  <a:moveTo>
                    <a:pt x="0" y="1523"/>
                  </a:moveTo>
                  <a:lnTo>
                    <a:pt x="0" y="0"/>
                  </a:lnTo>
                  <a:lnTo>
                    <a:pt x="0" y="1523"/>
                  </a:lnTo>
                  <a:close/>
                </a:path>
              </a:pathLst>
            </a:custGeom>
            <a:solidFill>
              <a:srgbClr val="DC2B18"/>
            </a:solidFill>
          </p:spPr>
          <p:txBody>
            <a:bodyPr wrap="square" lIns="0" tIns="0" rIns="0" bIns="0" rtlCol="0">
              <a:noAutofit/>
            </a:bodyPr>
            <a:lstStyle/>
            <a:p>
              <a:endParaRPr sz="700"/>
            </a:p>
          </p:txBody>
        </p:sp>
        <p:sp>
          <p:nvSpPr>
            <p:cNvPr id="2203" name="object 2244"/>
            <p:cNvSpPr/>
            <p:nvPr/>
          </p:nvSpPr>
          <p:spPr>
            <a:xfrm>
              <a:off x="7493022" y="2683072"/>
              <a:ext cx="4102" cy="4048"/>
            </a:xfrm>
            <a:custGeom>
              <a:avLst/>
              <a:gdLst/>
              <a:ahLst/>
              <a:cxnLst/>
              <a:rect l="l" t="t" r="r" b="b"/>
              <a:pathLst>
                <a:path w="1523" h="1524">
                  <a:moveTo>
                    <a:pt x="1523" y="0"/>
                  </a:moveTo>
                  <a:lnTo>
                    <a:pt x="0" y="0"/>
                  </a:lnTo>
                  <a:lnTo>
                    <a:pt x="0" y="1523"/>
                  </a:lnTo>
                  <a:lnTo>
                    <a:pt x="1523" y="0"/>
                  </a:lnTo>
                  <a:close/>
                </a:path>
              </a:pathLst>
            </a:custGeom>
            <a:solidFill>
              <a:srgbClr val="DC2B18"/>
            </a:solidFill>
          </p:spPr>
          <p:txBody>
            <a:bodyPr wrap="square" lIns="0" tIns="0" rIns="0" bIns="0" rtlCol="0">
              <a:noAutofit/>
            </a:bodyPr>
            <a:lstStyle/>
            <a:p>
              <a:endParaRPr sz="700"/>
            </a:p>
          </p:txBody>
        </p:sp>
        <p:sp>
          <p:nvSpPr>
            <p:cNvPr id="2204" name="object 2245"/>
            <p:cNvSpPr/>
            <p:nvPr/>
          </p:nvSpPr>
          <p:spPr>
            <a:xfrm>
              <a:off x="7493022" y="2683072"/>
              <a:ext cx="16417" cy="12151"/>
            </a:xfrm>
            <a:custGeom>
              <a:avLst/>
              <a:gdLst/>
              <a:ahLst/>
              <a:cxnLst/>
              <a:rect l="l" t="t" r="r" b="b"/>
              <a:pathLst>
                <a:path w="6095" h="4572">
                  <a:moveTo>
                    <a:pt x="6095" y="3047"/>
                  </a:moveTo>
                  <a:lnTo>
                    <a:pt x="1523" y="0"/>
                  </a:lnTo>
                  <a:lnTo>
                    <a:pt x="0" y="1523"/>
                  </a:lnTo>
                  <a:lnTo>
                    <a:pt x="6095" y="4571"/>
                  </a:lnTo>
                  <a:lnTo>
                    <a:pt x="6095" y="3047"/>
                  </a:lnTo>
                  <a:close/>
                </a:path>
              </a:pathLst>
            </a:custGeom>
            <a:solidFill>
              <a:srgbClr val="DC2B18"/>
            </a:solidFill>
          </p:spPr>
          <p:txBody>
            <a:bodyPr wrap="square" lIns="0" tIns="0" rIns="0" bIns="0" rtlCol="0">
              <a:noAutofit/>
            </a:bodyPr>
            <a:lstStyle/>
            <a:p>
              <a:endParaRPr sz="700"/>
            </a:p>
          </p:txBody>
        </p:sp>
        <p:sp>
          <p:nvSpPr>
            <p:cNvPr id="2205" name="object 2246"/>
            <p:cNvSpPr/>
            <p:nvPr/>
          </p:nvSpPr>
          <p:spPr>
            <a:xfrm>
              <a:off x="7509441" y="2693199"/>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206" name="object 2247"/>
            <p:cNvSpPr/>
            <p:nvPr/>
          </p:nvSpPr>
          <p:spPr>
            <a:xfrm>
              <a:off x="7468393" y="2699273"/>
              <a:ext cx="4105" cy="4051"/>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207" name="object 2248"/>
            <p:cNvSpPr/>
            <p:nvPr/>
          </p:nvSpPr>
          <p:spPr>
            <a:xfrm>
              <a:off x="7468393" y="2699273"/>
              <a:ext cx="12314" cy="12153"/>
            </a:xfrm>
            <a:custGeom>
              <a:avLst/>
              <a:gdLst/>
              <a:ahLst/>
              <a:cxnLst/>
              <a:rect l="l" t="t" r="r" b="b"/>
              <a:pathLst>
                <a:path w="4572" h="4572">
                  <a:moveTo>
                    <a:pt x="4572" y="4572"/>
                  </a:moveTo>
                  <a:lnTo>
                    <a:pt x="4572" y="3048"/>
                  </a:lnTo>
                  <a:lnTo>
                    <a:pt x="1524" y="0"/>
                  </a:lnTo>
                  <a:lnTo>
                    <a:pt x="0" y="1524"/>
                  </a:lnTo>
                  <a:lnTo>
                    <a:pt x="3048" y="4572"/>
                  </a:lnTo>
                  <a:lnTo>
                    <a:pt x="4572" y="4572"/>
                  </a:lnTo>
                  <a:close/>
                </a:path>
              </a:pathLst>
            </a:custGeom>
            <a:solidFill>
              <a:srgbClr val="DC2B18"/>
            </a:solidFill>
          </p:spPr>
          <p:txBody>
            <a:bodyPr wrap="square" lIns="0" tIns="0" rIns="0" bIns="0" rtlCol="0">
              <a:noAutofit/>
            </a:bodyPr>
            <a:lstStyle/>
            <a:p>
              <a:endParaRPr sz="700"/>
            </a:p>
          </p:txBody>
        </p:sp>
        <p:sp>
          <p:nvSpPr>
            <p:cNvPr id="2208" name="object 2249"/>
            <p:cNvSpPr/>
            <p:nvPr/>
          </p:nvSpPr>
          <p:spPr>
            <a:xfrm>
              <a:off x="7476603" y="2707378"/>
              <a:ext cx="4105" cy="4051"/>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209" name="object 2250"/>
            <p:cNvSpPr/>
            <p:nvPr/>
          </p:nvSpPr>
          <p:spPr>
            <a:xfrm>
              <a:off x="7460184" y="2642561"/>
              <a:ext cx="8207" cy="4048"/>
            </a:xfrm>
            <a:custGeom>
              <a:avLst/>
              <a:gdLst/>
              <a:ahLst/>
              <a:cxnLst/>
              <a:rect l="l" t="t" r="r" b="b"/>
              <a:pathLst>
                <a:path w="3047" h="1524">
                  <a:moveTo>
                    <a:pt x="3047" y="0"/>
                  </a:moveTo>
                  <a:lnTo>
                    <a:pt x="0" y="0"/>
                  </a:lnTo>
                  <a:lnTo>
                    <a:pt x="1524" y="0"/>
                  </a:lnTo>
                  <a:lnTo>
                    <a:pt x="1524" y="1523"/>
                  </a:lnTo>
                  <a:lnTo>
                    <a:pt x="3047" y="0"/>
                  </a:lnTo>
                  <a:close/>
                </a:path>
              </a:pathLst>
            </a:custGeom>
            <a:solidFill>
              <a:srgbClr val="C57B37"/>
            </a:solidFill>
          </p:spPr>
          <p:txBody>
            <a:bodyPr wrap="square" lIns="0" tIns="0" rIns="0" bIns="0" rtlCol="0">
              <a:noAutofit/>
            </a:bodyPr>
            <a:lstStyle/>
            <a:p>
              <a:endParaRPr sz="700"/>
            </a:p>
          </p:txBody>
        </p:sp>
        <p:sp>
          <p:nvSpPr>
            <p:cNvPr id="2210" name="object 2251"/>
            <p:cNvSpPr/>
            <p:nvPr/>
          </p:nvSpPr>
          <p:spPr>
            <a:xfrm>
              <a:off x="7460184" y="2642561"/>
              <a:ext cx="16417" cy="36457"/>
            </a:xfrm>
            <a:custGeom>
              <a:avLst/>
              <a:gdLst/>
              <a:ahLst/>
              <a:cxnLst/>
              <a:rect l="l" t="t" r="r" b="b"/>
              <a:pathLst>
                <a:path w="6095" h="13715">
                  <a:moveTo>
                    <a:pt x="1524" y="10668"/>
                  </a:moveTo>
                  <a:lnTo>
                    <a:pt x="0" y="12191"/>
                  </a:lnTo>
                  <a:lnTo>
                    <a:pt x="3047" y="13715"/>
                  </a:lnTo>
                  <a:lnTo>
                    <a:pt x="4572" y="12191"/>
                  </a:lnTo>
                  <a:lnTo>
                    <a:pt x="4572" y="9143"/>
                  </a:lnTo>
                  <a:lnTo>
                    <a:pt x="6095" y="7619"/>
                  </a:lnTo>
                  <a:lnTo>
                    <a:pt x="6095" y="4571"/>
                  </a:lnTo>
                  <a:lnTo>
                    <a:pt x="4572" y="4571"/>
                  </a:lnTo>
                  <a:lnTo>
                    <a:pt x="4572" y="1523"/>
                  </a:lnTo>
                  <a:lnTo>
                    <a:pt x="3047" y="0"/>
                  </a:lnTo>
                  <a:lnTo>
                    <a:pt x="1524" y="1523"/>
                  </a:lnTo>
                  <a:lnTo>
                    <a:pt x="1524" y="3048"/>
                  </a:lnTo>
                  <a:lnTo>
                    <a:pt x="3047" y="4571"/>
                  </a:lnTo>
                  <a:lnTo>
                    <a:pt x="3047" y="9143"/>
                  </a:lnTo>
                  <a:lnTo>
                    <a:pt x="1524" y="9143"/>
                  </a:lnTo>
                  <a:lnTo>
                    <a:pt x="1524" y="10668"/>
                  </a:lnTo>
                  <a:close/>
                </a:path>
              </a:pathLst>
            </a:custGeom>
            <a:solidFill>
              <a:srgbClr val="DC2B18"/>
            </a:solidFill>
          </p:spPr>
          <p:txBody>
            <a:bodyPr wrap="square" lIns="0" tIns="0" rIns="0" bIns="0" rtlCol="0">
              <a:noAutofit/>
            </a:bodyPr>
            <a:lstStyle/>
            <a:p>
              <a:endParaRPr sz="700"/>
            </a:p>
          </p:txBody>
        </p:sp>
        <p:sp>
          <p:nvSpPr>
            <p:cNvPr id="2211" name="object 2252"/>
            <p:cNvSpPr/>
            <p:nvPr/>
          </p:nvSpPr>
          <p:spPr>
            <a:xfrm>
              <a:off x="7460184" y="2642561"/>
              <a:ext cx="8207" cy="4048"/>
            </a:xfrm>
            <a:custGeom>
              <a:avLst/>
              <a:gdLst/>
              <a:ahLst/>
              <a:cxnLst/>
              <a:rect l="l" t="t" r="r" b="b"/>
              <a:pathLst>
                <a:path w="3047" h="1524">
                  <a:moveTo>
                    <a:pt x="1524" y="0"/>
                  </a:moveTo>
                  <a:lnTo>
                    <a:pt x="0" y="0"/>
                  </a:lnTo>
                  <a:lnTo>
                    <a:pt x="1524" y="1523"/>
                  </a:lnTo>
                  <a:lnTo>
                    <a:pt x="3047" y="1523"/>
                  </a:lnTo>
                  <a:lnTo>
                    <a:pt x="1524" y="0"/>
                  </a:lnTo>
                  <a:close/>
                </a:path>
              </a:pathLst>
            </a:custGeom>
            <a:solidFill>
              <a:srgbClr val="C57B37"/>
            </a:solidFill>
          </p:spPr>
          <p:txBody>
            <a:bodyPr wrap="square" lIns="0" tIns="0" rIns="0" bIns="0" rtlCol="0">
              <a:noAutofit/>
            </a:bodyPr>
            <a:lstStyle/>
            <a:p>
              <a:endParaRPr sz="700"/>
            </a:p>
          </p:txBody>
        </p:sp>
        <p:sp>
          <p:nvSpPr>
            <p:cNvPr id="2212" name="object 2253"/>
            <p:cNvSpPr/>
            <p:nvPr/>
          </p:nvSpPr>
          <p:spPr>
            <a:xfrm>
              <a:off x="7427345" y="2642561"/>
              <a:ext cx="36943" cy="20253"/>
            </a:xfrm>
            <a:custGeom>
              <a:avLst/>
              <a:gdLst/>
              <a:ahLst/>
              <a:cxnLst/>
              <a:rect l="l" t="t" r="r" b="b"/>
              <a:pathLst>
                <a:path w="13716" h="7620">
                  <a:moveTo>
                    <a:pt x="12192" y="7619"/>
                  </a:moveTo>
                  <a:lnTo>
                    <a:pt x="13716" y="7619"/>
                  </a:lnTo>
                  <a:lnTo>
                    <a:pt x="13716" y="4571"/>
                  </a:lnTo>
                  <a:lnTo>
                    <a:pt x="12192" y="4571"/>
                  </a:lnTo>
                  <a:lnTo>
                    <a:pt x="12192" y="3048"/>
                  </a:lnTo>
                  <a:lnTo>
                    <a:pt x="9144" y="3048"/>
                  </a:lnTo>
                  <a:lnTo>
                    <a:pt x="9144" y="1523"/>
                  </a:lnTo>
                  <a:lnTo>
                    <a:pt x="6096" y="1523"/>
                  </a:lnTo>
                  <a:lnTo>
                    <a:pt x="4572" y="0"/>
                  </a:lnTo>
                  <a:lnTo>
                    <a:pt x="3048" y="0"/>
                  </a:lnTo>
                  <a:lnTo>
                    <a:pt x="3048" y="1523"/>
                  </a:lnTo>
                  <a:lnTo>
                    <a:pt x="0" y="1523"/>
                  </a:lnTo>
                  <a:lnTo>
                    <a:pt x="0" y="4571"/>
                  </a:lnTo>
                  <a:lnTo>
                    <a:pt x="1524" y="4571"/>
                  </a:lnTo>
                  <a:lnTo>
                    <a:pt x="1524" y="3048"/>
                  </a:lnTo>
                  <a:lnTo>
                    <a:pt x="7620" y="3048"/>
                  </a:lnTo>
                  <a:lnTo>
                    <a:pt x="7620" y="4571"/>
                  </a:lnTo>
                  <a:lnTo>
                    <a:pt x="10668" y="4571"/>
                  </a:lnTo>
                  <a:lnTo>
                    <a:pt x="10668" y="6095"/>
                  </a:lnTo>
                  <a:lnTo>
                    <a:pt x="12192" y="7619"/>
                  </a:lnTo>
                  <a:close/>
                </a:path>
              </a:pathLst>
            </a:custGeom>
            <a:solidFill>
              <a:srgbClr val="DC2B18"/>
            </a:solidFill>
          </p:spPr>
          <p:txBody>
            <a:bodyPr wrap="square" lIns="0" tIns="0" rIns="0" bIns="0" rtlCol="0">
              <a:noAutofit/>
            </a:bodyPr>
            <a:lstStyle/>
            <a:p>
              <a:endParaRPr sz="700"/>
            </a:p>
          </p:txBody>
        </p:sp>
        <p:sp>
          <p:nvSpPr>
            <p:cNvPr id="2213" name="object 2254"/>
            <p:cNvSpPr/>
            <p:nvPr/>
          </p:nvSpPr>
          <p:spPr>
            <a:xfrm>
              <a:off x="7681844" y="2751940"/>
              <a:ext cx="36943" cy="60763"/>
            </a:xfrm>
            <a:custGeom>
              <a:avLst/>
              <a:gdLst/>
              <a:ahLst/>
              <a:cxnLst/>
              <a:rect l="l" t="t" r="r" b="b"/>
              <a:pathLst>
                <a:path w="13716" h="22859">
                  <a:moveTo>
                    <a:pt x="12191" y="19811"/>
                  </a:moveTo>
                  <a:lnTo>
                    <a:pt x="10668" y="18287"/>
                  </a:lnTo>
                  <a:lnTo>
                    <a:pt x="10668" y="15239"/>
                  </a:lnTo>
                  <a:lnTo>
                    <a:pt x="9144" y="13715"/>
                  </a:lnTo>
                  <a:lnTo>
                    <a:pt x="9144" y="10667"/>
                  </a:lnTo>
                  <a:lnTo>
                    <a:pt x="7619" y="9143"/>
                  </a:lnTo>
                  <a:lnTo>
                    <a:pt x="7619" y="6095"/>
                  </a:lnTo>
                  <a:lnTo>
                    <a:pt x="6096" y="4571"/>
                  </a:lnTo>
                  <a:lnTo>
                    <a:pt x="4571" y="3047"/>
                  </a:lnTo>
                  <a:lnTo>
                    <a:pt x="3048" y="1523"/>
                  </a:lnTo>
                  <a:lnTo>
                    <a:pt x="1524" y="0"/>
                  </a:lnTo>
                  <a:lnTo>
                    <a:pt x="0" y="0"/>
                  </a:lnTo>
                  <a:lnTo>
                    <a:pt x="1524" y="1523"/>
                  </a:lnTo>
                  <a:lnTo>
                    <a:pt x="1524" y="3047"/>
                  </a:lnTo>
                  <a:lnTo>
                    <a:pt x="3048" y="4571"/>
                  </a:lnTo>
                  <a:lnTo>
                    <a:pt x="4571" y="6095"/>
                  </a:lnTo>
                  <a:lnTo>
                    <a:pt x="4571" y="13715"/>
                  </a:lnTo>
                  <a:lnTo>
                    <a:pt x="6096" y="15239"/>
                  </a:lnTo>
                  <a:lnTo>
                    <a:pt x="7619" y="18287"/>
                  </a:lnTo>
                  <a:lnTo>
                    <a:pt x="9144" y="19811"/>
                  </a:lnTo>
                  <a:lnTo>
                    <a:pt x="10668" y="21335"/>
                  </a:lnTo>
                  <a:lnTo>
                    <a:pt x="12191" y="22859"/>
                  </a:lnTo>
                  <a:lnTo>
                    <a:pt x="13716" y="22859"/>
                  </a:lnTo>
                  <a:lnTo>
                    <a:pt x="13716" y="21335"/>
                  </a:lnTo>
                  <a:lnTo>
                    <a:pt x="12191" y="19811"/>
                  </a:lnTo>
                  <a:close/>
                </a:path>
              </a:pathLst>
            </a:custGeom>
            <a:solidFill>
              <a:srgbClr val="661C17"/>
            </a:solidFill>
          </p:spPr>
          <p:txBody>
            <a:bodyPr wrap="square" lIns="0" tIns="0" rIns="0" bIns="0" rtlCol="0">
              <a:noAutofit/>
            </a:bodyPr>
            <a:lstStyle/>
            <a:p>
              <a:endParaRPr sz="700"/>
            </a:p>
          </p:txBody>
        </p:sp>
        <p:sp>
          <p:nvSpPr>
            <p:cNvPr id="2214" name="object 2255"/>
            <p:cNvSpPr/>
            <p:nvPr/>
          </p:nvSpPr>
          <p:spPr>
            <a:xfrm>
              <a:off x="7677739" y="2751940"/>
              <a:ext cx="45150" cy="60763"/>
            </a:xfrm>
            <a:custGeom>
              <a:avLst/>
              <a:gdLst/>
              <a:ahLst/>
              <a:cxnLst/>
              <a:rect l="l" t="t" r="r" b="b"/>
              <a:pathLst>
                <a:path w="16763" h="22859">
                  <a:moveTo>
                    <a:pt x="16763" y="22859"/>
                  </a:moveTo>
                  <a:lnTo>
                    <a:pt x="15239" y="22859"/>
                  </a:lnTo>
                  <a:lnTo>
                    <a:pt x="13715" y="21335"/>
                  </a:lnTo>
                  <a:lnTo>
                    <a:pt x="12191" y="21335"/>
                  </a:lnTo>
                  <a:lnTo>
                    <a:pt x="10668" y="19811"/>
                  </a:lnTo>
                  <a:lnTo>
                    <a:pt x="9143" y="18287"/>
                  </a:lnTo>
                  <a:lnTo>
                    <a:pt x="7619" y="15239"/>
                  </a:lnTo>
                  <a:lnTo>
                    <a:pt x="6095" y="13715"/>
                  </a:lnTo>
                  <a:lnTo>
                    <a:pt x="6095" y="9143"/>
                  </a:lnTo>
                  <a:lnTo>
                    <a:pt x="4571" y="6095"/>
                  </a:lnTo>
                  <a:lnTo>
                    <a:pt x="4571" y="4571"/>
                  </a:lnTo>
                  <a:lnTo>
                    <a:pt x="3048" y="3047"/>
                  </a:lnTo>
                  <a:lnTo>
                    <a:pt x="3048" y="1523"/>
                  </a:lnTo>
                  <a:lnTo>
                    <a:pt x="1523" y="0"/>
                  </a:lnTo>
                  <a:lnTo>
                    <a:pt x="0" y="0"/>
                  </a:lnTo>
                  <a:lnTo>
                    <a:pt x="3048" y="0"/>
                  </a:lnTo>
                  <a:lnTo>
                    <a:pt x="4571" y="1523"/>
                  </a:lnTo>
                  <a:lnTo>
                    <a:pt x="6095" y="3047"/>
                  </a:lnTo>
                  <a:lnTo>
                    <a:pt x="7619" y="4571"/>
                  </a:lnTo>
                  <a:lnTo>
                    <a:pt x="9143" y="6095"/>
                  </a:lnTo>
                  <a:lnTo>
                    <a:pt x="9143" y="9143"/>
                  </a:lnTo>
                  <a:lnTo>
                    <a:pt x="10668" y="10667"/>
                  </a:lnTo>
                  <a:lnTo>
                    <a:pt x="10668" y="13715"/>
                  </a:lnTo>
                  <a:lnTo>
                    <a:pt x="12191" y="15239"/>
                  </a:lnTo>
                  <a:lnTo>
                    <a:pt x="12191" y="18287"/>
                  </a:lnTo>
                  <a:lnTo>
                    <a:pt x="13715" y="19811"/>
                  </a:lnTo>
                  <a:lnTo>
                    <a:pt x="15239" y="21335"/>
                  </a:lnTo>
                  <a:lnTo>
                    <a:pt x="16763" y="22859"/>
                  </a:lnTo>
                </a:path>
              </a:pathLst>
            </a:custGeom>
            <a:ln w="1524">
              <a:solidFill>
                <a:srgbClr val="1E1A16"/>
              </a:solidFill>
            </a:ln>
          </p:spPr>
          <p:txBody>
            <a:bodyPr wrap="square" lIns="0" tIns="0" rIns="0" bIns="0" rtlCol="0">
              <a:noAutofit/>
            </a:bodyPr>
            <a:lstStyle/>
            <a:p>
              <a:endParaRPr sz="700"/>
            </a:p>
          </p:txBody>
        </p:sp>
        <p:sp>
          <p:nvSpPr>
            <p:cNvPr id="2215" name="object 2256"/>
            <p:cNvSpPr/>
            <p:nvPr/>
          </p:nvSpPr>
          <p:spPr>
            <a:xfrm>
              <a:off x="7591538" y="2751940"/>
              <a:ext cx="41045" cy="60763"/>
            </a:xfrm>
            <a:custGeom>
              <a:avLst/>
              <a:gdLst/>
              <a:ahLst/>
              <a:cxnLst/>
              <a:rect l="l" t="t" r="r" b="b"/>
              <a:pathLst>
                <a:path w="15239" h="22859">
                  <a:moveTo>
                    <a:pt x="12192" y="19811"/>
                  </a:moveTo>
                  <a:lnTo>
                    <a:pt x="10668" y="18287"/>
                  </a:lnTo>
                  <a:lnTo>
                    <a:pt x="10668" y="16763"/>
                  </a:lnTo>
                  <a:lnTo>
                    <a:pt x="9144" y="13715"/>
                  </a:lnTo>
                  <a:lnTo>
                    <a:pt x="9144" y="10667"/>
                  </a:lnTo>
                  <a:lnTo>
                    <a:pt x="7619" y="9143"/>
                  </a:lnTo>
                  <a:lnTo>
                    <a:pt x="7619" y="6095"/>
                  </a:lnTo>
                  <a:lnTo>
                    <a:pt x="6096" y="4571"/>
                  </a:lnTo>
                  <a:lnTo>
                    <a:pt x="4572" y="3047"/>
                  </a:lnTo>
                  <a:lnTo>
                    <a:pt x="3048" y="1523"/>
                  </a:lnTo>
                  <a:lnTo>
                    <a:pt x="3048" y="0"/>
                  </a:lnTo>
                  <a:lnTo>
                    <a:pt x="0" y="0"/>
                  </a:lnTo>
                  <a:lnTo>
                    <a:pt x="1524" y="1523"/>
                  </a:lnTo>
                  <a:lnTo>
                    <a:pt x="1524" y="3047"/>
                  </a:lnTo>
                  <a:lnTo>
                    <a:pt x="3048" y="4571"/>
                  </a:lnTo>
                  <a:lnTo>
                    <a:pt x="3048" y="6095"/>
                  </a:lnTo>
                  <a:lnTo>
                    <a:pt x="4572" y="9143"/>
                  </a:lnTo>
                  <a:lnTo>
                    <a:pt x="4572" y="10667"/>
                  </a:lnTo>
                  <a:lnTo>
                    <a:pt x="6096" y="13715"/>
                  </a:lnTo>
                  <a:lnTo>
                    <a:pt x="6096" y="16763"/>
                  </a:lnTo>
                  <a:lnTo>
                    <a:pt x="7619" y="18287"/>
                  </a:lnTo>
                  <a:lnTo>
                    <a:pt x="9144" y="19811"/>
                  </a:lnTo>
                  <a:lnTo>
                    <a:pt x="10668" y="21335"/>
                  </a:lnTo>
                  <a:lnTo>
                    <a:pt x="12192" y="22859"/>
                  </a:lnTo>
                  <a:lnTo>
                    <a:pt x="15239" y="22859"/>
                  </a:lnTo>
                  <a:lnTo>
                    <a:pt x="13716" y="21335"/>
                  </a:lnTo>
                  <a:lnTo>
                    <a:pt x="12192" y="19811"/>
                  </a:lnTo>
                  <a:close/>
                </a:path>
              </a:pathLst>
            </a:custGeom>
            <a:solidFill>
              <a:srgbClr val="661C17"/>
            </a:solidFill>
          </p:spPr>
          <p:txBody>
            <a:bodyPr wrap="square" lIns="0" tIns="0" rIns="0" bIns="0" rtlCol="0">
              <a:noAutofit/>
            </a:bodyPr>
            <a:lstStyle/>
            <a:p>
              <a:endParaRPr sz="700"/>
            </a:p>
          </p:txBody>
        </p:sp>
        <p:sp>
          <p:nvSpPr>
            <p:cNvPr id="2216" name="object 2257"/>
            <p:cNvSpPr/>
            <p:nvPr/>
          </p:nvSpPr>
          <p:spPr>
            <a:xfrm>
              <a:off x="7587433" y="2751940"/>
              <a:ext cx="49255" cy="60763"/>
            </a:xfrm>
            <a:custGeom>
              <a:avLst/>
              <a:gdLst/>
              <a:ahLst/>
              <a:cxnLst/>
              <a:rect l="l" t="t" r="r" b="b"/>
              <a:pathLst>
                <a:path w="18287" h="22859">
                  <a:moveTo>
                    <a:pt x="18287" y="22859"/>
                  </a:moveTo>
                  <a:lnTo>
                    <a:pt x="15239" y="22859"/>
                  </a:lnTo>
                  <a:lnTo>
                    <a:pt x="13716" y="21335"/>
                  </a:lnTo>
                  <a:lnTo>
                    <a:pt x="12191" y="21335"/>
                  </a:lnTo>
                  <a:lnTo>
                    <a:pt x="10668" y="19811"/>
                  </a:lnTo>
                  <a:lnTo>
                    <a:pt x="9143" y="18287"/>
                  </a:lnTo>
                  <a:lnTo>
                    <a:pt x="7619" y="16763"/>
                  </a:lnTo>
                  <a:lnTo>
                    <a:pt x="7619" y="13715"/>
                  </a:lnTo>
                  <a:lnTo>
                    <a:pt x="6096" y="10667"/>
                  </a:lnTo>
                  <a:lnTo>
                    <a:pt x="6096" y="9143"/>
                  </a:lnTo>
                  <a:lnTo>
                    <a:pt x="4571" y="6095"/>
                  </a:lnTo>
                  <a:lnTo>
                    <a:pt x="4571" y="4571"/>
                  </a:lnTo>
                  <a:lnTo>
                    <a:pt x="3048" y="3047"/>
                  </a:lnTo>
                  <a:lnTo>
                    <a:pt x="3048" y="1523"/>
                  </a:lnTo>
                  <a:lnTo>
                    <a:pt x="1523" y="0"/>
                  </a:lnTo>
                  <a:lnTo>
                    <a:pt x="0" y="0"/>
                  </a:lnTo>
                  <a:lnTo>
                    <a:pt x="3048" y="0"/>
                  </a:lnTo>
                  <a:lnTo>
                    <a:pt x="4571" y="1523"/>
                  </a:lnTo>
                  <a:lnTo>
                    <a:pt x="6096" y="3047"/>
                  </a:lnTo>
                  <a:lnTo>
                    <a:pt x="7619" y="4571"/>
                  </a:lnTo>
                  <a:lnTo>
                    <a:pt x="9143" y="6095"/>
                  </a:lnTo>
                  <a:lnTo>
                    <a:pt x="9143" y="9143"/>
                  </a:lnTo>
                  <a:lnTo>
                    <a:pt x="10668" y="10667"/>
                  </a:lnTo>
                  <a:lnTo>
                    <a:pt x="10668" y="13715"/>
                  </a:lnTo>
                  <a:lnTo>
                    <a:pt x="12191" y="16763"/>
                  </a:lnTo>
                  <a:lnTo>
                    <a:pt x="12191" y="18287"/>
                  </a:lnTo>
                  <a:lnTo>
                    <a:pt x="13716" y="19811"/>
                  </a:lnTo>
                  <a:lnTo>
                    <a:pt x="15239" y="21335"/>
                  </a:lnTo>
                  <a:lnTo>
                    <a:pt x="16763" y="21335"/>
                  </a:lnTo>
                  <a:lnTo>
                    <a:pt x="16763" y="22859"/>
                  </a:lnTo>
                  <a:lnTo>
                    <a:pt x="18287" y="22859"/>
                  </a:lnTo>
                </a:path>
              </a:pathLst>
            </a:custGeom>
            <a:ln w="1524">
              <a:solidFill>
                <a:srgbClr val="1E1A16"/>
              </a:solidFill>
            </a:ln>
          </p:spPr>
          <p:txBody>
            <a:bodyPr wrap="square" lIns="0" tIns="0" rIns="0" bIns="0" rtlCol="0">
              <a:noAutofit/>
            </a:bodyPr>
            <a:lstStyle/>
            <a:p>
              <a:endParaRPr sz="700"/>
            </a:p>
          </p:txBody>
        </p:sp>
        <p:sp>
          <p:nvSpPr>
            <p:cNvPr id="2217" name="object 2258"/>
            <p:cNvSpPr/>
            <p:nvPr/>
          </p:nvSpPr>
          <p:spPr>
            <a:xfrm>
              <a:off x="7772150" y="2751940"/>
              <a:ext cx="36943" cy="60763"/>
            </a:xfrm>
            <a:custGeom>
              <a:avLst/>
              <a:gdLst/>
              <a:ahLst/>
              <a:cxnLst/>
              <a:rect l="l" t="t" r="r" b="b"/>
              <a:pathLst>
                <a:path w="13716" h="22859">
                  <a:moveTo>
                    <a:pt x="9143" y="13715"/>
                  </a:moveTo>
                  <a:lnTo>
                    <a:pt x="7619" y="10667"/>
                  </a:lnTo>
                  <a:lnTo>
                    <a:pt x="7619" y="6095"/>
                  </a:lnTo>
                  <a:lnTo>
                    <a:pt x="6096" y="4571"/>
                  </a:lnTo>
                  <a:lnTo>
                    <a:pt x="4571" y="3047"/>
                  </a:lnTo>
                  <a:lnTo>
                    <a:pt x="3048" y="1523"/>
                  </a:lnTo>
                  <a:lnTo>
                    <a:pt x="1523" y="0"/>
                  </a:lnTo>
                  <a:lnTo>
                    <a:pt x="0" y="0"/>
                  </a:lnTo>
                  <a:lnTo>
                    <a:pt x="0" y="1523"/>
                  </a:lnTo>
                  <a:lnTo>
                    <a:pt x="1523" y="3047"/>
                  </a:lnTo>
                  <a:lnTo>
                    <a:pt x="3048" y="4571"/>
                  </a:lnTo>
                  <a:lnTo>
                    <a:pt x="3048" y="6095"/>
                  </a:lnTo>
                  <a:lnTo>
                    <a:pt x="4571" y="9143"/>
                  </a:lnTo>
                  <a:lnTo>
                    <a:pt x="4571" y="10667"/>
                  </a:lnTo>
                  <a:lnTo>
                    <a:pt x="6096" y="13715"/>
                  </a:lnTo>
                  <a:lnTo>
                    <a:pt x="6096" y="15239"/>
                  </a:lnTo>
                  <a:lnTo>
                    <a:pt x="7619" y="18287"/>
                  </a:lnTo>
                  <a:lnTo>
                    <a:pt x="7619" y="19811"/>
                  </a:lnTo>
                  <a:lnTo>
                    <a:pt x="10668" y="21335"/>
                  </a:lnTo>
                  <a:lnTo>
                    <a:pt x="12191" y="22859"/>
                  </a:lnTo>
                  <a:lnTo>
                    <a:pt x="13716" y="22859"/>
                  </a:lnTo>
                  <a:lnTo>
                    <a:pt x="12191" y="21335"/>
                  </a:lnTo>
                  <a:lnTo>
                    <a:pt x="12191" y="19811"/>
                  </a:lnTo>
                  <a:lnTo>
                    <a:pt x="10668" y="18287"/>
                  </a:lnTo>
                  <a:lnTo>
                    <a:pt x="9143" y="15239"/>
                  </a:lnTo>
                  <a:lnTo>
                    <a:pt x="9143" y="13715"/>
                  </a:lnTo>
                  <a:close/>
                </a:path>
              </a:pathLst>
            </a:custGeom>
            <a:solidFill>
              <a:srgbClr val="661C17"/>
            </a:solidFill>
          </p:spPr>
          <p:txBody>
            <a:bodyPr wrap="square" lIns="0" tIns="0" rIns="0" bIns="0" rtlCol="0">
              <a:noAutofit/>
            </a:bodyPr>
            <a:lstStyle/>
            <a:p>
              <a:endParaRPr sz="700"/>
            </a:p>
          </p:txBody>
        </p:sp>
        <p:sp>
          <p:nvSpPr>
            <p:cNvPr id="2218" name="object 2259"/>
            <p:cNvSpPr/>
            <p:nvPr/>
          </p:nvSpPr>
          <p:spPr>
            <a:xfrm>
              <a:off x="7763940" y="2751940"/>
              <a:ext cx="49255" cy="56712"/>
            </a:xfrm>
            <a:custGeom>
              <a:avLst/>
              <a:gdLst/>
              <a:ahLst/>
              <a:cxnLst/>
              <a:rect l="l" t="t" r="r" b="b"/>
              <a:pathLst>
                <a:path w="18287" h="21335">
                  <a:moveTo>
                    <a:pt x="18287" y="21335"/>
                  </a:moveTo>
                  <a:lnTo>
                    <a:pt x="13716" y="21335"/>
                  </a:lnTo>
                  <a:lnTo>
                    <a:pt x="10668" y="19811"/>
                  </a:lnTo>
                  <a:lnTo>
                    <a:pt x="10668" y="16763"/>
                  </a:lnTo>
                  <a:lnTo>
                    <a:pt x="9144" y="15239"/>
                  </a:lnTo>
                  <a:lnTo>
                    <a:pt x="9144" y="13715"/>
                  </a:lnTo>
                  <a:lnTo>
                    <a:pt x="7619" y="10667"/>
                  </a:lnTo>
                  <a:lnTo>
                    <a:pt x="7619" y="9143"/>
                  </a:lnTo>
                  <a:lnTo>
                    <a:pt x="6096" y="6095"/>
                  </a:lnTo>
                  <a:lnTo>
                    <a:pt x="6096" y="4571"/>
                  </a:lnTo>
                  <a:lnTo>
                    <a:pt x="4571" y="3047"/>
                  </a:lnTo>
                  <a:lnTo>
                    <a:pt x="3048" y="1523"/>
                  </a:lnTo>
                  <a:lnTo>
                    <a:pt x="3048" y="0"/>
                  </a:lnTo>
                  <a:lnTo>
                    <a:pt x="0" y="0"/>
                  </a:lnTo>
                  <a:lnTo>
                    <a:pt x="4571" y="0"/>
                  </a:lnTo>
                  <a:lnTo>
                    <a:pt x="6096" y="1523"/>
                  </a:lnTo>
                  <a:lnTo>
                    <a:pt x="7619" y="3047"/>
                  </a:lnTo>
                  <a:lnTo>
                    <a:pt x="9144" y="4571"/>
                  </a:lnTo>
                  <a:lnTo>
                    <a:pt x="9144" y="6095"/>
                  </a:lnTo>
                  <a:lnTo>
                    <a:pt x="10668" y="9143"/>
                  </a:lnTo>
                  <a:lnTo>
                    <a:pt x="10668" y="10667"/>
                  </a:lnTo>
                  <a:lnTo>
                    <a:pt x="12191" y="13715"/>
                  </a:lnTo>
                  <a:lnTo>
                    <a:pt x="12191" y="15239"/>
                  </a:lnTo>
                  <a:lnTo>
                    <a:pt x="13716" y="16763"/>
                  </a:lnTo>
                  <a:lnTo>
                    <a:pt x="15239" y="19811"/>
                  </a:lnTo>
                  <a:lnTo>
                    <a:pt x="15239" y="21335"/>
                  </a:lnTo>
                  <a:lnTo>
                    <a:pt x="18287" y="21335"/>
                  </a:lnTo>
                </a:path>
              </a:pathLst>
            </a:custGeom>
            <a:ln w="1524">
              <a:solidFill>
                <a:srgbClr val="1E1A16"/>
              </a:solidFill>
            </a:ln>
          </p:spPr>
          <p:txBody>
            <a:bodyPr wrap="square" lIns="0" tIns="0" rIns="0" bIns="0" rtlCol="0">
              <a:noAutofit/>
            </a:bodyPr>
            <a:lstStyle/>
            <a:p>
              <a:endParaRPr sz="700"/>
            </a:p>
          </p:txBody>
        </p:sp>
        <p:sp>
          <p:nvSpPr>
            <p:cNvPr id="2219" name="object 2260"/>
            <p:cNvSpPr/>
            <p:nvPr/>
          </p:nvSpPr>
          <p:spPr>
            <a:xfrm>
              <a:off x="7726997" y="2751940"/>
              <a:ext cx="36941" cy="60763"/>
            </a:xfrm>
            <a:custGeom>
              <a:avLst/>
              <a:gdLst/>
              <a:ahLst/>
              <a:cxnLst/>
              <a:rect l="l" t="t" r="r" b="b"/>
              <a:pathLst>
                <a:path w="13715" h="22859">
                  <a:moveTo>
                    <a:pt x="4571" y="15239"/>
                  </a:moveTo>
                  <a:lnTo>
                    <a:pt x="3047" y="18287"/>
                  </a:lnTo>
                  <a:lnTo>
                    <a:pt x="1523" y="19811"/>
                  </a:lnTo>
                  <a:lnTo>
                    <a:pt x="1523" y="21335"/>
                  </a:lnTo>
                  <a:lnTo>
                    <a:pt x="0" y="22859"/>
                  </a:lnTo>
                  <a:lnTo>
                    <a:pt x="1523" y="22859"/>
                  </a:lnTo>
                  <a:lnTo>
                    <a:pt x="4571" y="21335"/>
                  </a:lnTo>
                  <a:lnTo>
                    <a:pt x="6095" y="19811"/>
                  </a:lnTo>
                  <a:lnTo>
                    <a:pt x="6095" y="18287"/>
                  </a:lnTo>
                  <a:lnTo>
                    <a:pt x="7619" y="15239"/>
                  </a:lnTo>
                  <a:lnTo>
                    <a:pt x="7619" y="13715"/>
                  </a:lnTo>
                  <a:lnTo>
                    <a:pt x="9143" y="10667"/>
                  </a:lnTo>
                  <a:lnTo>
                    <a:pt x="9143" y="9143"/>
                  </a:lnTo>
                  <a:lnTo>
                    <a:pt x="10667" y="6095"/>
                  </a:lnTo>
                  <a:lnTo>
                    <a:pt x="10667" y="4571"/>
                  </a:lnTo>
                  <a:lnTo>
                    <a:pt x="12191" y="3047"/>
                  </a:lnTo>
                  <a:lnTo>
                    <a:pt x="13715" y="1523"/>
                  </a:lnTo>
                  <a:lnTo>
                    <a:pt x="13715" y="0"/>
                  </a:lnTo>
                  <a:lnTo>
                    <a:pt x="12191" y="0"/>
                  </a:lnTo>
                  <a:lnTo>
                    <a:pt x="10667" y="1523"/>
                  </a:lnTo>
                  <a:lnTo>
                    <a:pt x="9143" y="3047"/>
                  </a:lnTo>
                  <a:lnTo>
                    <a:pt x="7619" y="4571"/>
                  </a:lnTo>
                  <a:lnTo>
                    <a:pt x="6095" y="6095"/>
                  </a:lnTo>
                  <a:lnTo>
                    <a:pt x="6095" y="10667"/>
                  </a:lnTo>
                  <a:lnTo>
                    <a:pt x="4571" y="13715"/>
                  </a:lnTo>
                  <a:lnTo>
                    <a:pt x="4571" y="15239"/>
                  </a:lnTo>
                  <a:close/>
                </a:path>
              </a:pathLst>
            </a:custGeom>
            <a:solidFill>
              <a:srgbClr val="DC2B18"/>
            </a:solidFill>
          </p:spPr>
          <p:txBody>
            <a:bodyPr wrap="square" lIns="0" tIns="0" rIns="0" bIns="0" rtlCol="0">
              <a:noAutofit/>
            </a:bodyPr>
            <a:lstStyle/>
            <a:p>
              <a:endParaRPr sz="700"/>
            </a:p>
          </p:txBody>
        </p:sp>
        <p:sp>
          <p:nvSpPr>
            <p:cNvPr id="2220" name="object 2261"/>
            <p:cNvSpPr/>
            <p:nvPr/>
          </p:nvSpPr>
          <p:spPr>
            <a:xfrm>
              <a:off x="7722892" y="2751940"/>
              <a:ext cx="49258" cy="56712"/>
            </a:xfrm>
            <a:custGeom>
              <a:avLst/>
              <a:gdLst/>
              <a:ahLst/>
              <a:cxnLst/>
              <a:rect l="l" t="t" r="r" b="b"/>
              <a:pathLst>
                <a:path w="18288" h="21335">
                  <a:moveTo>
                    <a:pt x="0" y="21335"/>
                  </a:moveTo>
                  <a:lnTo>
                    <a:pt x="6096" y="21335"/>
                  </a:lnTo>
                  <a:lnTo>
                    <a:pt x="6096" y="19811"/>
                  </a:lnTo>
                  <a:lnTo>
                    <a:pt x="7619" y="16763"/>
                  </a:lnTo>
                  <a:lnTo>
                    <a:pt x="9144" y="15239"/>
                  </a:lnTo>
                  <a:lnTo>
                    <a:pt x="9144" y="13715"/>
                  </a:lnTo>
                  <a:lnTo>
                    <a:pt x="10668" y="10667"/>
                  </a:lnTo>
                  <a:lnTo>
                    <a:pt x="10668" y="9143"/>
                  </a:lnTo>
                  <a:lnTo>
                    <a:pt x="12192" y="6095"/>
                  </a:lnTo>
                  <a:lnTo>
                    <a:pt x="12192" y="4571"/>
                  </a:lnTo>
                  <a:lnTo>
                    <a:pt x="13716" y="3047"/>
                  </a:lnTo>
                  <a:lnTo>
                    <a:pt x="15240" y="1523"/>
                  </a:lnTo>
                  <a:lnTo>
                    <a:pt x="15240" y="0"/>
                  </a:lnTo>
                  <a:lnTo>
                    <a:pt x="18288" y="0"/>
                  </a:lnTo>
                  <a:lnTo>
                    <a:pt x="13716" y="0"/>
                  </a:lnTo>
                  <a:lnTo>
                    <a:pt x="12192" y="1523"/>
                  </a:lnTo>
                  <a:lnTo>
                    <a:pt x="10668" y="3047"/>
                  </a:lnTo>
                  <a:lnTo>
                    <a:pt x="9144" y="4571"/>
                  </a:lnTo>
                  <a:lnTo>
                    <a:pt x="7619" y="6095"/>
                  </a:lnTo>
                  <a:lnTo>
                    <a:pt x="7619" y="9143"/>
                  </a:lnTo>
                  <a:lnTo>
                    <a:pt x="6096" y="10667"/>
                  </a:lnTo>
                  <a:lnTo>
                    <a:pt x="6096" y="15239"/>
                  </a:lnTo>
                  <a:lnTo>
                    <a:pt x="4571" y="16763"/>
                  </a:lnTo>
                  <a:lnTo>
                    <a:pt x="3048" y="19811"/>
                  </a:lnTo>
                  <a:lnTo>
                    <a:pt x="3048" y="21335"/>
                  </a:lnTo>
                  <a:lnTo>
                    <a:pt x="0" y="21335"/>
                  </a:lnTo>
                </a:path>
              </a:pathLst>
            </a:custGeom>
            <a:ln w="1524">
              <a:solidFill>
                <a:srgbClr val="1E1A16"/>
              </a:solidFill>
            </a:ln>
          </p:spPr>
          <p:txBody>
            <a:bodyPr wrap="square" lIns="0" tIns="0" rIns="0" bIns="0" rtlCol="0">
              <a:noAutofit/>
            </a:bodyPr>
            <a:lstStyle/>
            <a:p>
              <a:endParaRPr sz="700"/>
            </a:p>
          </p:txBody>
        </p:sp>
        <p:sp>
          <p:nvSpPr>
            <p:cNvPr id="2221" name="object 2262"/>
            <p:cNvSpPr/>
            <p:nvPr/>
          </p:nvSpPr>
          <p:spPr>
            <a:xfrm>
              <a:off x="7636691" y="2751940"/>
              <a:ext cx="41048" cy="60763"/>
            </a:xfrm>
            <a:custGeom>
              <a:avLst/>
              <a:gdLst/>
              <a:ahLst/>
              <a:cxnLst/>
              <a:rect l="l" t="t" r="r" b="b"/>
              <a:pathLst>
                <a:path w="15240" h="22859">
                  <a:moveTo>
                    <a:pt x="3048" y="22859"/>
                  </a:moveTo>
                  <a:lnTo>
                    <a:pt x="3048" y="21335"/>
                  </a:lnTo>
                  <a:lnTo>
                    <a:pt x="4571" y="19811"/>
                  </a:lnTo>
                  <a:lnTo>
                    <a:pt x="6095" y="18287"/>
                  </a:lnTo>
                  <a:lnTo>
                    <a:pt x="7619" y="15239"/>
                  </a:lnTo>
                  <a:lnTo>
                    <a:pt x="9143" y="13715"/>
                  </a:lnTo>
                  <a:lnTo>
                    <a:pt x="9143" y="9143"/>
                  </a:lnTo>
                  <a:lnTo>
                    <a:pt x="10668" y="6095"/>
                  </a:lnTo>
                  <a:lnTo>
                    <a:pt x="12192" y="4571"/>
                  </a:lnTo>
                  <a:lnTo>
                    <a:pt x="12192" y="3047"/>
                  </a:lnTo>
                  <a:lnTo>
                    <a:pt x="13715" y="1523"/>
                  </a:lnTo>
                  <a:lnTo>
                    <a:pt x="15240" y="0"/>
                  </a:lnTo>
                  <a:lnTo>
                    <a:pt x="12192" y="0"/>
                  </a:lnTo>
                  <a:lnTo>
                    <a:pt x="10668" y="1523"/>
                  </a:lnTo>
                  <a:lnTo>
                    <a:pt x="9143" y="3047"/>
                  </a:lnTo>
                  <a:lnTo>
                    <a:pt x="7619" y="4571"/>
                  </a:lnTo>
                  <a:lnTo>
                    <a:pt x="6095" y="6095"/>
                  </a:lnTo>
                  <a:lnTo>
                    <a:pt x="6095" y="9143"/>
                  </a:lnTo>
                  <a:lnTo>
                    <a:pt x="4571" y="10667"/>
                  </a:lnTo>
                  <a:lnTo>
                    <a:pt x="4571" y="13715"/>
                  </a:lnTo>
                  <a:lnTo>
                    <a:pt x="3048" y="15239"/>
                  </a:lnTo>
                  <a:lnTo>
                    <a:pt x="3048" y="19811"/>
                  </a:lnTo>
                  <a:lnTo>
                    <a:pt x="1523" y="21335"/>
                  </a:lnTo>
                  <a:lnTo>
                    <a:pt x="0" y="22859"/>
                  </a:lnTo>
                  <a:lnTo>
                    <a:pt x="3048" y="22859"/>
                  </a:lnTo>
                  <a:close/>
                </a:path>
              </a:pathLst>
            </a:custGeom>
            <a:solidFill>
              <a:srgbClr val="DC2B18"/>
            </a:solidFill>
          </p:spPr>
          <p:txBody>
            <a:bodyPr wrap="square" lIns="0" tIns="0" rIns="0" bIns="0" rtlCol="0">
              <a:noAutofit/>
            </a:bodyPr>
            <a:lstStyle/>
            <a:p>
              <a:endParaRPr sz="700"/>
            </a:p>
          </p:txBody>
        </p:sp>
        <p:sp>
          <p:nvSpPr>
            <p:cNvPr id="2222" name="object 2263"/>
            <p:cNvSpPr/>
            <p:nvPr/>
          </p:nvSpPr>
          <p:spPr>
            <a:xfrm>
              <a:off x="7632586" y="2751940"/>
              <a:ext cx="49258" cy="60763"/>
            </a:xfrm>
            <a:custGeom>
              <a:avLst/>
              <a:gdLst/>
              <a:ahLst/>
              <a:cxnLst/>
              <a:rect l="l" t="t" r="r" b="b"/>
              <a:pathLst>
                <a:path w="18288" h="22859">
                  <a:moveTo>
                    <a:pt x="0" y="22859"/>
                  </a:moveTo>
                  <a:lnTo>
                    <a:pt x="1524" y="22859"/>
                  </a:lnTo>
                  <a:lnTo>
                    <a:pt x="4572" y="21335"/>
                  </a:lnTo>
                  <a:lnTo>
                    <a:pt x="6096" y="19811"/>
                  </a:lnTo>
                  <a:lnTo>
                    <a:pt x="7620" y="18287"/>
                  </a:lnTo>
                  <a:lnTo>
                    <a:pt x="9144" y="15239"/>
                  </a:lnTo>
                  <a:lnTo>
                    <a:pt x="10668" y="13715"/>
                  </a:lnTo>
                  <a:lnTo>
                    <a:pt x="10668" y="9143"/>
                  </a:lnTo>
                  <a:lnTo>
                    <a:pt x="12192" y="6095"/>
                  </a:lnTo>
                  <a:lnTo>
                    <a:pt x="13716" y="4571"/>
                  </a:lnTo>
                  <a:lnTo>
                    <a:pt x="13716" y="3047"/>
                  </a:lnTo>
                  <a:lnTo>
                    <a:pt x="15240" y="1523"/>
                  </a:lnTo>
                  <a:lnTo>
                    <a:pt x="16764" y="0"/>
                  </a:lnTo>
                  <a:lnTo>
                    <a:pt x="18288" y="0"/>
                  </a:lnTo>
                  <a:lnTo>
                    <a:pt x="13716" y="0"/>
                  </a:lnTo>
                  <a:lnTo>
                    <a:pt x="12192" y="1523"/>
                  </a:lnTo>
                  <a:lnTo>
                    <a:pt x="10668" y="3047"/>
                  </a:lnTo>
                  <a:lnTo>
                    <a:pt x="9144" y="4571"/>
                  </a:lnTo>
                  <a:lnTo>
                    <a:pt x="7620" y="6095"/>
                  </a:lnTo>
                  <a:lnTo>
                    <a:pt x="7620" y="9143"/>
                  </a:lnTo>
                  <a:lnTo>
                    <a:pt x="6096" y="10667"/>
                  </a:lnTo>
                  <a:lnTo>
                    <a:pt x="6096" y="13715"/>
                  </a:lnTo>
                  <a:lnTo>
                    <a:pt x="4572" y="15239"/>
                  </a:lnTo>
                  <a:lnTo>
                    <a:pt x="4572" y="19811"/>
                  </a:lnTo>
                  <a:lnTo>
                    <a:pt x="3048" y="21335"/>
                  </a:lnTo>
                  <a:lnTo>
                    <a:pt x="1524" y="21335"/>
                  </a:lnTo>
                  <a:lnTo>
                    <a:pt x="1524" y="22859"/>
                  </a:lnTo>
                  <a:lnTo>
                    <a:pt x="0" y="22859"/>
                  </a:lnTo>
                </a:path>
              </a:pathLst>
            </a:custGeom>
            <a:ln w="1524">
              <a:solidFill>
                <a:srgbClr val="1E1A16"/>
              </a:solidFill>
            </a:ln>
          </p:spPr>
          <p:txBody>
            <a:bodyPr wrap="square" lIns="0" tIns="0" rIns="0" bIns="0" rtlCol="0">
              <a:noAutofit/>
            </a:bodyPr>
            <a:lstStyle/>
            <a:p>
              <a:endParaRPr sz="700"/>
            </a:p>
          </p:txBody>
        </p:sp>
        <p:sp>
          <p:nvSpPr>
            <p:cNvPr id="2223" name="object 2264"/>
            <p:cNvSpPr/>
            <p:nvPr/>
          </p:nvSpPr>
          <p:spPr>
            <a:xfrm>
              <a:off x="7813198" y="2751940"/>
              <a:ext cx="41045" cy="60763"/>
            </a:xfrm>
            <a:custGeom>
              <a:avLst/>
              <a:gdLst/>
              <a:ahLst/>
              <a:cxnLst/>
              <a:rect l="l" t="t" r="r" b="b"/>
              <a:pathLst>
                <a:path w="15239" h="22859">
                  <a:moveTo>
                    <a:pt x="0" y="22859"/>
                  </a:moveTo>
                  <a:lnTo>
                    <a:pt x="1523" y="22859"/>
                  </a:lnTo>
                  <a:lnTo>
                    <a:pt x="3048" y="21335"/>
                  </a:lnTo>
                  <a:lnTo>
                    <a:pt x="4571" y="21335"/>
                  </a:lnTo>
                  <a:lnTo>
                    <a:pt x="6096" y="19811"/>
                  </a:lnTo>
                  <a:lnTo>
                    <a:pt x="7619" y="18287"/>
                  </a:lnTo>
                  <a:lnTo>
                    <a:pt x="9143" y="15239"/>
                  </a:lnTo>
                  <a:lnTo>
                    <a:pt x="9143" y="13715"/>
                  </a:lnTo>
                  <a:lnTo>
                    <a:pt x="10668" y="10667"/>
                  </a:lnTo>
                  <a:lnTo>
                    <a:pt x="10668" y="9143"/>
                  </a:lnTo>
                  <a:lnTo>
                    <a:pt x="12191" y="6095"/>
                  </a:lnTo>
                  <a:lnTo>
                    <a:pt x="12191" y="4571"/>
                  </a:lnTo>
                  <a:lnTo>
                    <a:pt x="13716" y="1523"/>
                  </a:lnTo>
                  <a:lnTo>
                    <a:pt x="15239" y="0"/>
                  </a:lnTo>
                  <a:lnTo>
                    <a:pt x="12191" y="0"/>
                  </a:lnTo>
                  <a:lnTo>
                    <a:pt x="10668" y="1523"/>
                  </a:lnTo>
                  <a:lnTo>
                    <a:pt x="9143" y="4571"/>
                  </a:lnTo>
                  <a:lnTo>
                    <a:pt x="7619" y="6095"/>
                  </a:lnTo>
                  <a:lnTo>
                    <a:pt x="7619" y="9143"/>
                  </a:lnTo>
                  <a:lnTo>
                    <a:pt x="6096" y="10667"/>
                  </a:lnTo>
                  <a:lnTo>
                    <a:pt x="6096" y="13715"/>
                  </a:lnTo>
                  <a:lnTo>
                    <a:pt x="4571" y="15239"/>
                  </a:lnTo>
                  <a:lnTo>
                    <a:pt x="4571" y="18287"/>
                  </a:lnTo>
                  <a:lnTo>
                    <a:pt x="3048" y="19811"/>
                  </a:lnTo>
                  <a:lnTo>
                    <a:pt x="1523" y="21335"/>
                  </a:lnTo>
                  <a:lnTo>
                    <a:pt x="0" y="22859"/>
                  </a:lnTo>
                  <a:close/>
                </a:path>
              </a:pathLst>
            </a:custGeom>
            <a:solidFill>
              <a:srgbClr val="DC2B18"/>
            </a:solidFill>
          </p:spPr>
          <p:txBody>
            <a:bodyPr wrap="square" lIns="0" tIns="0" rIns="0" bIns="0" rtlCol="0">
              <a:noAutofit/>
            </a:bodyPr>
            <a:lstStyle/>
            <a:p>
              <a:endParaRPr sz="700"/>
            </a:p>
          </p:txBody>
        </p:sp>
        <p:sp>
          <p:nvSpPr>
            <p:cNvPr id="2224" name="object 2265"/>
            <p:cNvSpPr/>
            <p:nvPr/>
          </p:nvSpPr>
          <p:spPr>
            <a:xfrm>
              <a:off x="7813198" y="2751940"/>
              <a:ext cx="45150" cy="56712"/>
            </a:xfrm>
            <a:custGeom>
              <a:avLst/>
              <a:gdLst/>
              <a:ahLst/>
              <a:cxnLst/>
              <a:rect l="l" t="t" r="r" b="b"/>
              <a:pathLst>
                <a:path w="16763" h="21335">
                  <a:moveTo>
                    <a:pt x="0" y="21335"/>
                  </a:moveTo>
                  <a:lnTo>
                    <a:pt x="4571" y="21335"/>
                  </a:lnTo>
                  <a:lnTo>
                    <a:pt x="6096" y="19811"/>
                  </a:lnTo>
                  <a:lnTo>
                    <a:pt x="7619" y="16763"/>
                  </a:lnTo>
                  <a:lnTo>
                    <a:pt x="9143" y="15239"/>
                  </a:lnTo>
                  <a:lnTo>
                    <a:pt x="9143" y="13715"/>
                  </a:lnTo>
                  <a:lnTo>
                    <a:pt x="10668" y="10667"/>
                  </a:lnTo>
                  <a:lnTo>
                    <a:pt x="10668" y="9143"/>
                  </a:lnTo>
                  <a:lnTo>
                    <a:pt x="12191" y="6095"/>
                  </a:lnTo>
                  <a:lnTo>
                    <a:pt x="12191" y="4571"/>
                  </a:lnTo>
                  <a:lnTo>
                    <a:pt x="13716" y="1523"/>
                  </a:lnTo>
                  <a:lnTo>
                    <a:pt x="15239" y="0"/>
                  </a:lnTo>
                  <a:lnTo>
                    <a:pt x="16763" y="0"/>
                  </a:lnTo>
                  <a:lnTo>
                    <a:pt x="12191" y="0"/>
                  </a:lnTo>
                  <a:lnTo>
                    <a:pt x="10668" y="1523"/>
                  </a:lnTo>
                  <a:lnTo>
                    <a:pt x="9143" y="4571"/>
                  </a:lnTo>
                  <a:lnTo>
                    <a:pt x="7619" y="6095"/>
                  </a:lnTo>
                  <a:lnTo>
                    <a:pt x="7619" y="9143"/>
                  </a:lnTo>
                  <a:lnTo>
                    <a:pt x="6096" y="10667"/>
                  </a:lnTo>
                  <a:lnTo>
                    <a:pt x="6096" y="13715"/>
                  </a:lnTo>
                  <a:lnTo>
                    <a:pt x="4571" y="15239"/>
                  </a:lnTo>
                  <a:lnTo>
                    <a:pt x="4571" y="16763"/>
                  </a:lnTo>
                  <a:lnTo>
                    <a:pt x="3048" y="19811"/>
                  </a:lnTo>
                  <a:lnTo>
                    <a:pt x="1523" y="21335"/>
                  </a:lnTo>
                  <a:lnTo>
                    <a:pt x="0" y="21335"/>
                  </a:lnTo>
                </a:path>
              </a:pathLst>
            </a:custGeom>
            <a:ln w="1524">
              <a:solidFill>
                <a:srgbClr val="1E1A16"/>
              </a:solidFill>
            </a:ln>
          </p:spPr>
          <p:txBody>
            <a:bodyPr wrap="square" lIns="0" tIns="0" rIns="0" bIns="0" rtlCol="0">
              <a:noAutofit/>
            </a:bodyPr>
            <a:lstStyle/>
            <a:p>
              <a:endParaRPr sz="700"/>
            </a:p>
          </p:txBody>
        </p:sp>
        <p:sp>
          <p:nvSpPr>
            <p:cNvPr id="2225" name="object 2266"/>
            <p:cNvSpPr/>
            <p:nvPr/>
          </p:nvSpPr>
          <p:spPr>
            <a:xfrm>
              <a:off x="7829617" y="2654714"/>
              <a:ext cx="94408" cy="113427"/>
            </a:xfrm>
            <a:custGeom>
              <a:avLst/>
              <a:gdLst/>
              <a:ahLst/>
              <a:cxnLst/>
              <a:rect l="l" t="t" r="r" b="b"/>
              <a:pathLst>
                <a:path w="35051" h="42672">
                  <a:moveTo>
                    <a:pt x="3047" y="27431"/>
                  </a:moveTo>
                  <a:lnTo>
                    <a:pt x="3047" y="30479"/>
                  </a:lnTo>
                  <a:lnTo>
                    <a:pt x="1523" y="32003"/>
                  </a:lnTo>
                  <a:lnTo>
                    <a:pt x="1523" y="33527"/>
                  </a:lnTo>
                  <a:lnTo>
                    <a:pt x="0" y="35051"/>
                  </a:lnTo>
                  <a:lnTo>
                    <a:pt x="1523" y="36575"/>
                  </a:lnTo>
                  <a:lnTo>
                    <a:pt x="3047" y="38099"/>
                  </a:lnTo>
                  <a:lnTo>
                    <a:pt x="3047" y="41147"/>
                  </a:lnTo>
                  <a:lnTo>
                    <a:pt x="4571" y="41147"/>
                  </a:lnTo>
                  <a:lnTo>
                    <a:pt x="4571" y="42671"/>
                  </a:lnTo>
                  <a:lnTo>
                    <a:pt x="9143" y="42671"/>
                  </a:lnTo>
                  <a:lnTo>
                    <a:pt x="10667" y="41147"/>
                  </a:lnTo>
                  <a:lnTo>
                    <a:pt x="15239" y="41147"/>
                  </a:lnTo>
                  <a:lnTo>
                    <a:pt x="15239" y="39623"/>
                  </a:lnTo>
                  <a:lnTo>
                    <a:pt x="18287" y="39623"/>
                  </a:lnTo>
                  <a:lnTo>
                    <a:pt x="16763" y="36575"/>
                  </a:lnTo>
                  <a:lnTo>
                    <a:pt x="19812" y="36575"/>
                  </a:lnTo>
                  <a:lnTo>
                    <a:pt x="16763" y="35051"/>
                  </a:lnTo>
                  <a:lnTo>
                    <a:pt x="19812" y="35051"/>
                  </a:lnTo>
                  <a:lnTo>
                    <a:pt x="18287" y="32003"/>
                  </a:lnTo>
                  <a:lnTo>
                    <a:pt x="19812" y="32003"/>
                  </a:lnTo>
                  <a:lnTo>
                    <a:pt x="21335" y="30479"/>
                  </a:lnTo>
                  <a:lnTo>
                    <a:pt x="22860" y="30479"/>
                  </a:lnTo>
                  <a:lnTo>
                    <a:pt x="22860" y="28955"/>
                  </a:lnTo>
                  <a:lnTo>
                    <a:pt x="25907" y="28955"/>
                  </a:lnTo>
                  <a:lnTo>
                    <a:pt x="25907" y="27431"/>
                  </a:lnTo>
                  <a:lnTo>
                    <a:pt x="28955" y="27431"/>
                  </a:lnTo>
                  <a:lnTo>
                    <a:pt x="32003" y="25907"/>
                  </a:lnTo>
                  <a:lnTo>
                    <a:pt x="32003" y="22859"/>
                  </a:lnTo>
                  <a:lnTo>
                    <a:pt x="33527" y="22859"/>
                  </a:lnTo>
                  <a:lnTo>
                    <a:pt x="35051" y="21335"/>
                  </a:lnTo>
                  <a:lnTo>
                    <a:pt x="35051" y="13715"/>
                  </a:lnTo>
                  <a:lnTo>
                    <a:pt x="33527" y="12191"/>
                  </a:lnTo>
                  <a:lnTo>
                    <a:pt x="33527" y="9143"/>
                  </a:lnTo>
                  <a:lnTo>
                    <a:pt x="32003" y="9143"/>
                  </a:lnTo>
                  <a:lnTo>
                    <a:pt x="32003" y="7619"/>
                  </a:lnTo>
                  <a:lnTo>
                    <a:pt x="30480" y="6095"/>
                  </a:lnTo>
                  <a:lnTo>
                    <a:pt x="28955" y="4571"/>
                  </a:lnTo>
                  <a:lnTo>
                    <a:pt x="27431" y="4571"/>
                  </a:lnTo>
                  <a:lnTo>
                    <a:pt x="25907" y="3047"/>
                  </a:lnTo>
                  <a:lnTo>
                    <a:pt x="24383" y="1523"/>
                  </a:lnTo>
                  <a:lnTo>
                    <a:pt x="21335" y="1523"/>
                  </a:lnTo>
                  <a:lnTo>
                    <a:pt x="19812" y="0"/>
                  </a:lnTo>
                  <a:lnTo>
                    <a:pt x="13715" y="0"/>
                  </a:lnTo>
                  <a:lnTo>
                    <a:pt x="12191" y="1523"/>
                  </a:lnTo>
                  <a:lnTo>
                    <a:pt x="9143" y="1523"/>
                  </a:lnTo>
                  <a:lnTo>
                    <a:pt x="6095" y="3047"/>
                  </a:lnTo>
                  <a:lnTo>
                    <a:pt x="4571" y="4571"/>
                  </a:lnTo>
                  <a:lnTo>
                    <a:pt x="3047" y="4571"/>
                  </a:lnTo>
                  <a:lnTo>
                    <a:pt x="1523" y="7619"/>
                  </a:lnTo>
                  <a:lnTo>
                    <a:pt x="1523" y="9143"/>
                  </a:lnTo>
                  <a:lnTo>
                    <a:pt x="0" y="9143"/>
                  </a:lnTo>
                  <a:lnTo>
                    <a:pt x="0" y="18287"/>
                  </a:lnTo>
                  <a:lnTo>
                    <a:pt x="1523" y="18287"/>
                  </a:lnTo>
                  <a:lnTo>
                    <a:pt x="1523" y="19811"/>
                  </a:lnTo>
                  <a:lnTo>
                    <a:pt x="3047" y="21335"/>
                  </a:lnTo>
                  <a:lnTo>
                    <a:pt x="3047" y="25907"/>
                  </a:lnTo>
                  <a:lnTo>
                    <a:pt x="4571" y="25907"/>
                  </a:lnTo>
                  <a:lnTo>
                    <a:pt x="4571" y="27431"/>
                  </a:lnTo>
                  <a:lnTo>
                    <a:pt x="3047" y="27431"/>
                  </a:lnTo>
                  <a:close/>
                </a:path>
              </a:pathLst>
            </a:custGeom>
            <a:solidFill>
              <a:srgbClr val="EF9C9F"/>
            </a:solidFill>
          </p:spPr>
          <p:txBody>
            <a:bodyPr wrap="square" lIns="0" tIns="0" rIns="0" bIns="0" rtlCol="0">
              <a:noAutofit/>
            </a:bodyPr>
            <a:lstStyle/>
            <a:p>
              <a:endParaRPr sz="700"/>
            </a:p>
          </p:txBody>
        </p:sp>
        <p:sp>
          <p:nvSpPr>
            <p:cNvPr id="2226" name="object 2267"/>
            <p:cNvSpPr/>
            <p:nvPr/>
          </p:nvSpPr>
          <p:spPr>
            <a:xfrm>
              <a:off x="7833722" y="2658765"/>
              <a:ext cx="86198" cy="105328"/>
            </a:xfrm>
            <a:custGeom>
              <a:avLst/>
              <a:gdLst/>
              <a:ahLst/>
              <a:cxnLst/>
              <a:rect l="l" t="t" r="r" b="b"/>
              <a:pathLst>
                <a:path w="32003" h="39624">
                  <a:moveTo>
                    <a:pt x="25908" y="3047"/>
                  </a:moveTo>
                  <a:lnTo>
                    <a:pt x="22860" y="3047"/>
                  </a:lnTo>
                  <a:lnTo>
                    <a:pt x="22860" y="1523"/>
                  </a:lnTo>
                  <a:lnTo>
                    <a:pt x="19812" y="1523"/>
                  </a:lnTo>
                  <a:lnTo>
                    <a:pt x="19812" y="0"/>
                  </a:lnTo>
                  <a:lnTo>
                    <a:pt x="10668" y="0"/>
                  </a:lnTo>
                  <a:lnTo>
                    <a:pt x="10668" y="1523"/>
                  </a:lnTo>
                  <a:lnTo>
                    <a:pt x="9143" y="1523"/>
                  </a:lnTo>
                  <a:lnTo>
                    <a:pt x="6096" y="3047"/>
                  </a:lnTo>
                  <a:lnTo>
                    <a:pt x="4571" y="3047"/>
                  </a:lnTo>
                  <a:lnTo>
                    <a:pt x="3048" y="4571"/>
                  </a:lnTo>
                  <a:lnTo>
                    <a:pt x="1523" y="6095"/>
                  </a:lnTo>
                  <a:lnTo>
                    <a:pt x="1523" y="7619"/>
                  </a:lnTo>
                  <a:lnTo>
                    <a:pt x="0" y="9143"/>
                  </a:lnTo>
                  <a:lnTo>
                    <a:pt x="0" y="16763"/>
                  </a:lnTo>
                  <a:lnTo>
                    <a:pt x="1523" y="16763"/>
                  </a:lnTo>
                  <a:lnTo>
                    <a:pt x="1523" y="21335"/>
                  </a:lnTo>
                  <a:lnTo>
                    <a:pt x="3048" y="21335"/>
                  </a:lnTo>
                  <a:lnTo>
                    <a:pt x="3048" y="24383"/>
                  </a:lnTo>
                  <a:lnTo>
                    <a:pt x="4571" y="25907"/>
                  </a:lnTo>
                  <a:lnTo>
                    <a:pt x="4571" y="27431"/>
                  </a:lnTo>
                  <a:lnTo>
                    <a:pt x="1523" y="27431"/>
                  </a:lnTo>
                  <a:lnTo>
                    <a:pt x="3048" y="28955"/>
                  </a:lnTo>
                  <a:lnTo>
                    <a:pt x="1523" y="30479"/>
                  </a:lnTo>
                  <a:lnTo>
                    <a:pt x="1523" y="32003"/>
                  </a:lnTo>
                  <a:lnTo>
                    <a:pt x="0" y="33527"/>
                  </a:lnTo>
                  <a:lnTo>
                    <a:pt x="1523" y="35051"/>
                  </a:lnTo>
                  <a:lnTo>
                    <a:pt x="3048" y="36575"/>
                  </a:lnTo>
                  <a:lnTo>
                    <a:pt x="3048" y="38099"/>
                  </a:lnTo>
                  <a:lnTo>
                    <a:pt x="4571" y="39623"/>
                  </a:lnTo>
                  <a:lnTo>
                    <a:pt x="9143" y="39623"/>
                  </a:lnTo>
                  <a:lnTo>
                    <a:pt x="9143" y="38099"/>
                  </a:lnTo>
                  <a:lnTo>
                    <a:pt x="13716" y="38099"/>
                  </a:lnTo>
                  <a:lnTo>
                    <a:pt x="13716" y="35051"/>
                  </a:lnTo>
                  <a:lnTo>
                    <a:pt x="15240" y="35051"/>
                  </a:lnTo>
                  <a:lnTo>
                    <a:pt x="13716" y="33527"/>
                  </a:lnTo>
                  <a:lnTo>
                    <a:pt x="16763" y="32003"/>
                  </a:lnTo>
                  <a:lnTo>
                    <a:pt x="15240" y="30479"/>
                  </a:lnTo>
                  <a:lnTo>
                    <a:pt x="16763" y="28955"/>
                  </a:lnTo>
                  <a:lnTo>
                    <a:pt x="18288" y="28955"/>
                  </a:lnTo>
                  <a:lnTo>
                    <a:pt x="19812" y="27431"/>
                  </a:lnTo>
                  <a:lnTo>
                    <a:pt x="21336" y="27431"/>
                  </a:lnTo>
                  <a:lnTo>
                    <a:pt x="21336" y="25907"/>
                  </a:lnTo>
                  <a:lnTo>
                    <a:pt x="24383" y="25907"/>
                  </a:lnTo>
                  <a:lnTo>
                    <a:pt x="27431" y="24383"/>
                  </a:lnTo>
                  <a:lnTo>
                    <a:pt x="28956" y="22859"/>
                  </a:lnTo>
                  <a:lnTo>
                    <a:pt x="28956" y="21335"/>
                  </a:lnTo>
                  <a:lnTo>
                    <a:pt x="30480" y="21335"/>
                  </a:lnTo>
                  <a:lnTo>
                    <a:pt x="32003" y="18287"/>
                  </a:lnTo>
                  <a:lnTo>
                    <a:pt x="32003" y="12191"/>
                  </a:lnTo>
                  <a:lnTo>
                    <a:pt x="30480" y="10667"/>
                  </a:lnTo>
                  <a:lnTo>
                    <a:pt x="30480" y="7619"/>
                  </a:lnTo>
                  <a:lnTo>
                    <a:pt x="28956" y="7619"/>
                  </a:lnTo>
                  <a:lnTo>
                    <a:pt x="28956" y="6095"/>
                  </a:lnTo>
                  <a:lnTo>
                    <a:pt x="27431" y="6095"/>
                  </a:lnTo>
                  <a:lnTo>
                    <a:pt x="25908" y="4571"/>
                  </a:lnTo>
                  <a:lnTo>
                    <a:pt x="25908" y="3047"/>
                  </a:lnTo>
                  <a:close/>
                </a:path>
              </a:pathLst>
            </a:custGeom>
            <a:solidFill>
              <a:srgbClr val="DC2B18"/>
            </a:solidFill>
          </p:spPr>
          <p:txBody>
            <a:bodyPr wrap="square" lIns="0" tIns="0" rIns="0" bIns="0" rtlCol="0">
              <a:noAutofit/>
            </a:bodyPr>
            <a:lstStyle/>
            <a:p>
              <a:endParaRPr sz="700"/>
            </a:p>
          </p:txBody>
        </p:sp>
        <p:sp>
          <p:nvSpPr>
            <p:cNvPr id="2227" name="object 2268"/>
            <p:cNvSpPr/>
            <p:nvPr/>
          </p:nvSpPr>
          <p:spPr>
            <a:xfrm>
              <a:off x="7837827" y="2735735"/>
              <a:ext cx="28734" cy="20253"/>
            </a:xfrm>
            <a:custGeom>
              <a:avLst/>
              <a:gdLst/>
              <a:ahLst/>
              <a:cxnLst/>
              <a:rect l="l" t="t" r="r" b="b"/>
              <a:pathLst>
                <a:path w="10668" h="7620">
                  <a:moveTo>
                    <a:pt x="9144" y="1523"/>
                  </a:moveTo>
                  <a:lnTo>
                    <a:pt x="6096" y="1523"/>
                  </a:lnTo>
                  <a:lnTo>
                    <a:pt x="6096" y="0"/>
                  </a:lnTo>
                  <a:lnTo>
                    <a:pt x="3048" y="0"/>
                  </a:lnTo>
                  <a:lnTo>
                    <a:pt x="3048" y="1523"/>
                  </a:lnTo>
                  <a:lnTo>
                    <a:pt x="1524" y="1523"/>
                  </a:lnTo>
                  <a:lnTo>
                    <a:pt x="3048" y="3048"/>
                  </a:lnTo>
                  <a:lnTo>
                    <a:pt x="0" y="4571"/>
                  </a:lnTo>
                  <a:lnTo>
                    <a:pt x="1524" y="6096"/>
                  </a:lnTo>
                  <a:lnTo>
                    <a:pt x="4572" y="6096"/>
                  </a:lnTo>
                  <a:lnTo>
                    <a:pt x="6096" y="7619"/>
                  </a:lnTo>
                  <a:lnTo>
                    <a:pt x="9144" y="7619"/>
                  </a:lnTo>
                  <a:lnTo>
                    <a:pt x="9144" y="6096"/>
                  </a:lnTo>
                  <a:lnTo>
                    <a:pt x="10668" y="4571"/>
                  </a:lnTo>
                  <a:lnTo>
                    <a:pt x="10668" y="1523"/>
                  </a:lnTo>
                  <a:lnTo>
                    <a:pt x="9144" y="1523"/>
                  </a:lnTo>
                  <a:close/>
                </a:path>
              </a:pathLst>
            </a:custGeom>
            <a:solidFill>
              <a:srgbClr val="DC254A"/>
            </a:solidFill>
          </p:spPr>
          <p:txBody>
            <a:bodyPr wrap="square" lIns="0" tIns="0" rIns="0" bIns="0" rtlCol="0">
              <a:noAutofit/>
            </a:bodyPr>
            <a:lstStyle/>
            <a:p>
              <a:endParaRPr sz="700"/>
            </a:p>
          </p:txBody>
        </p:sp>
        <p:sp>
          <p:nvSpPr>
            <p:cNvPr id="2228" name="object 2269"/>
            <p:cNvSpPr/>
            <p:nvPr/>
          </p:nvSpPr>
          <p:spPr>
            <a:xfrm>
              <a:off x="7846036" y="2758016"/>
              <a:ext cx="4105" cy="0"/>
            </a:xfrm>
            <a:custGeom>
              <a:avLst/>
              <a:gdLst/>
              <a:ahLst/>
              <a:cxnLst/>
              <a:rect l="l" t="t" r="r" b="b"/>
              <a:pathLst>
                <a:path w="1524">
                  <a:moveTo>
                    <a:pt x="0" y="0"/>
                  </a:moveTo>
                  <a:lnTo>
                    <a:pt x="1524" y="0"/>
                  </a:lnTo>
                </a:path>
              </a:pathLst>
            </a:custGeom>
            <a:ln w="2793">
              <a:solidFill>
                <a:srgbClr val="0090E0"/>
              </a:solidFill>
            </a:ln>
          </p:spPr>
          <p:txBody>
            <a:bodyPr wrap="square" lIns="0" tIns="0" rIns="0" bIns="0" rtlCol="0">
              <a:noAutofit/>
            </a:bodyPr>
            <a:lstStyle/>
            <a:p>
              <a:endParaRPr sz="700"/>
            </a:p>
          </p:txBody>
        </p:sp>
        <p:sp>
          <p:nvSpPr>
            <p:cNvPr id="2229" name="object 2270"/>
            <p:cNvSpPr/>
            <p:nvPr/>
          </p:nvSpPr>
          <p:spPr>
            <a:xfrm>
              <a:off x="7854246" y="2687120"/>
              <a:ext cx="36943" cy="28357"/>
            </a:xfrm>
            <a:custGeom>
              <a:avLst/>
              <a:gdLst/>
              <a:ahLst/>
              <a:cxnLst/>
              <a:rect l="l" t="t" r="r" b="b"/>
              <a:pathLst>
                <a:path w="13716" h="10668">
                  <a:moveTo>
                    <a:pt x="13716" y="6096"/>
                  </a:moveTo>
                  <a:lnTo>
                    <a:pt x="13716" y="4572"/>
                  </a:lnTo>
                  <a:lnTo>
                    <a:pt x="12192" y="4572"/>
                  </a:lnTo>
                  <a:lnTo>
                    <a:pt x="12192" y="1524"/>
                  </a:lnTo>
                  <a:lnTo>
                    <a:pt x="10668" y="0"/>
                  </a:lnTo>
                  <a:lnTo>
                    <a:pt x="7620" y="0"/>
                  </a:lnTo>
                  <a:lnTo>
                    <a:pt x="7620" y="1524"/>
                  </a:lnTo>
                  <a:lnTo>
                    <a:pt x="3048" y="1524"/>
                  </a:lnTo>
                  <a:lnTo>
                    <a:pt x="3048" y="0"/>
                  </a:lnTo>
                  <a:lnTo>
                    <a:pt x="1524" y="0"/>
                  </a:lnTo>
                  <a:lnTo>
                    <a:pt x="0" y="1524"/>
                  </a:lnTo>
                  <a:lnTo>
                    <a:pt x="0" y="9144"/>
                  </a:lnTo>
                  <a:lnTo>
                    <a:pt x="1524" y="9144"/>
                  </a:lnTo>
                  <a:lnTo>
                    <a:pt x="1524" y="10668"/>
                  </a:lnTo>
                  <a:lnTo>
                    <a:pt x="13716" y="10668"/>
                  </a:lnTo>
                  <a:lnTo>
                    <a:pt x="12192" y="9144"/>
                  </a:lnTo>
                  <a:lnTo>
                    <a:pt x="13716" y="7620"/>
                  </a:lnTo>
                  <a:lnTo>
                    <a:pt x="13716" y="6096"/>
                  </a:lnTo>
                  <a:close/>
                </a:path>
              </a:pathLst>
            </a:custGeom>
            <a:solidFill>
              <a:srgbClr val="EF9C9F"/>
            </a:solidFill>
          </p:spPr>
          <p:txBody>
            <a:bodyPr wrap="square" lIns="0" tIns="0" rIns="0" bIns="0" rtlCol="0">
              <a:noAutofit/>
            </a:bodyPr>
            <a:lstStyle/>
            <a:p>
              <a:endParaRPr sz="700"/>
            </a:p>
          </p:txBody>
        </p:sp>
        <p:sp>
          <p:nvSpPr>
            <p:cNvPr id="2230" name="object 2271"/>
            <p:cNvSpPr/>
            <p:nvPr/>
          </p:nvSpPr>
          <p:spPr>
            <a:xfrm>
              <a:off x="7858351" y="2695222"/>
              <a:ext cx="28734" cy="40511"/>
            </a:xfrm>
            <a:custGeom>
              <a:avLst/>
              <a:gdLst/>
              <a:ahLst/>
              <a:cxnLst/>
              <a:rect l="l" t="t" r="r" b="b"/>
              <a:pathLst>
                <a:path w="10668" h="15240">
                  <a:moveTo>
                    <a:pt x="6096" y="1524"/>
                  </a:moveTo>
                  <a:lnTo>
                    <a:pt x="6096" y="0"/>
                  </a:lnTo>
                  <a:lnTo>
                    <a:pt x="1524" y="1524"/>
                  </a:lnTo>
                  <a:lnTo>
                    <a:pt x="0" y="7620"/>
                  </a:lnTo>
                  <a:lnTo>
                    <a:pt x="0" y="13716"/>
                  </a:lnTo>
                  <a:lnTo>
                    <a:pt x="1524" y="15240"/>
                  </a:lnTo>
                  <a:lnTo>
                    <a:pt x="3048" y="15240"/>
                  </a:lnTo>
                  <a:lnTo>
                    <a:pt x="10668" y="4572"/>
                  </a:lnTo>
                  <a:lnTo>
                    <a:pt x="9144" y="1524"/>
                  </a:lnTo>
                  <a:lnTo>
                    <a:pt x="7619" y="3048"/>
                  </a:lnTo>
                  <a:lnTo>
                    <a:pt x="6096" y="6096"/>
                  </a:lnTo>
                  <a:lnTo>
                    <a:pt x="3048" y="6096"/>
                  </a:lnTo>
                  <a:lnTo>
                    <a:pt x="1524" y="3048"/>
                  </a:lnTo>
                  <a:lnTo>
                    <a:pt x="3048" y="1524"/>
                  </a:lnTo>
                  <a:lnTo>
                    <a:pt x="6096" y="1524"/>
                  </a:lnTo>
                  <a:close/>
                </a:path>
              </a:pathLst>
            </a:custGeom>
            <a:solidFill>
              <a:srgbClr val="DC2B18"/>
            </a:solidFill>
          </p:spPr>
          <p:txBody>
            <a:bodyPr wrap="square" lIns="0" tIns="0" rIns="0" bIns="0" rtlCol="0">
              <a:noAutofit/>
            </a:bodyPr>
            <a:lstStyle/>
            <a:p>
              <a:endParaRPr sz="700"/>
            </a:p>
          </p:txBody>
        </p:sp>
        <p:sp>
          <p:nvSpPr>
            <p:cNvPr id="2231" name="object 2272"/>
            <p:cNvSpPr/>
            <p:nvPr/>
          </p:nvSpPr>
          <p:spPr>
            <a:xfrm>
              <a:off x="7866560" y="2703327"/>
              <a:ext cx="8210" cy="4048"/>
            </a:xfrm>
            <a:custGeom>
              <a:avLst/>
              <a:gdLst/>
              <a:ahLst/>
              <a:cxnLst/>
              <a:rect l="l" t="t" r="r" b="b"/>
              <a:pathLst>
                <a:path w="3048" h="1524">
                  <a:moveTo>
                    <a:pt x="3048" y="0"/>
                  </a:moveTo>
                  <a:lnTo>
                    <a:pt x="0" y="0"/>
                  </a:lnTo>
                  <a:lnTo>
                    <a:pt x="1524" y="1524"/>
                  </a:lnTo>
                  <a:lnTo>
                    <a:pt x="3048" y="0"/>
                  </a:lnTo>
                  <a:close/>
                </a:path>
              </a:pathLst>
            </a:custGeom>
            <a:solidFill>
              <a:srgbClr val="EFA127"/>
            </a:solidFill>
          </p:spPr>
          <p:txBody>
            <a:bodyPr wrap="square" lIns="0" tIns="0" rIns="0" bIns="0" rtlCol="0">
              <a:noAutofit/>
            </a:bodyPr>
            <a:lstStyle/>
            <a:p>
              <a:endParaRPr sz="700"/>
            </a:p>
          </p:txBody>
        </p:sp>
        <p:sp>
          <p:nvSpPr>
            <p:cNvPr id="2232" name="object 2273"/>
            <p:cNvSpPr/>
            <p:nvPr/>
          </p:nvSpPr>
          <p:spPr>
            <a:xfrm>
              <a:off x="7837827" y="2666867"/>
              <a:ext cx="69782" cy="72917"/>
            </a:xfrm>
            <a:custGeom>
              <a:avLst/>
              <a:gdLst/>
              <a:ahLst/>
              <a:cxnLst/>
              <a:rect l="l" t="t" r="r" b="b"/>
              <a:pathLst>
                <a:path w="25908" h="27431">
                  <a:moveTo>
                    <a:pt x="19812" y="15239"/>
                  </a:moveTo>
                  <a:lnTo>
                    <a:pt x="10668" y="25907"/>
                  </a:lnTo>
                  <a:lnTo>
                    <a:pt x="12192" y="27431"/>
                  </a:lnTo>
                  <a:lnTo>
                    <a:pt x="12192" y="25907"/>
                  </a:lnTo>
                  <a:lnTo>
                    <a:pt x="13716" y="25907"/>
                  </a:lnTo>
                  <a:lnTo>
                    <a:pt x="13716" y="24383"/>
                  </a:lnTo>
                  <a:lnTo>
                    <a:pt x="15240" y="24383"/>
                  </a:lnTo>
                  <a:lnTo>
                    <a:pt x="15240" y="22859"/>
                  </a:lnTo>
                  <a:lnTo>
                    <a:pt x="18288" y="22859"/>
                  </a:lnTo>
                  <a:lnTo>
                    <a:pt x="18288" y="21335"/>
                  </a:lnTo>
                  <a:lnTo>
                    <a:pt x="19812" y="21335"/>
                  </a:lnTo>
                  <a:lnTo>
                    <a:pt x="21336" y="19811"/>
                  </a:lnTo>
                  <a:lnTo>
                    <a:pt x="22860" y="18287"/>
                  </a:lnTo>
                  <a:lnTo>
                    <a:pt x="24384" y="18287"/>
                  </a:lnTo>
                  <a:lnTo>
                    <a:pt x="24384" y="16763"/>
                  </a:lnTo>
                  <a:lnTo>
                    <a:pt x="25908" y="16763"/>
                  </a:lnTo>
                  <a:lnTo>
                    <a:pt x="25908" y="7619"/>
                  </a:lnTo>
                  <a:lnTo>
                    <a:pt x="24384" y="6095"/>
                  </a:lnTo>
                  <a:lnTo>
                    <a:pt x="24384" y="4571"/>
                  </a:lnTo>
                  <a:lnTo>
                    <a:pt x="22860" y="4571"/>
                  </a:lnTo>
                  <a:lnTo>
                    <a:pt x="22860" y="3047"/>
                  </a:lnTo>
                  <a:lnTo>
                    <a:pt x="21336" y="3047"/>
                  </a:lnTo>
                  <a:lnTo>
                    <a:pt x="21336" y="1523"/>
                  </a:lnTo>
                  <a:lnTo>
                    <a:pt x="19812" y="1523"/>
                  </a:lnTo>
                  <a:lnTo>
                    <a:pt x="18288" y="0"/>
                  </a:lnTo>
                  <a:lnTo>
                    <a:pt x="6096" y="0"/>
                  </a:lnTo>
                  <a:lnTo>
                    <a:pt x="4572" y="1523"/>
                  </a:lnTo>
                  <a:lnTo>
                    <a:pt x="3048" y="3047"/>
                  </a:lnTo>
                  <a:lnTo>
                    <a:pt x="1524" y="4571"/>
                  </a:lnTo>
                  <a:lnTo>
                    <a:pt x="0" y="6095"/>
                  </a:lnTo>
                  <a:lnTo>
                    <a:pt x="0" y="13715"/>
                  </a:lnTo>
                  <a:lnTo>
                    <a:pt x="1524" y="13715"/>
                  </a:lnTo>
                  <a:lnTo>
                    <a:pt x="1524" y="15239"/>
                  </a:lnTo>
                  <a:lnTo>
                    <a:pt x="3048" y="16763"/>
                  </a:lnTo>
                  <a:lnTo>
                    <a:pt x="3048" y="19811"/>
                  </a:lnTo>
                  <a:lnTo>
                    <a:pt x="4572" y="21335"/>
                  </a:lnTo>
                  <a:lnTo>
                    <a:pt x="4572" y="24383"/>
                  </a:lnTo>
                  <a:lnTo>
                    <a:pt x="6096" y="24383"/>
                  </a:lnTo>
                  <a:lnTo>
                    <a:pt x="6096" y="18287"/>
                  </a:lnTo>
                  <a:lnTo>
                    <a:pt x="7620" y="10667"/>
                  </a:lnTo>
                  <a:lnTo>
                    <a:pt x="13716" y="9143"/>
                  </a:lnTo>
                  <a:lnTo>
                    <a:pt x="15240" y="10667"/>
                  </a:lnTo>
                  <a:lnTo>
                    <a:pt x="18288" y="10667"/>
                  </a:lnTo>
                  <a:lnTo>
                    <a:pt x="19812" y="15239"/>
                  </a:lnTo>
                  <a:close/>
                </a:path>
              </a:pathLst>
            </a:custGeom>
            <a:solidFill>
              <a:srgbClr val="EF9C9F"/>
            </a:solidFill>
          </p:spPr>
          <p:txBody>
            <a:bodyPr wrap="square" lIns="0" tIns="0" rIns="0" bIns="0" rtlCol="0">
              <a:noAutofit/>
            </a:bodyPr>
            <a:lstStyle/>
            <a:p>
              <a:endParaRPr sz="700"/>
            </a:p>
          </p:txBody>
        </p:sp>
        <p:sp>
          <p:nvSpPr>
            <p:cNvPr id="2233" name="object 2274"/>
            <p:cNvSpPr/>
            <p:nvPr/>
          </p:nvSpPr>
          <p:spPr>
            <a:xfrm>
              <a:off x="7841931" y="2666867"/>
              <a:ext cx="28734" cy="32406"/>
            </a:xfrm>
            <a:custGeom>
              <a:avLst/>
              <a:gdLst/>
              <a:ahLst/>
              <a:cxnLst/>
              <a:rect l="l" t="t" r="r" b="b"/>
              <a:pathLst>
                <a:path w="10668" h="12192">
                  <a:moveTo>
                    <a:pt x="1523" y="12191"/>
                  </a:moveTo>
                  <a:lnTo>
                    <a:pt x="1523" y="9143"/>
                  </a:lnTo>
                  <a:lnTo>
                    <a:pt x="3048" y="9143"/>
                  </a:lnTo>
                  <a:lnTo>
                    <a:pt x="3048" y="6095"/>
                  </a:lnTo>
                  <a:lnTo>
                    <a:pt x="4571" y="6095"/>
                  </a:lnTo>
                  <a:lnTo>
                    <a:pt x="4571" y="4571"/>
                  </a:lnTo>
                  <a:lnTo>
                    <a:pt x="10668" y="4571"/>
                  </a:lnTo>
                  <a:lnTo>
                    <a:pt x="10668" y="0"/>
                  </a:lnTo>
                  <a:lnTo>
                    <a:pt x="9143" y="0"/>
                  </a:lnTo>
                  <a:lnTo>
                    <a:pt x="7619" y="1523"/>
                  </a:lnTo>
                  <a:lnTo>
                    <a:pt x="4571" y="1523"/>
                  </a:lnTo>
                  <a:lnTo>
                    <a:pt x="4571" y="3047"/>
                  </a:lnTo>
                  <a:lnTo>
                    <a:pt x="3048" y="3047"/>
                  </a:lnTo>
                  <a:lnTo>
                    <a:pt x="3048" y="4571"/>
                  </a:lnTo>
                  <a:lnTo>
                    <a:pt x="1523" y="6095"/>
                  </a:lnTo>
                  <a:lnTo>
                    <a:pt x="1523" y="7619"/>
                  </a:lnTo>
                  <a:lnTo>
                    <a:pt x="0" y="9143"/>
                  </a:lnTo>
                  <a:lnTo>
                    <a:pt x="0" y="10667"/>
                  </a:lnTo>
                  <a:lnTo>
                    <a:pt x="1523" y="12191"/>
                  </a:lnTo>
                  <a:close/>
                </a:path>
              </a:pathLst>
            </a:custGeom>
            <a:solidFill>
              <a:srgbClr val="FFFFFF"/>
            </a:solidFill>
          </p:spPr>
          <p:txBody>
            <a:bodyPr wrap="square" lIns="0" tIns="0" rIns="0" bIns="0" rtlCol="0">
              <a:noAutofit/>
            </a:bodyPr>
            <a:lstStyle/>
            <a:p>
              <a:endParaRPr sz="700"/>
            </a:p>
          </p:txBody>
        </p:sp>
        <p:sp>
          <p:nvSpPr>
            <p:cNvPr id="2234" name="object 2275"/>
            <p:cNvSpPr/>
            <p:nvPr/>
          </p:nvSpPr>
          <p:spPr>
            <a:xfrm>
              <a:off x="7850141" y="2739787"/>
              <a:ext cx="12312" cy="4051"/>
            </a:xfrm>
            <a:custGeom>
              <a:avLst/>
              <a:gdLst/>
              <a:ahLst/>
              <a:cxnLst/>
              <a:rect l="l" t="t" r="r" b="b"/>
              <a:pathLst>
                <a:path w="4571" h="1524">
                  <a:moveTo>
                    <a:pt x="0" y="0"/>
                  </a:moveTo>
                  <a:lnTo>
                    <a:pt x="4571" y="1524"/>
                  </a:lnTo>
                  <a:lnTo>
                    <a:pt x="0" y="0"/>
                  </a:lnTo>
                  <a:close/>
                </a:path>
              </a:pathLst>
            </a:custGeom>
            <a:solidFill>
              <a:srgbClr val="DC254A"/>
            </a:solidFill>
          </p:spPr>
          <p:txBody>
            <a:bodyPr wrap="square" lIns="0" tIns="0" rIns="0" bIns="0" rtlCol="0">
              <a:noAutofit/>
            </a:bodyPr>
            <a:lstStyle/>
            <a:p>
              <a:endParaRPr sz="700"/>
            </a:p>
          </p:txBody>
        </p:sp>
        <p:sp>
          <p:nvSpPr>
            <p:cNvPr id="2235" name="object 2276"/>
            <p:cNvSpPr/>
            <p:nvPr/>
          </p:nvSpPr>
          <p:spPr>
            <a:xfrm>
              <a:off x="7846036" y="2743838"/>
              <a:ext cx="16419" cy="8102"/>
            </a:xfrm>
            <a:custGeom>
              <a:avLst/>
              <a:gdLst/>
              <a:ahLst/>
              <a:cxnLst/>
              <a:rect l="l" t="t" r="r" b="b"/>
              <a:pathLst>
                <a:path w="6096" h="3048">
                  <a:moveTo>
                    <a:pt x="0" y="0"/>
                  </a:moveTo>
                  <a:lnTo>
                    <a:pt x="1524" y="1523"/>
                  </a:lnTo>
                  <a:lnTo>
                    <a:pt x="6096" y="3048"/>
                  </a:lnTo>
                  <a:lnTo>
                    <a:pt x="0" y="0"/>
                  </a:lnTo>
                  <a:close/>
                </a:path>
              </a:pathLst>
            </a:custGeom>
            <a:solidFill>
              <a:srgbClr val="4A3E6D"/>
            </a:solidFill>
          </p:spPr>
          <p:txBody>
            <a:bodyPr wrap="square" lIns="0" tIns="0" rIns="0" bIns="0" rtlCol="0">
              <a:noAutofit/>
            </a:bodyPr>
            <a:lstStyle/>
            <a:p>
              <a:endParaRPr sz="700"/>
            </a:p>
          </p:txBody>
        </p:sp>
        <p:sp>
          <p:nvSpPr>
            <p:cNvPr id="2236" name="object 2277"/>
            <p:cNvSpPr/>
            <p:nvPr/>
          </p:nvSpPr>
          <p:spPr>
            <a:xfrm>
              <a:off x="7846036" y="2747889"/>
              <a:ext cx="16419" cy="8102"/>
            </a:xfrm>
            <a:custGeom>
              <a:avLst/>
              <a:gdLst/>
              <a:ahLst/>
              <a:cxnLst/>
              <a:rect l="l" t="t" r="r" b="b"/>
              <a:pathLst>
                <a:path w="6096" h="3048">
                  <a:moveTo>
                    <a:pt x="0" y="0"/>
                  </a:moveTo>
                  <a:lnTo>
                    <a:pt x="0" y="1524"/>
                  </a:lnTo>
                  <a:lnTo>
                    <a:pt x="6096" y="3047"/>
                  </a:lnTo>
                  <a:lnTo>
                    <a:pt x="0" y="0"/>
                  </a:lnTo>
                  <a:close/>
                </a:path>
              </a:pathLst>
            </a:custGeom>
            <a:solidFill>
              <a:srgbClr val="4A3E6D"/>
            </a:solidFill>
          </p:spPr>
          <p:txBody>
            <a:bodyPr wrap="square" lIns="0" tIns="0" rIns="0" bIns="0" rtlCol="0">
              <a:noAutofit/>
            </a:bodyPr>
            <a:lstStyle/>
            <a:p>
              <a:endParaRPr sz="700"/>
            </a:p>
          </p:txBody>
        </p:sp>
        <p:sp>
          <p:nvSpPr>
            <p:cNvPr id="2237" name="object 2278"/>
            <p:cNvSpPr/>
            <p:nvPr/>
          </p:nvSpPr>
          <p:spPr>
            <a:xfrm>
              <a:off x="7850141" y="2739787"/>
              <a:ext cx="12312" cy="4051"/>
            </a:xfrm>
            <a:custGeom>
              <a:avLst/>
              <a:gdLst/>
              <a:ahLst/>
              <a:cxnLst/>
              <a:rect l="l" t="t" r="r" b="b"/>
              <a:pathLst>
                <a:path w="4571" h="1524">
                  <a:moveTo>
                    <a:pt x="0" y="0"/>
                  </a:moveTo>
                  <a:lnTo>
                    <a:pt x="4571" y="1524"/>
                  </a:lnTo>
                  <a:lnTo>
                    <a:pt x="0" y="0"/>
                  </a:lnTo>
                  <a:close/>
                </a:path>
              </a:pathLst>
            </a:custGeom>
            <a:solidFill>
              <a:srgbClr val="8ECA4E"/>
            </a:solidFill>
          </p:spPr>
          <p:txBody>
            <a:bodyPr wrap="square" lIns="0" tIns="0" rIns="0" bIns="0" rtlCol="0">
              <a:noAutofit/>
            </a:bodyPr>
            <a:lstStyle/>
            <a:p>
              <a:endParaRPr sz="700"/>
            </a:p>
          </p:txBody>
        </p:sp>
        <p:sp>
          <p:nvSpPr>
            <p:cNvPr id="2238" name="object 2279"/>
            <p:cNvSpPr/>
            <p:nvPr/>
          </p:nvSpPr>
          <p:spPr>
            <a:xfrm>
              <a:off x="7846036" y="2739787"/>
              <a:ext cx="12314" cy="12153"/>
            </a:xfrm>
            <a:custGeom>
              <a:avLst/>
              <a:gdLst/>
              <a:ahLst/>
              <a:cxnLst/>
              <a:rect l="l" t="t" r="r" b="b"/>
              <a:pathLst>
                <a:path w="4572" h="4572">
                  <a:moveTo>
                    <a:pt x="0" y="0"/>
                  </a:moveTo>
                  <a:lnTo>
                    <a:pt x="0" y="1524"/>
                  </a:lnTo>
                  <a:lnTo>
                    <a:pt x="4572" y="4572"/>
                  </a:lnTo>
                  <a:lnTo>
                    <a:pt x="0" y="0"/>
                  </a:lnTo>
                  <a:close/>
                </a:path>
              </a:pathLst>
            </a:custGeom>
            <a:solidFill>
              <a:srgbClr val="DC254A"/>
            </a:solidFill>
          </p:spPr>
          <p:txBody>
            <a:bodyPr wrap="square" lIns="0" tIns="0" rIns="0" bIns="0" rtlCol="0">
              <a:noAutofit/>
            </a:bodyPr>
            <a:lstStyle/>
            <a:p>
              <a:endParaRPr sz="700"/>
            </a:p>
          </p:txBody>
        </p:sp>
        <p:sp>
          <p:nvSpPr>
            <p:cNvPr id="2239" name="object 2280"/>
            <p:cNvSpPr/>
            <p:nvPr/>
          </p:nvSpPr>
          <p:spPr>
            <a:xfrm>
              <a:off x="7846036" y="2747889"/>
              <a:ext cx="12314" cy="4051"/>
            </a:xfrm>
            <a:custGeom>
              <a:avLst/>
              <a:gdLst/>
              <a:ahLst/>
              <a:cxnLst/>
              <a:rect l="l" t="t" r="r" b="b"/>
              <a:pathLst>
                <a:path w="4572" h="1524">
                  <a:moveTo>
                    <a:pt x="0" y="0"/>
                  </a:moveTo>
                  <a:lnTo>
                    <a:pt x="0" y="1524"/>
                  </a:lnTo>
                  <a:lnTo>
                    <a:pt x="4572" y="1524"/>
                  </a:lnTo>
                  <a:lnTo>
                    <a:pt x="0" y="0"/>
                  </a:lnTo>
                  <a:close/>
                </a:path>
              </a:pathLst>
            </a:custGeom>
            <a:solidFill>
              <a:srgbClr val="DC254A"/>
            </a:solidFill>
          </p:spPr>
          <p:txBody>
            <a:bodyPr wrap="square" lIns="0" tIns="0" rIns="0" bIns="0" rtlCol="0">
              <a:noAutofit/>
            </a:bodyPr>
            <a:lstStyle/>
            <a:p>
              <a:endParaRPr sz="700"/>
            </a:p>
          </p:txBody>
        </p:sp>
        <p:sp>
          <p:nvSpPr>
            <p:cNvPr id="2240" name="object 2281"/>
            <p:cNvSpPr/>
            <p:nvPr/>
          </p:nvSpPr>
          <p:spPr>
            <a:xfrm>
              <a:off x="7874770" y="2648638"/>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241" name="object 2282"/>
            <p:cNvSpPr/>
            <p:nvPr/>
          </p:nvSpPr>
          <p:spPr>
            <a:xfrm>
              <a:off x="7874770" y="2640535"/>
              <a:ext cx="4102" cy="0"/>
            </a:xfrm>
            <a:custGeom>
              <a:avLst/>
              <a:gdLst/>
              <a:ahLst/>
              <a:cxnLst/>
              <a:rect l="l" t="t" r="r" b="b"/>
              <a:pathLst>
                <a:path w="1523">
                  <a:moveTo>
                    <a:pt x="0" y="0"/>
                  </a:moveTo>
                  <a:lnTo>
                    <a:pt x="1523" y="0"/>
                  </a:lnTo>
                </a:path>
              </a:pathLst>
            </a:custGeom>
            <a:ln w="5841">
              <a:solidFill>
                <a:srgbClr val="DC2B18"/>
              </a:solidFill>
            </a:ln>
          </p:spPr>
          <p:txBody>
            <a:bodyPr wrap="square" lIns="0" tIns="0" rIns="0" bIns="0" rtlCol="0">
              <a:noAutofit/>
            </a:bodyPr>
            <a:lstStyle/>
            <a:p>
              <a:endParaRPr sz="700"/>
            </a:p>
          </p:txBody>
        </p:sp>
        <p:sp>
          <p:nvSpPr>
            <p:cNvPr id="2242" name="object 2283"/>
            <p:cNvSpPr/>
            <p:nvPr/>
          </p:nvSpPr>
          <p:spPr>
            <a:xfrm>
              <a:off x="7874770" y="2632433"/>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243" name="object 2284"/>
            <p:cNvSpPr/>
            <p:nvPr/>
          </p:nvSpPr>
          <p:spPr>
            <a:xfrm>
              <a:off x="7846036" y="2650663"/>
              <a:ext cx="4105" cy="4048"/>
            </a:xfrm>
            <a:custGeom>
              <a:avLst/>
              <a:gdLst/>
              <a:ahLst/>
              <a:cxnLst/>
              <a:rect l="l" t="t" r="r" b="b"/>
              <a:pathLst>
                <a:path w="1524" h="1524">
                  <a:moveTo>
                    <a:pt x="0" y="1523"/>
                  </a:moveTo>
                  <a:lnTo>
                    <a:pt x="1524" y="1523"/>
                  </a:lnTo>
                  <a:lnTo>
                    <a:pt x="1524" y="0"/>
                  </a:lnTo>
                  <a:lnTo>
                    <a:pt x="0" y="1523"/>
                  </a:lnTo>
                  <a:close/>
                </a:path>
              </a:pathLst>
            </a:custGeom>
            <a:solidFill>
              <a:srgbClr val="DC2B18"/>
            </a:solidFill>
          </p:spPr>
          <p:txBody>
            <a:bodyPr wrap="square" lIns="0" tIns="0" rIns="0" bIns="0" rtlCol="0">
              <a:noAutofit/>
            </a:bodyPr>
            <a:lstStyle/>
            <a:p>
              <a:endParaRPr sz="700"/>
            </a:p>
          </p:txBody>
        </p:sp>
        <p:sp>
          <p:nvSpPr>
            <p:cNvPr id="2244" name="object 2285"/>
            <p:cNvSpPr/>
            <p:nvPr/>
          </p:nvSpPr>
          <p:spPr>
            <a:xfrm>
              <a:off x="7837827" y="2638510"/>
              <a:ext cx="12314" cy="16204"/>
            </a:xfrm>
            <a:custGeom>
              <a:avLst/>
              <a:gdLst/>
              <a:ahLst/>
              <a:cxnLst/>
              <a:rect l="l" t="t" r="r" b="b"/>
              <a:pathLst>
                <a:path w="4572" h="6096">
                  <a:moveTo>
                    <a:pt x="0" y="1524"/>
                  </a:moveTo>
                  <a:lnTo>
                    <a:pt x="3048" y="6095"/>
                  </a:lnTo>
                  <a:lnTo>
                    <a:pt x="4572" y="4572"/>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245" name="object 2286"/>
            <p:cNvSpPr/>
            <p:nvPr/>
          </p:nvSpPr>
          <p:spPr>
            <a:xfrm>
              <a:off x="7837827" y="2638510"/>
              <a:ext cx="4105" cy="4051"/>
            </a:xfrm>
            <a:custGeom>
              <a:avLst/>
              <a:gdLst/>
              <a:ahLst/>
              <a:cxnLst/>
              <a:rect l="l" t="t" r="r" b="b"/>
              <a:pathLst>
                <a:path w="1524" h="1524">
                  <a:moveTo>
                    <a:pt x="1524" y="0"/>
                  </a:moveTo>
                  <a:lnTo>
                    <a:pt x="0" y="0"/>
                  </a:lnTo>
                  <a:lnTo>
                    <a:pt x="0" y="1524"/>
                  </a:lnTo>
                  <a:lnTo>
                    <a:pt x="1524" y="0"/>
                  </a:lnTo>
                  <a:close/>
                </a:path>
              </a:pathLst>
            </a:custGeom>
            <a:solidFill>
              <a:srgbClr val="DC2B18"/>
            </a:solidFill>
          </p:spPr>
          <p:txBody>
            <a:bodyPr wrap="square" lIns="0" tIns="0" rIns="0" bIns="0" rtlCol="0">
              <a:noAutofit/>
            </a:bodyPr>
            <a:lstStyle/>
            <a:p>
              <a:endParaRPr sz="700"/>
            </a:p>
          </p:txBody>
        </p:sp>
        <p:sp>
          <p:nvSpPr>
            <p:cNvPr id="2246" name="object 2287"/>
            <p:cNvSpPr/>
            <p:nvPr/>
          </p:nvSpPr>
          <p:spPr>
            <a:xfrm>
              <a:off x="7825512" y="2666867"/>
              <a:ext cx="4105" cy="0"/>
            </a:xfrm>
            <a:custGeom>
              <a:avLst/>
              <a:gdLst/>
              <a:ahLst/>
              <a:cxnLst/>
              <a:rect l="l" t="t" r="r" b="b"/>
              <a:pathLst>
                <a:path w="1524">
                  <a:moveTo>
                    <a:pt x="0" y="0"/>
                  </a:moveTo>
                  <a:lnTo>
                    <a:pt x="1524" y="0"/>
                  </a:lnTo>
                  <a:lnTo>
                    <a:pt x="0" y="0"/>
                  </a:lnTo>
                  <a:close/>
                </a:path>
              </a:pathLst>
            </a:custGeom>
            <a:solidFill>
              <a:srgbClr val="DC2B18"/>
            </a:solidFill>
          </p:spPr>
          <p:txBody>
            <a:bodyPr wrap="square" lIns="0" tIns="0" rIns="0" bIns="0" rtlCol="0">
              <a:noAutofit/>
            </a:bodyPr>
            <a:lstStyle/>
            <a:p>
              <a:endParaRPr sz="700"/>
            </a:p>
          </p:txBody>
        </p:sp>
        <p:sp>
          <p:nvSpPr>
            <p:cNvPr id="2247" name="object 2288"/>
            <p:cNvSpPr/>
            <p:nvPr/>
          </p:nvSpPr>
          <p:spPr>
            <a:xfrm>
              <a:off x="7809093" y="2658765"/>
              <a:ext cx="20521" cy="8102"/>
            </a:xfrm>
            <a:custGeom>
              <a:avLst/>
              <a:gdLst/>
              <a:ahLst/>
              <a:cxnLst/>
              <a:rect l="l" t="t" r="r" b="b"/>
              <a:pathLst>
                <a:path w="7619" h="3048">
                  <a:moveTo>
                    <a:pt x="1523" y="1523"/>
                  </a:moveTo>
                  <a:lnTo>
                    <a:pt x="0" y="3047"/>
                  </a:lnTo>
                  <a:lnTo>
                    <a:pt x="7619" y="3047"/>
                  </a:lnTo>
                  <a:lnTo>
                    <a:pt x="1523" y="0"/>
                  </a:lnTo>
                  <a:lnTo>
                    <a:pt x="1523" y="1523"/>
                  </a:lnTo>
                  <a:close/>
                </a:path>
              </a:pathLst>
            </a:custGeom>
            <a:solidFill>
              <a:srgbClr val="DC2B18"/>
            </a:solidFill>
          </p:spPr>
          <p:txBody>
            <a:bodyPr wrap="square" lIns="0" tIns="0" rIns="0" bIns="0" rtlCol="0">
              <a:noAutofit/>
            </a:bodyPr>
            <a:lstStyle/>
            <a:p>
              <a:endParaRPr sz="700"/>
            </a:p>
          </p:txBody>
        </p:sp>
        <p:sp>
          <p:nvSpPr>
            <p:cNvPr id="2248" name="object 2289"/>
            <p:cNvSpPr/>
            <p:nvPr/>
          </p:nvSpPr>
          <p:spPr>
            <a:xfrm>
              <a:off x="7809093" y="2658765"/>
              <a:ext cx="4102" cy="8102"/>
            </a:xfrm>
            <a:custGeom>
              <a:avLst/>
              <a:gdLst/>
              <a:ahLst/>
              <a:cxnLst/>
              <a:rect l="l" t="t" r="r" b="b"/>
              <a:pathLst>
                <a:path w="1523" h="3048">
                  <a:moveTo>
                    <a:pt x="1523" y="0"/>
                  </a:moveTo>
                  <a:lnTo>
                    <a:pt x="0" y="0"/>
                  </a:lnTo>
                  <a:lnTo>
                    <a:pt x="0" y="3047"/>
                  </a:lnTo>
                  <a:lnTo>
                    <a:pt x="1523" y="0"/>
                  </a:lnTo>
                  <a:close/>
                </a:path>
              </a:pathLst>
            </a:custGeom>
            <a:solidFill>
              <a:srgbClr val="DC2B18"/>
            </a:solidFill>
          </p:spPr>
          <p:txBody>
            <a:bodyPr wrap="square" lIns="0" tIns="0" rIns="0" bIns="0" rtlCol="0">
              <a:noAutofit/>
            </a:bodyPr>
            <a:lstStyle/>
            <a:p>
              <a:endParaRPr sz="700"/>
            </a:p>
          </p:txBody>
        </p:sp>
        <p:sp>
          <p:nvSpPr>
            <p:cNvPr id="2249" name="object 2290"/>
            <p:cNvSpPr/>
            <p:nvPr/>
          </p:nvSpPr>
          <p:spPr>
            <a:xfrm>
              <a:off x="7821407" y="2687120"/>
              <a:ext cx="0" cy="4051"/>
            </a:xfrm>
            <a:custGeom>
              <a:avLst/>
              <a:gdLst/>
              <a:ahLst/>
              <a:cxnLst/>
              <a:rect l="l" t="t" r="r" b="b"/>
              <a:pathLst>
                <a:path h="1524">
                  <a:moveTo>
                    <a:pt x="0" y="1524"/>
                  </a:moveTo>
                  <a:lnTo>
                    <a:pt x="0" y="0"/>
                  </a:lnTo>
                  <a:lnTo>
                    <a:pt x="0" y="1524"/>
                  </a:lnTo>
                  <a:close/>
                </a:path>
              </a:pathLst>
            </a:custGeom>
            <a:solidFill>
              <a:srgbClr val="DC2B18"/>
            </a:solidFill>
          </p:spPr>
          <p:txBody>
            <a:bodyPr wrap="square" lIns="0" tIns="0" rIns="0" bIns="0" rtlCol="0">
              <a:noAutofit/>
            </a:bodyPr>
            <a:lstStyle/>
            <a:p>
              <a:endParaRPr sz="700"/>
            </a:p>
          </p:txBody>
        </p:sp>
        <p:sp>
          <p:nvSpPr>
            <p:cNvPr id="2250" name="object 2291"/>
            <p:cNvSpPr/>
            <p:nvPr/>
          </p:nvSpPr>
          <p:spPr>
            <a:xfrm>
              <a:off x="7804988" y="2689148"/>
              <a:ext cx="16419" cy="0"/>
            </a:xfrm>
            <a:custGeom>
              <a:avLst/>
              <a:gdLst/>
              <a:ahLst/>
              <a:cxnLst/>
              <a:rect l="l" t="t" r="r" b="b"/>
              <a:pathLst>
                <a:path w="6096">
                  <a:moveTo>
                    <a:pt x="0" y="0"/>
                  </a:moveTo>
                  <a:lnTo>
                    <a:pt x="6096" y="0"/>
                  </a:lnTo>
                </a:path>
              </a:pathLst>
            </a:custGeom>
            <a:ln w="2794">
              <a:solidFill>
                <a:srgbClr val="DC2B18"/>
              </a:solidFill>
            </a:ln>
          </p:spPr>
          <p:txBody>
            <a:bodyPr wrap="square" lIns="0" tIns="0" rIns="0" bIns="0" rtlCol="0">
              <a:noAutofit/>
            </a:bodyPr>
            <a:lstStyle/>
            <a:p>
              <a:endParaRPr sz="700"/>
            </a:p>
          </p:txBody>
        </p:sp>
        <p:sp>
          <p:nvSpPr>
            <p:cNvPr id="2251" name="object 2292"/>
            <p:cNvSpPr/>
            <p:nvPr/>
          </p:nvSpPr>
          <p:spPr>
            <a:xfrm>
              <a:off x="7800883" y="2689148"/>
              <a:ext cx="4102" cy="0"/>
            </a:xfrm>
            <a:custGeom>
              <a:avLst/>
              <a:gdLst/>
              <a:ahLst/>
              <a:cxnLst/>
              <a:rect l="l" t="t" r="r" b="b"/>
              <a:pathLst>
                <a:path w="1523">
                  <a:moveTo>
                    <a:pt x="0" y="0"/>
                  </a:moveTo>
                  <a:lnTo>
                    <a:pt x="1523" y="0"/>
                  </a:lnTo>
                </a:path>
              </a:pathLst>
            </a:custGeom>
            <a:ln w="2794">
              <a:solidFill>
                <a:srgbClr val="DC2B18"/>
              </a:solidFill>
            </a:ln>
          </p:spPr>
          <p:txBody>
            <a:bodyPr wrap="square" lIns="0" tIns="0" rIns="0" bIns="0" rtlCol="0">
              <a:noAutofit/>
            </a:bodyPr>
            <a:lstStyle/>
            <a:p>
              <a:endParaRPr sz="700"/>
            </a:p>
          </p:txBody>
        </p:sp>
        <p:sp>
          <p:nvSpPr>
            <p:cNvPr id="2252" name="object 2293"/>
            <p:cNvSpPr/>
            <p:nvPr/>
          </p:nvSpPr>
          <p:spPr>
            <a:xfrm>
              <a:off x="7825512" y="2711429"/>
              <a:ext cx="4105" cy="4048"/>
            </a:xfrm>
            <a:custGeom>
              <a:avLst/>
              <a:gdLst/>
              <a:ahLst/>
              <a:cxnLst/>
              <a:rect l="l" t="t" r="r" b="b"/>
              <a:pathLst>
                <a:path w="1524" h="1524">
                  <a:moveTo>
                    <a:pt x="0" y="1524"/>
                  </a:moveTo>
                  <a:lnTo>
                    <a:pt x="1524" y="1524"/>
                  </a:lnTo>
                  <a:lnTo>
                    <a:pt x="0" y="0"/>
                  </a:lnTo>
                  <a:lnTo>
                    <a:pt x="0" y="1524"/>
                  </a:lnTo>
                  <a:close/>
                </a:path>
              </a:pathLst>
            </a:custGeom>
            <a:solidFill>
              <a:srgbClr val="DC2B18"/>
            </a:solidFill>
          </p:spPr>
          <p:txBody>
            <a:bodyPr wrap="square" lIns="0" tIns="0" rIns="0" bIns="0" rtlCol="0">
              <a:noAutofit/>
            </a:bodyPr>
            <a:lstStyle/>
            <a:p>
              <a:endParaRPr sz="700"/>
            </a:p>
          </p:txBody>
        </p:sp>
        <p:sp>
          <p:nvSpPr>
            <p:cNvPr id="2253" name="object 2294"/>
            <p:cNvSpPr/>
            <p:nvPr/>
          </p:nvSpPr>
          <p:spPr>
            <a:xfrm>
              <a:off x="7813198" y="2711429"/>
              <a:ext cx="12312" cy="12151"/>
            </a:xfrm>
            <a:custGeom>
              <a:avLst/>
              <a:gdLst/>
              <a:ahLst/>
              <a:cxnLst/>
              <a:rect l="l" t="t" r="r" b="b"/>
              <a:pathLst>
                <a:path w="4571" h="4572">
                  <a:moveTo>
                    <a:pt x="1523" y="3048"/>
                  </a:moveTo>
                  <a:lnTo>
                    <a:pt x="1523" y="4572"/>
                  </a:lnTo>
                  <a:lnTo>
                    <a:pt x="4571" y="1524"/>
                  </a:lnTo>
                  <a:lnTo>
                    <a:pt x="4571" y="0"/>
                  </a:lnTo>
                  <a:lnTo>
                    <a:pt x="0" y="3048"/>
                  </a:lnTo>
                  <a:lnTo>
                    <a:pt x="1523" y="3048"/>
                  </a:lnTo>
                  <a:close/>
                </a:path>
              </a:pathLst>
            </a:custGeom>
            <a:solidFill>
              <a:srgbClr val="DC2B18"/>
            </a:solidFill>
          </p:spPr>
          <p:txBody>
            <a:bodyPr wrap="square" lIns="0" tIns="0" rIns="0" bIns="0" rtlCol="0">
              <a:noAutofit/>
            </a:bodyPr>
            <a:lstStyle/>
            <a:p>
              <a:endParaRPr sz="700"/>
            </a:p>
          </p:txBody>
        </p:sp>
        <p:sp>
          <p:nvSpPr>
            <p:cNvPr id="2254" name="object 2295"/>
            <p:cNvSpPr/>
            <p:nvPr/>
          </p:nvSpPr>
          <p:spPr>
            <a:xfrm>
              <a:off x="7813198" y="2719531"/>
              <a:ext cx="4102" cy="4051"/>
            </a:xfrm>
            <a:custGeom>
              <a:avLst/>
              <a:gdLst/>
              <a:ahLst/>
              <a:cxnLst/>
              <a:rect l="l" t="t" r="r" b="b"/>
              <a:pathLst>
                <a:path w="1523" h="1524">
                  <a:moveTo>
                    <a:pt x="0" y="0"/>
                  </a:moveTo>
                  <a:lnTo>
                    <a:pt x="0" y="1524"/>
                  </a:lnTo>
                  <a:lnTo>
                    <a:pt x="1523" y="1524"/>
                  </a:lnTo>
                  <a:lnTo>
                    <a:pt x="0" y="0"/>
                  </a:lnTo>
                  <a:close/>
                </a:path>
              </a:pathLst>
            </a:custGeom>
            <a:solidFill>
              <a:srgbClr val="DC2B18"/>
            </a:solidFill>
          </p:spPr>
          <p:txBody>
            <a:bodyPr wrap="square" lIns="0" tIns="0" rIns="0" bIns="0" rtlCol="0">
              <a:noAutofit/>
            </a:bodyPr>
            <a:lstStyle/>
            <a:p>
              <a:endParaRPr sz="700"/>
            </a:p>
          </p:txBody>
        </p:sp>
        <p:sp>
          <p:nvSpPr>
            <p:cNvPr id="2255" name="object 2296"/>
            <p:cNvSpPr/>
            <p:nvPr/>
          </p:nvSpPr>
          <p:spPr>
            <a:xfrm>
              <a:off x="7899399" y="2654714"/>
              <a:ext cx="4105" cy="0"/>
            </a:xfrm>
            <a:custGeom>
              <a:avLst/>
              <a:gdLst/>
              <a:ahLst/>
              <a:cxnLst/>
              <a:rect l="l" t="t" r="r" b="b"/>
              <a:pathLst>
                <a:path w="1524">
                  <a:moveTo>
                    <a:pt x="0" y="0"/>
                  </a:moveTo>
                  <a:lnTo>
                    <a:pt x="1524" y="0"/>
                  </a:lnTo>
                  <a:lnTo>
                    <a:pt x="0" y="0"/>
                  </a:lnTo>
                  <a:close/>
                </a:path>
              </a:pathLst>
            </a:custGeom>
            <a:solidFill>
              <a:srgbClr val="DC2B18"/>
            </a:solidFill>
          </p:spPr>
          <p:txBody>
            <a:bodyPr wrap="square" lIns="0" tIns="0" rIns="0" bIns="0" rtlCol="0">
              <a:noAutofit/>
            </a:bodyPr>
            <a:lstStyle/>
            <a:p>
              <a:endParaRPr sz="700"/>
            </a:p>
          </p:txBody>
        </p:sp>
        <p:sp>
          <p:nvSpPr>
            <p:cNvPr id="2256" name="object 2297"/>
            <p:cNvSpPr/>
            <p:nvPr/>
          </p:nvSpPr>
          <p:spPr>
            <a:xfrm>
              <a:off x="7899399" y="2642561"/>
              <a:ext cx="12314" cy="12151"/>
            </a:xfrm>
            <a:custGeom>
              <a:avLst/>
              <a:gdLst/>
              <a:ahLst/>
              <a:cxnLst/>
              <a:rect l="l" t="t" r="r" b="b"/>
              <a:pathLst>
                <a:path w="4572" h="4572">
                  <a:moveTo>
                    <a:pt x="4572" y="0"/>
                  </a:moveTo>
                  <a:lnTo>
                    <a:pt x="3048" y="0"/>
                  </a:lnTo>
                  <a:lnTo>
                    <a:pt x="0" y="4571"/>
                  </a:lnTo>
                  <a:lnTo>
                    <a:pt x="1524" y="4571"/>
                  </a:lnTo>
                  <a:lnTo>
                    <a:pt x="4572" y="0"/>
                  </a:lnTo>
                  <a:close/>
                </a:path>
              </a:pathLst>
            </a:custGeom>
            <a:solidFill>
              <a:srgbClr val="DC2B18"/>
            </a:solidFill>
          </p:spPr>
          <p:txBody>
            <a:bodyPr wrap="square" lIns="0" tIns="0" rIns="0" bIns="0" rtlCol="0">
              <a:noAutofit/>
            </a:bodyPr>
            <a:lstStyle/>
            <a:p>
              <a:endParaRPr sz="700"/>
            </a:p>
          </p:txBody>
        </p:sp>
        <p:sp>
          <p:nvSpPr>
            <p:cNvPr id="2257" name="object 2298"/>
            <p:cNvSpPr/>
            <p:nvPr/>
          </p:nvSpPr>
          <p:spPr>
            <a:xfrm>
              <a:off x="7907608" y="2638510"/>
              <a:ext cx="8210" cy="4051"/>
            </a:xfrm>
            <a:custGeom>
              <a:avLst/>
              <a:gdLst/>
              <a:ahLst/>
              <a:cxnLst/>
              <a:rect l="l" t="t" r="r" b="b"/>
              <a:pathLst>
                <a:path w="3048" h="1524">
                  <a:moveTo>
                    <a:pt x="1524" y="1524"/>
                  </a:moveTo>
                  <a:lnTo>
                    <a:pt x="3048" y="1524"/>
                  </a:lnTo>
                  <a:lnTo>
                    <a:pt x="1524" y="1524"/>
                  </a:lnTo>
                  <a:lnTo>
                    <a:pt x="1524" y="0"/>
                  </a:lnTo>
                  <a:lnTo>
                    <a:pt x="0" y="1524"/>
                  </a:lnTo>
                  <a:lnTo>
                    <a:pt x="1524" y="1524"/>
                  </a:lnTo>
                  <a:close/>
                </a:path>
              </a:pathLst>
            </a:custGeom>
            <a:solidFill>
              <a:srgbClr val="DC2B18"/>
            </a:solidFill>
          </p:spPr>
          <p:txBody>
            <a:bodyPr wrap="square" lIns="0" tIns="0" rIns="0" bIns="0" rtlCol="0">
              <a:noAutofit/>
            </a:bodyPr>
            <a:lstStyle/>
            <a:p>
              <a:endParaRPr sz="700"/>
            </a:p>
          </p:txBody>
        </p:sp>
        <p:sp>
          <p:nvSpPr>
            <p:cNvPr id="2258" name="object 2299"/>
            <p:cNvSpPr/>
            <p:nvPr/>
          </p:nvSpPr>
          <p:spPr>
            <a:xfrm>
              <a:off x="7919923" y="2666867"/>
              <a:ext cx="4105" cy="0"/>
            </a:xfrm>
            <a:custGeom>
              <a:avLst/>
              <a:gdLst/>
              <a:ahLst/>
              <a:cxnLst/>
              <a:rect l="l" t="t" r="r" b="b"/>
              <a:pathLst>
                <a:path w="1524">
                  <a:moveTo>
                    <a:pt x="1524" y="0"/>
                  </a:moveTo>
                  <a:lnTo>
                    <a:pt x="0" y="0"/>
                  </a:lnTo>
                  <a:lnTo>
                    <a:pt x="1524" y="0"/>
                  </a:lnTo>
                  <a:close/>
                </a:path>
              </a:pathLst>
            </a:custGeom>
            <a:solidFill>
              <a:srgbClr val="DC2B18"/>
            </a:solidFill>
          </p:spPr>
          <p:txBody>
            <a:bodyPr wrap="square" lIns="0" tIns="0" rIns="0" bIns="0" rtlCol="0">
              <a:noAutofit/>
            </a:bodyPr>
            <a:lstStyle/>
            <a:p>
              <a:endParaRPr sz="700"/>
            </a:p>
          </p:txBody>
        </p:sp>
        <p:sp>
          <p:nvSpPr>
            <p:cNvPr id="2259" name="object 2300"/>
            <p:cNvSpPr/>
            <p:nvPr/>
          </p:nvSpPr>
          <p:spPr>
            <a:xfrm>
              <a:off x="7924028" y="2662816"/>
              <a:ext cx="16417" cy="4048"/>
            </a:xfrm>
            <a:custGeom>
              <a:avLst/>
              <a:gdLst/>
              <a:ahLst/>
              <a:cxnLst/>
              <a:rect l="l" t="t" r="r" b="b"/>
              <a:pathLst>
                <a:path w="6095" h="1524">
                  <a:moveTo>
                    <a:pt x="6095" y="0"/>
                  </a:moveTo>
                  <a:lnTo>
                    <a:pt x="0" y="1523"/>
                  </a:lnTo>
                  <a:lnTo>
                    <a:pt x="6095" y="1523"/>
                  </a:lnTo>
                  <a:lnTo>
                    <a:pt x="6095" y="0"/>
                  </a:lnTo>
                  <a:close/>
                </a:path>
              </a:pathLst>
            </a:custGeom>
            <a:solidFill>
              <a:srgbClr val="DC2B18"/>
            </a:solidFill>
          </p:spPr>
          <p:txBody>
            <a:bodyPr wrap="square" lIns="0" tIns="0" rIns="0" bIns="0" rtlCol="0">
              <a:noAutofit/>
            </a:bodyPr>
            <a:lstStyle/>
            <a:p>
              <a:endParaRPr sz="700"/>
            </a:p>
          </p:txBody>
        </p:sp>
        <p:sp>
          <p:nvSpPr>
            <p:cNvPr id="2260" name="object 2301"/>
            <p:cNvSpPr/>
            <p:nvPr/>
          </p:nvSpPr>
          <p:spPr>
            <a:xfrm>
              <a:off x="7940447" y="2664842"/>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261" name="object 2302"/>
            <p:cNvSpPr/>
            <p:nvPr/>
          </p:nvSpPr>
          <p:spPr>
            <a:xfrm>
              <a:off x="7932237" y="2691174"/>
              <a:ext cx="4102" cy="4048"/>
            </a:xfrm>
            <a:custGeom>
              <a:avLst/>
              <a:gdLst/>
              <a:ahLst/>
              <a:cxnLst/>
              <a:rect l="l" t="t" r="r" b="b"/>
              <a:pathLst>
                <a:path w="1523" h="1524">
                  <a:moveTo>
                    <a:pt x="1523" y="0"/>
                  </a:moveTo>
                  <a:lnTo>
                    <a:pt x="0" y="0"/>
                  </a:lnTo>
                  <a:lnTo>
                    <a:pt x="0" y="1523"/>
                  </a:lnTo>
                  <a:lnTo>
                    <a:pt x="1523" y="0"/>
                  </a:lnTo>
                  <a:close/>
                </a:path>
              </a:pathLst>
            </a:custGeom>
            <a:solidFill>
              <a:srgbClr val="DC2B18"/>
            </a:solidFill>
          </p:spPr>
          <p:txBody>
            <a:bodyPr wrap="square" lIns="0" tIns="0" rIns="0" bIns="0" rtlCol="0">
              <a:noAutofit/>
            </a:bodyPr>
            <a:lstStyle/>
            <a:p>
              <a:endParaRPr sz="700"/>
            </a:p>
          </p:txBody>
        </p:sp>
        <p:sp>
          <p:nvSpPr>
            <p:cNvPr id="2262" name="object 2303"/>
            <p:cNvSpPr/>
            <p:nvPr/>
          </p:nvSpPr>
          <p:spPr>
            <a:xfrm>
              <a:off x="7932237" y="2691174"/>
              <a:ext cx="16417" cy="12151"/>
            </a:xfrm>
            <a:custGeom>
              <a:avLst/>
              <a:gdLst/>
              <a:ahLst/>
              <a:cxnLst/>
              <a:rect l="l" t="t" r="r" b="b"/>
              <a:pathLst>
                <a:path w="6095" h="4572">
                  <a:moveTo>
                    <a:pt x="6095" y="3047"/>
                  </a:moveTo>
                  <a:lnTo>
                    <a:pt x="6095" y="1523"/>
                  </a:lnTo>
                  <a:lnTo>
                    <a:pt x="1523" y="0"/>
                  </a:lnTo>
                  <a:lnTo>
                    <a:pt x="0" y="1523"/>
                  </a:lnTo>
                  <a:lnTo>
                    <a:pt x="6095" y="4571"/>
                  </a:lnTo>
                  <a:lnTo>
                    <a:pt x="6095" y="3047"/>
                  </a:lnTo>
                  <a:close/>
                </a:path>
              </a:pathLst>
            </a:custGeom>
            <a:solidFill>
              <a:srgbClr val="DC2B18"/>
            </a:solidFill>
          </p:spPr>
          <p:txBody>
            <a:bodyPr wrap="square" lIns="0" tIns="0" rIns="0" bIns="0" rtlCol="0">
              <a:noAutofit/>
            </a:bodyPr>
            <a:lstStyle/>
            <a:p>
              <a:endParaRPr sz="700"/>
            </a:p>
          </p:txBody>
        </p:sp>
        <p:sp>
          <p:nvSpPr>
            <p:cNvPr id="2263" name="object 2304"/>
            <p:cNvSpPr/>
            <p:nvPr/>
          </p:nvSpPr>
          <p:spPr>
            <a:xfrm>
              <a:off x="7948657" y="2695222"/>
              <a:ext cx="0" cy="8102"/>
            </a:xfrm>
            <a:custGeom>
              <a:avLst/>
              <a:gdLst/>
              <a:ahLst/>
              <a:cxnLst/>
              <a:rect l="l" t="t" r="r" b="b"/>
              <a:pathLst>
                <a:path h="3048">
                  <a:moveTo>
                    <a:pt x="0" y="3048"/>
                  </a:moveTo>
                  <a:lnTo>
                    <a:pt x="0" y="0"/>
                  </a:lnTo>
                  <a:lnTo>
                    <a:pt x="0" y="3048"/>
                  </a:lnTo>
                  <a:close/>
                </a:path>
              </a:pathLst>
            </a:custGeom>
            <a:solidFill>
              <a:srgbClr val="DC2B18"/>
            </a:solidFill>
          </p:spPr>
          <p:txBody>
            <a:bodyPr wrap="square" lIns="0" tIns="0" rIns="0" bIns="0" rtlCol="0">
              <a:noAutofit/>
            </a:bodyPr>
            <a:lstStyle/>
            <a:p>
              <a:endParaRPr sz="700"/>
            </a:p>
          </p:txBody>
        </p:sp>
        <p:sp>
          <p:nvSpPr>
            <p:cNvPr id="2264" name="object 2305"/>
            <p:cNvSpPr/>
            <p:nvPr/>
          </p:nvSpPr>
          <p:spPr>
            <a:xfrm>
              <a:off x="7924028" y="2719531"/>
              <a:ext cx="4102" cy="8102"/>
            </a:xfrm>
            <a:custGeom>
              <a:avLst/>
              <a:gdLst/>
              <a:ahLst/>
              <a:cxnLst/>
              <a:rect l="l" t="t" r="r" b="b"/>
              <a:pathLst>
                <a:path w="1523" h="3048">
                  <a:moveTo>
                    <a:pt x="1523" y="1524"/>
                  </a:moveTo>
                  <a:lnTo>
                    <a:pt x="1523" y="0"/>
                  </a:lnTo>
                  <a:lnTo>
                    <a:pt x="0" y="1524"/>
                  </a:lnTo>
                  <a:lnTo>
                    <a:pt x="0" y="3048"/>
                  </a:lnTo>
                  <a:lnTo>
                    <a:pt x="1523" y="1524"/>
                  </a:lnTo>
                  <a:close/>
                </a:path>
              </a:pathLst>
            </a:custGeom>
            <a:solidFill>
              <a:srgbClr val="DC2B18"/>
            </a:solidFill>
          </p:spPr>
          <p:txBody>
            <a:bodyPr wrap="square" lIns="0" tIns="0" rIns="0" bIns="0" rtlCol="0">
              <a:noAutofit/>
            </a:bodyPr>
            <a:lstStyle/>
            <a:p>
              <a:endParaRPr sz="700"/>
            </a:p>
          </p:txBody>
        </p:sp>
        <p:sp>
          <p:nvSpPr>
            <p:cNvPr id="2265" name="object 2306"/>
            <p:cNvSpPr/>
            <p:nvPr/>
          </p:nvSpPr>
          <p:spPr>
            <a:xfrm>
              <a:off x="7924028" y="2723582"/>
              <a:ext cx="16417" cy="12153"/>
            </a:xfrm>
            <a:custGeom>
              <a:avLst/>
              <a:gdLst/>
              <a:ahLst/>
              <a:cxnLst/>
              <a:rect l="l" t="t" r="r" b="b"/>
              <a:pathLst>
                <a:path w="6095" h="4572">
                  <a:moveTo>
                    <a:pt x="6095" y="3048"/>
                  </a:moveTo>
                  <a:lnTo>
                    <a:pt x="1523" y="0"/>
                  </a:lnTo>
                  <a:lnTo>
                    <a:pt x="0" y="1524"/>
                  </a:lnTo>
                  <a:lnTo>
                    <a:pt x="6095" y="4572"/>
                  </a:lnTo>
                  <a:lnTo>
                    <a:pt x="6095" y="3048"/>
                  </a:lnTo>
                  <a:close/>
                </a:path>
              </a:pathLst>
            </a:custGeom>
            <a:solidFill>
              <a:srgbClr val="DC2B18"/>
            </a:solidFill>
          </p:spPr>
          <p:txBody>
            <a:bodyPr wrap="square" lIns="0" tIns="0" rIns="0" bIns="0" rtlCol="0">
              <a:noAutofit/>
            </a:bodyPr>
            <a:lstStyle/>
            <a:p>
              <a:endParaRPr sz="700"/>
            </a:p>
          </p:txBody>
        </p:sp>
        <p:sp>
          <p:nvSpPr>
            <p:cNvPr id="2266" name="object 2307"/>
            <p:cNvSpPr/>
            <p:nvPr/>
          </p:nvSpPr>
          <p:spPr>
            <a:xfrm>
              <a:off x="7940447" y="2731684"/>
              <a:ext cx="4105" cy="4051"/>
            </a:xfrm>
            <a:custGeom>
              <a:avLst/>
              <a:gdLst/>
              <a:ahLst/>
              <a:cxnLst/>
              <a:rect l="l" t="t" r="r" b="b"/>
              <a:pathLst>
                <a:path w="1524" h="1524">
                  <a:moveTo>
                    <a:pt x="0" y="1524"/>
                  </a:moveTo>
                  <a:lnTo>
                    <a:pt x="0" y="0"/>
                  </a:lnTo>
                  <a:lnTo>
                    <a:pt x="1524" y="0"/>
                  </a:lnTo>
                  <a:lnTo>
                    <a:pt x="0" y="0"/>
                  </a:lnTo>
                  <a:lnTo>
                    <a:pt x="0" y="1524"/>
                  </a:lnTo>
                  <a:close/>
                </a:path>
              </a:pathLst>
            </a:custGeom>
            <a:solidFill>
              <a:srgbClr val="DC2B18"/>
            </a:solidFill>
          </p:spPr>
          <p:txBody>
            <a:bodyPr wrap="square" lIns="0" tIns="0" rIns="0" bIns="0" rtlCol="0">
              <a:noAutofit/>
            </a:bodyPr>
            <a:lstStyle/>
            <a:p>
              <a:endParaRPr sz="700"/>
            </a:p>
          </p:txBody>
        </p:sp>
        <p:sp>
          <p:nvSpPr>
            <p:cNvPr id="2267" name="object 2308"/>
            <p:cNvSpPr/>
            <p:nvPr/>
          </p:nvSpPr>
          <p:spPr>
            <a:xfrm>
              <a:off x="7899399" y="2737761"/>
              <a:ext cx="4105" cy="0"/>
            </a:xfrm>
            <a:custGeom>
              <a:avLst/>
              <a:gdLst/>
              <a:ahLst/>
              <a:cxnLst/>
              <a:rect l="l" t="t" r="r" b="b"/>
              <a:pathLst>
                <a:path w="1524">
                  <a:moveTo>
                    <a:pt x="0" y="0"/>
                  </a:moveTo>
                  <a:lnTo>
                    <a:pt x="1524" y="0"/>
                  </a:lnTo>
                </a:path>
              </a:pathLst>
            </a:custGeom>
            <a:ln w="2793">
              <a:solidFill>
                <a:srgbClr val="DC2B18"/>
              </a:solidFill>
            </a:ln>
          </p:spPr>
          <p:txBody>
            <a:bodyPr wrap="square" lIns="0" tIns="0" rIns="0" bIns="0" rtlCol="0">
              <a:noAutofit/>
            </a:bodyPr>
            <a:lstStyle/>
            <a:p>
              <a:endParaRPr sz="700"/>
            </a:p>
          </p:txBody>
        </p:sp>
        <p:sp>
          <p:nvSpPr>
            <p:cNvPr id="2268" name="object 2309"/>
            <p:cNvSpPr/>
            <p:nvPr/>
          </p:nvSpPr>
          <p:spPr>
            <a:xfrm>
              <a:off x="7899399" y="2739787"/>
              <a:ext cx="12314" cy="12153"/>
            </a:xfrm>
            <a:custGeom>
              <a:avLst/>
              <a:gdLst/>
              <a:ahLst/>
              <a:cxnLst/>
              <a:rect l="l" t="t" r="r" b="b"/>
              <a:pathLst>
                <a:path w="4572" h="4572">
                  <a:moveTo>
                    <a:pt x="4572" y="3047"/>
                  </a:moveTo>
                  <a:lnTo>
                    <a:pt x="1524" y="0"/>
                  </a:lnTo>
                  <a:lnTo>
                    <a:pt x="0" y="0"/>
                  </a:lnTo>
                  <a:lnTo>
                    <a:pt x="3048" y="4572"/>
                  </a:lnTo>
                  <a:lnTo>
                    <a:pt x="4572" y="3047"/>
                  </a:lnTo>
                  <a:close/>
                </a:path>
              </a:pathLst>
            </a:custGeom>
            <a:solidFill>
              <a:srgbClr val="DC2B18"/>
            </a:solidFill>
          </p:spPr>
          <p:txBody>
            <a:bodyPr wrap="square" lIns="0" tIns="0" rIns="0" bIns="0" rtlCol="0">
              <a:noAutofit/>
            </a:bodyPr>
            <a:lstStyle/>
            <a:p>
              <a:endParaRPr sz="700"/>
            </a:p>
          </p:txBody>
        </p:sp>
        <p:sp>
          <p:nvSpPr>
            <p:cNvPr id="2269" name="object 2310"/>
            <p:cNvSpPr/>
            <p:nvPr/>
          </p:nvSpPr>
          <p:spPr>
            <a:xfrm>
              <a:off x="7907608" y="2747889"/>
              <a:ext cx="4105" cy="4051"/>
            </a:xfrm>
            <a:custGeom>
              <a:avLst/>
              <a:gdLst/>
              <a:ahLst/>
              <a:cxnLst/>
              <a:rect l="l" t="t" r="r" b="b"/>
              <a:pathLst>
                <a:path w="1524" h="1524">
                  <a:moveTo>
                    <a:pt x="0" y="1524"/>
                  </a:moveTo>
                  <a:lnTo>
                    <a:pt x="1524" y="1524"/>
                  </a:lnTo>
                  <a:lnTo>
                    <a:pt x="1524" y="0"/>
                  </a:lnTo>
                  <a:lnTo>
                    <a:pt x="0" y="1524"/>
                  </a:lnTo>
                  <a:close/>
                </a:path>
              </a:pathLst>
            </a:custGeom>
            <a:solidFill>
              <a:srgbClr val="DC2B18"/>
            </a:solidFill>
          </p:spPr>
          <p:txBody>
            <a:bodyPr wrap="square" lIns="0" tIns="0" rIns="0" bIns="0" rtlCol="0">
              <a:noAutofit/>
            </a:bodyPr>
            <a:lstStyle/>
            <a:p>
              <a:endParaRPr sz="700"/>
            </a:p>
          </p:txBody>
        </p:sp>
        <p:sp>
          <p:nvSpPr>
            <p:cNvPr id="2270" name="object 2311"/>
            <p:cNvSpPr/>
            <p:nvPr/>
          </p:nvSpPr>
          <p:spPr>
            <a:xfrm>
              <a:off x="7895294" y="2679018"/>
              <a:ext cx="4102" cy="4051"/>
            </a:xfrm>
            <a:custGeom>
              <a:avLst/>
              <a:gdLst/>
              <a:ahLst/>
              <a:cxnLst/>
              <a:rect l="l" t="t" r="r" b="b"/>
              <a:pathLst>
                <a:path w="1523" h="1524">
                  <a:moveTo>
                    <a:pt x="1523" y="0"/>
                  </a:moveTo>
                  <a:lnTo>
                    <a:pt x="0" y="0"/>
                  </a:lnTo>
                  <a:lnTo>
                    <a:pt x="0" y="1524"/>
                  </a:lnTo>
                  <a:lnTo>
                    <a:pt x="1523" y="0"/>
                  </a:lnTo>
                  <a:close/>
                </a:path>
              </a:pathLst>
            </a:custGeom>
            <a:solidFill>
              <a:srgbClr val="C57B37"/>
            </a:solidFill>
          </p:spPr>
          <p:txBody>
            <a:bodyPr wrap="square" lIns="0" tIns="0" rIns="0" bIns="0" rtlCol="0">
              <a:noAutofit/>
            </a:bodyPr>
            <a:lstStyle/>
            <a:p>
              <a:endParaRPr sz="700"/>
            </a:p>
          </p:txBody>
        </p:sp>
        <p:sp>
          <p:nvSpPr>
            <p:cNvPr id="2271" name="object 2312"/>
            <p:cNvSpPr/>
            <p:nvPr/>
          </p:nvSpPr>
          <p:spPr>
            <a:xfrm>
              <a:off x="7895294" y="2679018"/>
              <a:ext cx="12312" cy="36460"/>
            </a:xfrm>
            <a:custGeom>
              <a:avLst/>
              <a:gdLst/>
              <a:ahLst/>
              <a:cxnLst/>
              <a:rect l="l" t="t" r="r" b="b"/>
              <a:pathLst>
                <a:path w="4571" h="13716">
                  <a:moveTo>
                    <a:pt x="1523" y="13716"/>
                  </a:moveTo>
                  <a:lnTo>
                    <a:pt x="3048" y="12192"/>
                  </a:lnTo>
                  <a:lnTo>
                    <a:pt x="3048" y="9144"/>
                  </a:lnTo>
                  <a:lnTo>
                    <a:pt x="4571" y="9144"/>
                  </a:lnTo>
                  <a:lnTo>
                    <a:pt x="4571" y="6096"/>
                  </a:lnTo>
                  <a:lnTo>
                    <a:pt x="3048" y="4572"/>
                  </a:lnTo>
                  <a:lnTo>
                    <a:pt x="3048" y="1524"/>
                  </a:lnTo>
                  <a:lnTo>
                    <a:pt x="1523" y="1524"/>
                  </a:lnTo>
                  <a:lnTo>
                    <a:pt x="1523" y="0"/>
                  </a:lnTo>
                  <a:lnTo>
                    <a:pt x="0" y="1524"/>
                  </a:lnTo>
                  <a:lnTo>
                    <a:pt x="0" y="4572"/>
                  </a:lnTo>
                  <a:lnTo>
                    <a:pt x="1523" y="4572"/>
                  </a:lnTo>
                  <a:lnTo>
                    <a:pt x="1523" y="9144"/>
                  </a:lnTo>
                  <a:lnTo>
                    <a:pt x="0" y="10668"/>
                  </a:lnTo>
                  <a:lnTo>
                    <a:pt x="0" y="12192"/>
                  </a:lnTo>
                  <a:lnTo>
                    <a:pt x="1523" y="13716"/>
                  </a:lnTo>
                  <a:close/>
                </a:path>
              </a:pathLst>
            </a:custGeom>
            <a:solidFill>
              <a:srgbClr val="DC2B18"/>
            </a:solidFill>
          </p:spPr>
          <p:txBody>
            <a:bodyPr wrap="square" lIns="0" tIns="0" rIns="0" bIns="0" rtlCol="0">
              <a:noAutofit/>
            </a:bodyPr>
            <a:lstStyle/>
            <a:p>
              <a:endParaRPr sz="700"/>
            </a:p>
          </p:txBody>
        </p:sp>
        <p:sp>
          <p:nvSpPr>
            <p:cNvPr id="2272" name="object 2313"/>
            <p:cNvSpPr/>
            <p:nvPr/>
          </p:nvSpPr>
          <p:spPr>
            <a:xfrm>
              <a:off x="7895294" y="2679018"/>
              <a:ext cx="4102" cy="8102"/>
            </a:xfrm>
            <a:custGeom>
              <a:avLst/>
              <a:gdLst/>
              <a:ahLst/>
              <a:cxnLst/>
              <a:rect l="l" t="t" r="r" b="b"/>
              <a:pathLst>
                <a:path w="1523" h="3048">
                  <a:moveTo>
                    <a:pt x="0" y="0"/>
                  </a:moveTo>
                  <a:lnTo>
                    <a:pt x="0" y="3048"/>
                  </a:lnTo>
                  <a:lnTo>
                    <a:pt x="1523" y="3048"/>
                  </a:lnTo>
                  <a:lnTo>
                    <a:pt x="1523" y="1524"/>
                  </a:lnTo>
                  <a:lnTo>
                    <a:pt x="0" y="0"/>
                  </a:lnTo>
                  <a:close/>
                </a:path>
              </a:pathLst>
            </a:custGeom>
            <a:solidFill>
              <a:srgbClr val="C57B37"/>
            </a:solidFill>
          </p:spPr>
          <p:txBody>
            <a:bodyPr wrap="square" lIns="0" tIns="0" rIns="0" bIns="0" rtlCol="0">
              <a:noAutofit/>
            </a:bodyPr>
            <a:lstStyle/>
            <a:p>
              <a:endParaRPr sz="700"/>
            </a:p>
          </p:txBody>
        </p:sp>
        <p:sp>
          <p:nvSpPr>
            <p:cNvPr id="2273" name="object 2314"/>
            <p:cNvSpPr/>
            <p:nvPr/>
          </p:nvSpPr>
          <p:spPr>
            <a:xfrm>
              <a:off x="7858351" y="2683072"/>
              <a:ext cx="36943" cy="20253"/>
            </a:xfrm>
            <a:custGeom>
              <a:avLst/>
              <a:gdLst/>
              <a:ahLst/>
              <a:cxnLst/>
              <a:rect l="l" t="t" r="r" b="b"/>
              <a:pathLst>
                <a:path w="13716" h="7620">
                  <a:moveTo>
                    <a:pt x="1524" y="3047"/>
                  </a:moveTo>
                  <a:lnTo>
                    <a:pt x="4572" y="3047"/>
                  </a:lnTo>
                  <a:lnTo>
                    <a:pt x="6096" y="1523"/>
                  </a:lnTo>
                  <a:lnTo>
                    <a:pt x="6096" y="3047"/>
                  </a:lnTo>
                  <a:lnTo>
                    <a:pt x="7619" y="3047"/>
                  </a:lnTo>
                  <a:lnTo>
                    <a:pt x="7619" y="4571"/>
                  </a:lnTo>
                  <a:lnTo>
                    <a:pt x="9144" y="4571"/>
                  </a:lnTo>
                  <a:lnTo>
                    <a:pt x="10668" y="3047"/>
                  </a:lnTo>
                  <a:lnTo>
                    <a:pt x="10668" y="1523"/>
                  </a:lnTo>
                  <a:lnTo>
                    <a:pt x="9144" y="1523"/>
                  </a:lnTo>
                  <a:lnTo>
                    <a:pt x="7619" y="0"/>
                  </a:lnTo>
                  <a:lnTo>
                    <a:pt x="1524" y="0"/>
                  </a:lnTo>
                  <a:lnTo>
                    <a:pt x="1524" y="1523"/>
                  </a:lnTo>
                  <a:lnTo>
                    <a:pt x="0" y="1523"/>
                  </a:lnTo>
                  <a:lnTo>
                    <a:pt x="0" y="3047"/>
                  </a:lnTo>
                  <a:lnTo>
                    <a:pt x="1524" y="3047"/>
                  </a:lnTo>
                  <a:close/>
                </a:path>
                <a:path w="13716" h="7620">
                  <a:moveTo>
                    <a:pt x="12192" y="4571"/>
                  </a:moveTo>
                  <a:lnTo>
                    <a:pt x="12192" y="3047"/>
                  </a:lnTo>
                  <a:lnTo>
                    <a:pt x="10668" y="3047"/>
                  </a:lnTo>
                  <a:lnTo>
                    <a:pt x="10668" y="6095"/>
                  </a:lnTo>
                  <a:lnTo>
                    <a:pt x="12192" y="6095"/>
                  </a:lnTo>
                  <a:lnTo>
                    <a:pt x="12192" y="7619"/>
                  </a:lnTo>
                  <a:lnTo>
                    <a:pt x="13716" y="6095"/>
                  </a:lnTo>
                  <a:lnTo>
                    <a:pt x="13716" y="4571"/>
                  </a:lnTo>
                  <a:lnTo>
                    <a:pt x="12192" y="4571"/>
                  </a:lnTo>
                  <a:close/>
                </a:path>
              </a:pathLst>
            </a:custGeom>
            <a:solidFill>
              <a:srgbClr val="DC2B18"/>
            </a:solidFill>
          </p:spPr>
          <p:txBody>
            <a:bodyPr wrap="square" lIns="0" tIns="0" rIns="0" bIns="0" rtlCol="0">
              <a:noAutofit/>
            </a:bodyPr>
            <a:lstStyle/>
            <a:p>
              <a:endParaRPr sz="700"/>
            </a:p>
          </p:txBody>
        </p:sp>
        <p:sp>
          <p:nvSpPr>
            <p:cNvPr id="2274" name="object 2315"/>
            <p:cNvSpPr/>
            <p:nvPr/>
          </p:nvSpPr>
          <p:spPr>
            <a:xfrm>
              <a:off x="5695113" y="4623531"/>
              <a:ext cx="1395637" cy="190398"/>
            </a:xfrm>
            <a:custGeom>
              <a:avLst/>
              <a:gdLst/>
              <a:ahLst/>
              <a:cxnLst/>
              <a:rect l="l" t="t" r="r" b="b"/>
              <a:pathLst>
                <a:path w="518160" h="71627">
                  <a:moveTo>
                    <a:pt x="0" y="71628"/>
                  </a:moveTo>
                  <a:lnTo>
                    <a:pt x="437388" y="71628"/>
                  </a:lnTo>
                  <a:lnTo>
                    <a:pt x="518160" y="0"/>
                  </a:lnTo>
                  <a:lnTo>
                    <a:pt x="80772" y="0"/>
                  </a:lnTo>
                  <a:lnTo>
                    <a:pt x="0" y="71628"/>
                  </a:lnTo>
                  <a:close/>
                </a:path>
              </a:pathLst>
            </a:custGeom>
            <a:solidFill>
              <a:srgbClr val="FFFFFF"/>
            </a:solidFill>
          </p:spPr>
          <p:txBody>
            <a:bodyPr wrap="square" lIns="0" tIns="0" rIns="0" bIns="0" rtlCol="0">
              <a:noAutofit/>
            </a:bodyPr>
            <a:lstStyle/>
            <a:p>
              <a:endParaRPr sz="700"/>
            </a:p>
          </p:txBody>
        </p:sp>
        <p:sp>
          <p:nvSpPr>
            <p:cNvPr id="2275" name="object 2316"/>
            <p:cNvSpPr/>
            <p:nvPr/>
          </p:nvSpPr>
          <p:spPr>
            <a:xfrm>
              <a:off x="5695113" y="4623531"/>
              <a:ext cx="1395637" cy="190398"/>
            </a:xfrm>
            <a:custGeom>
              <a:avLst/>
              <a:gdLst/>
              <a:ahLst/>
              <a:cxnLst/>
              <a:rect l="l" t="t" r="r" b="b"/>
              <a:pathLst>
                <a:path w="518160" h="71627">
                  <a:moveTo>
                    <a:pt x="0" y="71628"/>
                  </a:moveTo>
                  <a:lnTo>
                    <a:pt x="80772" y="0"/>
                  </a:lnTo>
                  <a:lnTo>
                    <a:pt x="518160" y="0"/>
                  </a:lnTo>
                  <a:lnTo>
                    <a:pt x="437388" y="71628"/>
                  </a:lnTo>
                  <a:lnTo>
                    <a:pt x="0" y="71628"/>
                  </a:lnTo>
                </a:path>
              </a:pathLst>
            </a:custGeom>
            <a:ln w="1524">
              <a:solidFill>
                <a:srgbClr val="1E1A16"/>
              </a:solidFill>
            </a:ln>
          </p:spPr>
          <p:txBody>
            <a:bodyPr wrap="square" lIns="0" tIns="0" rIns="0" bIns="0" rtlCol="0">
              <a:noAutofit/>
            </a:bodyPr>
            <a:lstStyle/>
            <a:p>
              <a:endParaRPr sz="700"/>
            </a:p>
          </p:txBody>
        </p:sp>
        <p:sp>
          <p:nvSpPr>
            <p:cNvPr id="2276" name="object 2317"/>
            <p:cNvSpPr/>
            <p:nvPr/>
          </p:nvSpPr>
          <p:spPr>
            <a:xfrm>
              <a:off x="6873195" y="4623531"/>
              <a:ext cx="217555" cy="214707"/>
            </a:xfrm>
            <a:custGeom>
              <a:avLst/>
              <a:gdLst/>
              <a:ahLst/>
              <a:cxnLst/>
              <a:rect l="l" t="t" r="r" b="b"/>
              <a:pathLst>
                <a:path w="80772" h="80772">
                  <a:moveTo>
                    <a:pt x="0" y="71628"/>
                  </a:moveTo>
                  <a:lnTo>
                    <a:pt x="0" y="80772"/>
                  </a:lnTo>
                  <a:lnTo>
                    <a:pt x="80772" y="9144"/>
                  </a:lnTo>
                  <a:lnTo>
                    <a:pt x="80772" y="0"/>
                  </a:lnTo>
                  <a:lnTo>
                    <a:pt x="0" y="71628"/>
                  </a:lnTo>
                  <a:close/>
                </a:path>
              </a:pathLst>
            </a:custGeom>
            <a:solidFill>
              <a:srgbClr val="FFFFFF"/>
            </a:solidFill>
          </p:spPr>
          <p:txBody>
            <a:bodyPr wrap="square" lIns="0" tIns="0" rIns="0" bIns="0" rtlCol="0">
              <a:noAutofit/>
            </a:bodyPr>
            <a:lstStyle/>
            <a:p>
              <a:endParaRPr sz="700"/>
            </a:p>
          </p:txBody>
        </p:sp>
        <p:sp>
          <p:nvSpPr>
            <p:cNvPr id="2277" name="object 2318"/>
            <p:cNvSpPr/>
            <p:nvPr/>
          </p:nvSpPr>
          <p:spPr>
            <a:xfrm>
              <a:off x="6873195" y="4623531"/>
              <a:ext cx="217555" cy="214707"/>
            </a:xfrm>
            <a:custGeom>
              <a:avLst/>
              <a:gdLst/>
              <a:ahLst/>
              <a:cxnLst/>
              <a:rect l="l" t="t" r="r" b="b"/>
              <a:pathLst>
                <a:path w="80772" h="80772">
                  <a:moveTo>
                    <a:pt x="0" y="71628"/>
                  </a:moveTo>
                  <a:lnTo>
                    <a:pt x="80772" y="0"/>
                  </a:lnTo>
                  <a:lnTo>
                    <a:pt x="80772" y="9144"/>
                  </a:lnTo>
                  <a:lnTo>
                    <a:pt x="0" y="80772"/>
                  </a:lnTo>
                  <a:lnTo>
                    <a:pt x="0" y="71628"/>
                  </a:lnTo>
                </a:path>
              </a:pathLst>
            </a:custGeom>
            <a:ln w="1524">
              <a:solidFill>
                <a:srgbClr val="1E1A16"/>
              </a:solidFill>
            </a:ln>
          </p:spPr>
          <p:txBody>
            <a:bodyPr wrap="square" lIns="0" tIns="0" rIns="0" bIns="0" rtlCol="0">
              <a:noAutofit/>
            </a:bodyPr>
            <a:lstStyle/>
            <a:p>
              <a:endParaRPr sz="700"/>
            </a:p>
          </p:txBody>
        </p:sp>
        <p:sp>
          <p:nvSpPr>
            <p:cNvPr id="2278" name="object 2319"/>
            <p:cNvSpPr/>
            <p:nvPr/>
          </p:nvSpPr>
          <p:spPr>
            <a:xfrm>
              <a:off x="5695113" y="4826087"/>
              <a:ext cx="1178082" cy="0"/>
            </a:xfrm>
            <a:custGeom>
              <a:avLst/>
              <a:gdLst/>
              <a:ahLst/>
              <a:cxnLst/>
              <a:rect l="l" t="t" r="r" b="b"/>
              <a:pathLst>
                <a:path w="437388">
                  <a:moveTo>
                    <a:pt x="0" y="0"/>
                  </a:moveTo>
                  <a:lnTo>
                    <a:pt x="437388" y="0"/>
                  </a:lnTo>
                </a:path>
              </a:pathLst>
            </a:custGeom>
            <a:ln w="10413">
              <a:solidFill>
                <a:srgbClr val="FFFFFF"/>
              </a:solidFill>
            </a:ln>
          </p:spPr>
          <p:txBody>
            <a:bodyPr wrap="square" lIns="0" tIns="0" rIns="0" bIns="0" rtlCol="0">
              <a:noAutofit/>
            </a:bodyPr>
            <a:lstStyle/>
            <a:p>
              <a:endParaRPr sz="700"/>
            </a:p>
          </p:txBody>
        </p:sp>
        <p:sp>
          <p:nvSpPr>
            <p:cNvPr id="2279" name="object 2320"/>
            <p:cNvSpPr/>
            <p:nvPr/>
          </p:nvSpPr>
          <p:spPr>
            <a:xfrm>
              <a:off x="5693061" y="4826087"/>
              <a:ext cx="1182187" cy="0"/>
            </a:xfrm>
            <a:custGeom>
              <a:avLst/>
              <a:gdLst/>
              <a:ahLst/>
              <a:cxnLst/>
              <a:rect l="l" t="t" r="r" b="b"/>
              <a:pathLst>
                <a:path w="438912">
                  <a:moveTo>
                    <a:pt x="0" y="0"/>
                  </a:moveTo>
                  <a:lnTo>
                    <a:pt x="438912" y="0"/>
                  </a:lnTo>
                </a:path>
              </a:pathLst>
            </a:custGeom>
            <a:ln w="11937">
              <a:solidFill>
                <a:srgbClr val="1E1A16"/>
              </a:solidFill>
            </a:ln>
          </p:spPr>
          <p:txBody>
            <a:bodyPr wrap="square" lIns="0" tIns="0" rIns="0" bIns="0" rtlCol="0">
              <a:noAutofit/>
            </a:bodyPr>
            <a:lstStyle/>
            <a:p>
              <a:endParaRPr sz="700"/>
            </a:p>
          </p:txBody>
        </p:sp>
        <p:sp>
          <p:nvSpPr>
            <p:cNvPr id="2280" name="object 2321"/>
            <p:cNvSpPr/>
            <p:nvPr/>
          </p:nvSpPr>
          <p:spPr>
            <a:xfrm>
              <a:off x="5374938" y="4279193"/>
              <a:ext cx="98513" cy="24304"/>
            </a:xfrm>
            <a:custGeom>
              <a:avLst/>
              <a:gdLst/>
              <a:ahLst/>
              <a:cxnLst/>
              <a:rect l="l" t="t" r="r" b="b"/>
              <a:pathLst>
                <a:path w="36575" h="9144">
                  <a:moveTo>
                    <a:pt x="32004" y="1523"/>
                  </a:moveTo>
                  <a:lnTo>
                    <a:pt x="4571" y="1523"/>
                  </a:lnTo>
                  <a:lnTo>
                    <a:pt x="3048" y="0"/>
                  </a:lnTo>
                  <a:lnTo>
                    <a:pt x="0" y="4571"/>
                  </a:lnTo>
                  <a:lnTo>
                    <a:pt x="3048" y="6095"/>
                  </a:lnTo>
                  <a:lnTo>
                    <a:pt x="27431" y="6095"/>
                  </a:lnTo>
                  <a:lnTo>
                    <a:pt x="30480" y="7619"/>
                  </a:lnTo>
                  <a:lnTo>
                    <a:pt x="32004" y="9143"/>
                  </a:lnTo>
                  <a:lnTo>
                    <a:pt x="36575" y="4571"/>
                  </a:lnTo>
                  <a:lnTo>
                    <a:pt x="32004" y="1523"/>
                  </a:lnTo>
                  <a:close/>
                </a:path>
              </a:pathLst>
            </a:custGeom>
            <a:solidFill>
              <a:srgbClr val="DC2B18"/>
            </a:solidFill>
          </p:spPr>
          <p:txBody>
            <a:bodyPr wrap="square" lIns="0" tIns="0" rIns="0" bIns="0" rtlCol="0">
              <a:noAutofit/>
            </a:bodyPr>
            <a:lstStyle/>
            <a:p>
              <a:endParaRPr sz="700"/>
            </a:p>
          </p:txBody>
        </p:sp>
        <p:sp>
          <p:nvSpPr>
            <p:cNvPr id="2281" name="object 2322"/>
            <p:cNvSpPr/>
            <p:nvPr/>
          </p:nvSpPr>
          <p:spPr>
            <a:xfrm>
              <a:off x="5461139" y="4291343"/>
              <a:ext cx="41045" cy="72919"/>
            </a:xfrm>
            <a:custGeom>
              <a:avLst/>
              <a:gdLst/>
              <a:ahLst/>
              <a:cxnLst/>
              <a:rect l="l" t="t" r="r" b="b"/>
              <a:pathLst>
                <a:path w="15239" h="27432">
                  <a:moveTo>
                    <a:pt x="12191" y="19812"/>
                  </a:moveTo>
                  <a:lnTo>
                    <a:pt x="10667" y="16764"/>
                  </a:lnTo>
                  <a:lnTo>
                    <a:pt x="10667" y="13716"/>
                  </a:lnTo>
                  <a:lnTo>
                    <a:pt x="9143" y="9144"/>
                  </a:lnTo>
                  <a:lnTo>
                    <a:pt x="9143" y="6096"/>
                  </a:lnTo>
                  <a:lnTo>
                    <a:pt x="6095" y="1524"/>
                  </a:lnTo>
                  <a:lnTo>
                    <a:pt x="4571" y="0"/>
                  </a:lnTo>
                  <a:lnTo>
                    <a:pt x="0" y="4572"/>
                  </a:lnTo>
                  <a:lnTo>
                    <a:pt x="3047" y="6096"/>
                  </a:lnTo>
                  <a:lnTo>
                    <a:pt x="3047" y="7620"/>
                  </a:lnTo>
                  <a:lnTo>
                    <a:pt x="4571" y="10668"/>
                  </a:lnTo>
                  <a:lnTo>
                    <a:pt x="4571" y="13716"/>
                  </a:lnTo>
                  <a:lnTo>
                    <a:pt x="6095" y="18288"/>
                  </a:lnTo>
                  <a:lnTo>
                    <a:pt x="6095" y="21336"/>
                  </a:lnTo>
                  <a:lnTo>
                    <a:pt x="7619" y="24384"/>
                  </a:lnTo>
                  <a:lnTo>
                    <a:pt x="10667" y="27432"/>
                  </a:lnTo>
                  <a:lnTo>
                    <a:pt x="15239" y="22860"/>
                  </a:lnTo>
                  <a:lnTo>
                    <a:pt x="13715" y="21336"/>
                  </a:lnTo>
                  <a:lnTo>
                    <a:pt x="12191" y="19812"/>
                  </a:lnTo>
                  <a:close/>
                </a:path>
              </a:pathLst>
            </a:custGeom>
            <a:solidFill>
              <a:srgbClr val="DC2B18"/>
            </a:solidFill>
          </p:spPr>
          <p:txBody>
            <a:bodyPr wrap="square" lIns="0" tIns="0" rIns="0" bIns="0" rtlCol="0">
              <a:noAutofit/>
            </a:bodyPr>
            <a:lstStyle/>
            <a:p>
              <a:endParaRPr sz="700"/>
            </a:p>
          </p:txBody>
        </p:sp>
        <p:sp>
          <p:nvSpPr>
            <p:cNvPr id="2282" name="object 2323"/>
            <p:cNvSpPr/>
            <p:nvPr/>
          </p:nvSpPr>
          <p:spPr>
            <a:xfrm>
              <a:off x="5489872" y="4352112"/>
              <a:ext cx="102620" cy="24304"/>
            </a:xfrm>
            <a:custGeom>
              <a:avLst/>
              <a:gdLst/>
              <a:ahLst/>
              <a:cxnLst/>
              <a:rect l="l" t="t" r="r" b="b"/>
              <a:pathLst>
                <a:path w="38100" h="9144">
                  <a:moveTo>
                    <a:pt x="6096" y="1524"/>
                  </a:moveTo>
                  <a:lnTo>
                    <a:pt x="4572" y="0"/>
                  </a:lnTo>
                  <a:lnTo>
                    <a:pt x="0" y="4572"/>
                  </a:lnTo>
                  <a:lnTo>
                    <a:pt x="4572" y="6095"/>
                  </a:lnTo>
                  <a:lnTo>
                    <a:pt x="9144" y="7619"/>
                  </a:lnTo>
                  <a:lnTo>
                    <a:pt x="32004" y="7619"/>
                  </a:lnTo>
                  <a:lnTo>
                    <a:pt x="33528" y="9143"/>
                  </a:lnTo>
                  <a:lnTo>
                    <a:pt x="38100" y="4572"/>
                  </a:lnTo>
                  <a:lnTo>
                    <a:pt x="33528" y="3048"/>
                  </a:lnTo>
                  <a:lnTo>
                    <a:pt x="28956" y="1524"/>
                  </a:lnTo>
                  <a:lnTo>
                    <a:pt x="6096" y="1524"/>
                  </a:lnTo>
                  <a:close/>
                </a:path>
              </a:pathLst>
            </a:custGeom>
            <a:solidFill>
              <a:srgbClr val="DC2B18"/>
            </a:solidFill>
          </p:spPr>
          <p:txBody>
            <a:bodyPr wrap="square" lIns="0" tIns="0" rIns="0" bIns="0" rtlCol="0">
              <a:noAutofit/>
            </a:bodyPr>
            <a:lstStyle/>
            <a:p>
              <a:endParaRPr sz="700"/>
            </a:p>
          </p:txBody>
        </p:sp>
        <p:sp>
          <p:nvSpPr>
            <p:cNvPr id="2283" name="object 2324"/>
            <p:cNvSpPr/>
            <p:nvPr/>
          </p:nvSpPr>
          <p:spPr>
            <a:xfrm>
              <a:off x="5580178" y="4364265"/>
              <a:ext cx="41048" cy="76968"/>
            </a:xfrm>
            <a:custGeom>
              <a:avLst/>
              <a:gdLst/>
              <a:ahLst/>
              <a:cxnLst/>
              <a:rect l="l" t="t" r="r" b="b"/>
              <a:pathLst>
                <a:path w="15240" h="28955">
                  <a:moveTo>
                    <a:pt x="4571" y="0"/>
                  </a:moveTo>
                  <a:lnTo>
                    <a:pt x="0" y="4571"/>
                  </a:lnTo>
                  <a:lnTo>
                    <a:pt x="1524" y="6095"/>
                  </a:lnTo>
                  <a:lnTo>
                    <a:pt x="3048" y="7619"/>
                  </a:lnTo>
                  <a:lnTo>
                    <a:pt x="4571" y="10667"/>
                  </a:lnTo>
                  <a:lnTo>
                    <a:pt x="4571" y="15239"/>
                  </a:lnTo>
                  <a:lnTo>
                    <a:pt x="6095" y="18287"/>
                  </a:lnTo>
                  <a:lnTo>
                    <a:pt x="6095" y="21335"/>
                  </a:lnTo>
                  <a:lnTo>
                    <a:pt x="9143" y="25907"/>
                  </a:lnTo>
                  <a:lnTo>
                    <a:pt x="12192" y="28955"/>
                  </a:lnTo>
                  <a:lnTo>
                    <a:pt x="15240" y="24383"/>
                  </a:lnTo>
                  <a:lnTo>
                    <a:pt x="13716" y="22859"/>
                  </a:lnTo>
                  <a:lnTo>
                    <a:pt x="12192" y="19811"/>
                  </a:lnTo>
                  <a:lnTo>
                    <a:pt x="12192" y="16763"/>
                  </a:lnTo>
                  <a:lnTo>
                    <a:pt x="10668" y="13715"/>
                  </a:lnTo>
                  <a:lnTo>
                    <a:pt x="10668" y="10667"/>
                  </a:lnTo>
                  <a:lnTo>
                    <a:pt x="9143" y="6095"/>
                  </a:lnTo>
                  <a:lnTo>
                    <a:pt x="7619" y="3047"/>
                  </a:lnTo>
                  <a:lnTo>
                    <a:pt x="4571" y="0"/>
                  </a:lnTo>
                  <a:close/>
                </a:path>
              </a:pathLst>
            </a:custGeom>
            <a:solidFill>
              <a:srgbClr val="DC2B18"/>
            </a:solidFill>
          </p:spPr>
          <p:txBody>
            <a:bodyPr wrap="square" lIns="0" tIns="0" rIns="0" bIns="0" rtlCol="0">
              <a:noAutofit/>
            </a:bodyPr>
            <a:lstStyle/>
            <a:p>
              <a:endParaRPr sz="700"/>
            </a:p>
          </p:txBody>
        </p:sp>
        <p:sp>
          <p:nvSpPr>
            <p:cNvPr id="2284" name="object 2325"/>
            <p:cNvSpPr/>
            <p:nvPr/>
          </p:nvSpPr>
          <p:spPr>
            <a:xfrm>
              <a:off x="5613017" y="4429082"/>
              <a:ext cx="98513" cy="20255"/>
            </a:xfrm>
            <a:custGeom>
              <a:avLst/>
              <a:gdLst/>
              <a:ahLst/>
              <a:cxnLst/>
              <a:rect l="l" t="t" r="r" b="b"/>
              <a:pathLst>
                <a:path w="36575" h="7620">
                  <a:moveTo>
                    <a:pt x="3048" y="0"/>
                  </a:moveTo>
                  <a:lnTo>
                    <a:pt x="0" y="4572"/>
                  </a:lnTo>
                  <a:lnTo>
                    <a:pt x="3048" y="6096"/>
                  </a:lnTo>
                  <a:lnTo>
                    <a:pt x="25907" y="6096"/>
                  </a:lnTo>
                  <a:lnTo>
                    <a:pt x="30479" y="7620"/>
                  </a:lnTo>
                  <a:lnTo>
                    <a:pt x="32003" y="7620"/>
                  </a:lnTo>
                  <a:lnTo>
                    <a:pt x="36575" y="3048"/>
                  </a:lnTo>
                  <a:lnTo>
                    <a:pt x="32003" y="1524"/>
                  </a:lnTo>
                  <a:lnTo>
                    <a:pt x="27431" y="1524"/>
                  </a:lnTo>
                  <a:lnTo>
                    <a:pt x="22859" y="0"/>
                  </a:lnTo>
                  <a:lnTo>
                    <a:pt x="18287" y="1524"/>
                  </a:lnTo>
                  <a:lnTo>
                    <a:pt x="9143" y="1524"/>
                  </a:lnTo>
                  <a:lnTo>
                    <a:pt x="4572" y="0"/>
                  </a:lnTo>
                  <a:lnTo>
                    <a:pt x="3048" y="0"/>
                  </a:lnTo>
                  <a:close/>
                </a:path>
              </a:pathLst>
            </a:custGeom>
            <a:solidFill>
              <a:srgbClr val="DC2B18"/>
            </a:solidFill>
          </p:spPr>
          <p:txBody>
            <a:bodyPr wrap="square" lIns="0" tIns="0" rIns="0" bIns="0" rtlCol="0">
              <a:noAutofit/>
            </a:bodyPr>
            <a:lstStyle/>
            <a:p>
              <a:endParaRPr sz="700"/>
            </a:p>
          </p:txBody>
        </p:sp>
        <p:sp>
          <p:nvSpPr>
            <p:cNvPr id="2285" name="object 2326"/>
            <p:cNvSpPr/>
            <p:nvPr/>
          </p:nvSpPr>
          <p:spPr>
            <a:xfrm>
              <a:off x="5699218" y="4437184"/>
              <a:ext cx="41048" cy="76970"/>
            </a:xfrm>
            <a:custGeom>
              <a:avLst/>
              <a:gdLst/>
              <a:ahLst/>
              <a:cxnLst/>
              <a:rect l="l" t="t" r="r" b="b"/>
              <a:pathLst>
                <a:path w="15240" h="28955">
                  <a:moveTo>
                    <a:pt x="10668" y="18288"/>
                  </a:moveTo>
                  <a:lnTo>
                    <a:pt x="10668" y="13716"/>
                  </a:lnTo>
                  <a:lnTo>
                    <a:pt x="9144" y="10668"/>
                  </a:lnTo>
                  <a:lnTo>
                    <a:pt x="9144" y="6096"/>
                  </a:lnTo>
                  <a:lnTo>
                    <a:pt x="6096" y="3048"/>
                  </a:lnTo>
                  <a:lnTo>
                    <a:pt x="4572" y="0"/>
                  </a:lnTo>
                  <a:lnTo>
                    <a:pt x="0" y="4572"/>
                  </a:lnTo>
                  <a:lnTo>
                    <a:pt x="1524" y="6096"/>
                  </a:lnTo>
                  <a:lnTo>
                    <a:pt x="3048" y="9144"/>
                  </a:lnTo>
                  <a:lnTo>
                    <a:pt x="4572" y="12192"/>
                  </a:lnTo>
                  <a:lnTo>
                    <a:pt x="4572" y="15240"/>
                  </a:lnTo>
                  <a:lnTo>
                    <a:pt x="6096" y="18288"/>
                  </a:lnTo>
                  <a:lnTo>
                    <a:pt x="6096" y="22860"/>
                  </a:lnTo>
                  <a:lnTo>
                    <a:pt x="7620" y="25908"/>
                  </a:lnTo>
                  <a:lnTo>
                    <a:pt x="10668" y="28956"/>
                  </a:lnTo>
                  <a:lnTo>
                    <a:pt x="15240" y="24384"/>
                  </a:lnTo>
                  <a:lnTo>
                    <a:pt x="13716" y="22860"/>
                  </a:lnTo>
                  <a:lnTo>
                    <a:pt x="12192" y="19812"/>
                  </a:lnTo>
                  <a:lnTo>
                    <a:pt x="10668" y="18288"/>
                  </a:lnTo>
                  <a:close/>
                </a:path>
              </a:pathLst>
            </a:custGeom>
            <a:solidFill>
              <a:srgbClr val="DC2B18"/>
            </a:solidFill>
          </p:spPr>
          <p:txBody>
            <a:bodyPr wrap="square" lIns="0" tIns="0" rIns="0" bIns="0" rtlCol="0">
              <a:noAutofit/>
            </a:bodyPr>
            <a:lstStyle/>
            <a:p>
              <a:endParaRPr sz="700"/>
            </a:p>
          </p:txBody>
        </p:sp>
        <p:sp>
          <p:nvSpPr>
            <p:cNvPr id="2286" name="object 2327"/>
            <p:cNvSpPr/>
            <p:nvPr/>
          </p:nvSpPr>
          <p:spPr>
            <a:xfrm>
              <a:off x="5727952" y="4501999"/>
              <a:ext cx="98513" cy="20253"/>
            </a:xfrm>
            <a:custGeom>
              <a:avLst/>
              <a:gdLst/>
              <a:ahLst/>
              <a:cxnLst/>
              <a:rect l="l" t="t" r="r" b="b"/>
              <a:pathLst>
                <a:path w="36575" h="7620">
                  <a:moveTo>
                    <a:pt x="36575" y="3048"/>
                  </a:moveTo>
                  <a:lnTo>
                    <a:pt x="33527" y="3048"/>
                  </a:lnTo>
                  <a:lnTo>
                    <a:pt x="28955" y="1524"/>
                  </a:lnTo>
                  <a:lnTo>
                    <a:pt x="6095" y="1524"/>
                  </a:lnTo>
                  <a:lnTo>
                    <a:pt x="4571" y="0"/>
                  </a:lnTo>
                  <a:lnTo>
                    <a:pt x="0" y="4572"/>
                  </a:lnTo>
                  <a:lnTo>
                    <a:pt x="4571" y="6096"/>
                  </a:lnTo>
                  <a:lnTo>
                    <a:pt x="9143" y="7620"/>
                  </a:lnTo>
                  <a:lnTo>
                    <a:pt x="33527" y="7620"/>
                  </a:lnTo>
                  <a:lnTo>
                    <a:pt x="36575" y="3048"/>
                  </a:lnTo>
                  <a:close/>
                </a:path>
              </a:pathLst>
            </a:custGeom>
            <a:solidFill>
              <a:srgbClr val="DC2B18"/>
            </a:solidFill>
          </p:spPr>
          <p:txBody>
            <a:bodyPr wrap="square" lIns="0" tIns="0" rIns="0" bIns="0" rtlCol="0">
              <a:noAutofit/>
            </a:bodyPr>
            <a:lstStyle/>
            <a:p>
              <a:endParaRPr sz="700"/>
            </a:p>
          </p:txBody>
        </p:sp>
        <p:sp>
          <p:nvSpPr>
            <p:cNvPr id="2287" name="object 2328"/>
            <p:cNvSpPr/>
            <p:nvPr/>
          </p:nvSpPr>
          <p:spPr>
            <a:xfrm>
              <a:off x="5818258" y="4510101"/>
              <a:ext cx="77991" cy="76970"/>
            </a:xfrm>
            <a:custGeom>
              <a:avLst/>
              <a:gdLst/>
              <a:ahLst/>
              <a:cxnLst/>
              <a:rect l="l" t="t" r="r" b="b"/>
              <a:pathLst>
                <a:path w="28956" h="28955">
                  <a:moveTo>
                    <a:pt x="0" y="4572"/>
                  </a:moveTo>
                  <a:lnTo>
                    <a:pt x="3048" y="7620"/>
                  </a:lnTo>
                  <a:lnTo>
                    <a:pt x="6096" y="9144"/>
                  </a:lnTo>
                  <a:lnTo>
                    <a:pt x="9143" y="13716"/>
                  </a:lnTo>
                  <a:lnTo>
                    <a:pt x="12192" y="16764"/>
                  </a:lnTo>
                  <a:lnTo>
                    <a:pt x="15239" y="19812"/>
                  </a:lnTo>
                  <a:lnTo>
                    <a:pt x="18287" y="22860"/>
                  </a:lnTo>
                  <a:lnTo>
                    <a:pt x="21336" y="27432"/>
                  </a:lnTo>
                  <a:lnTo>
                    <a:pt x="25907" y="28956"/>
                  </a:lnTo>
                  <a:lnTo>
                    <a:pt x="28956" y="24384"/>
                  </a:lnTo>
                  <a:lnTo>
                    <a:pt x="25907" y="22860"/>
                  </a:lnTo>
                  <a:lnTo>
                    <a:pt x="22859" y="19812"/>
                  </a:lnTo>
                  <a:lnTo>
                    <a:pt x="19812" y="16764"/>
                  </a:lnTo>
                  <a:lnTo>
                    <a:pt x="16763" y="13716"/>
                  </a:lnTo>
                  <a:lnTo>
                    <a:pt x="13716" y="9144"/>
                  </a:lnTo>
                  <a:lnTo>
                    <a:pt x="10668" y="6096"/>
                  </a:lnTo>
                  <a:lnTo>
                    <a:pt x="7619" y="3048"/>
                  </a:lnTo>
                  <a:lnTo>
                    <a:pt x="3048" y="0"/>
                  </a:lnTo>
                  <a:lnTo>
                    <a:pt x="0" y="4572"/>
                  </a:lnTo>
                  <a:close/>
                </a:path>
              </a:pathLst>
            </a:custGeom>
            <a:solidFill>
              <a:srgbClr val="DC2B18"/>
            </a:solidFill>
          </p:spPr>
          <p:txBody>
            <a:bodyPr wrap="square" lIns="0" tIns="0" rIns="0" bIns="0" rtlCol="0">
              <a:noAutofit/>
            </a:bodyPr>
            <a:lstStyle/>
            <a:p>
              <a:endParaRPr sz="700"/>
            </a:p>
          </p:txBody>
        </p:sp>
        <p:sp>
          <p:nvSpPr>
            <p:cNvPr id="2288" name="object 2329"/>
            <p:cNvSpPr/>
            <p:nvPr/>
          </p:nvSpPr>
          <p:spPr>
            <a:xfrm>
              <a:off x="5814153" y="4518203"/>
              <a:ext cx="123144" cy="93172"/>
            </a:xfrm>
            <a:custGeom>
              <a:avLst/>
              <a:gdLst/>
              <a:ahLst/>
              <a:cxnLst/>
              <a:rect l="l" t="t" r="r" b="b"/>
              <a:pathLst>
                <a:path w="45720" h="35051">
                  <a:moveTo>
                    <a:pt x="45720" y="35052"/>
                  </a:moveTo>
                  <a:lnTo>
                    <a:pt x="21336" y="0"/>
                  </a:lnTo>
                  <a:lnTo>
                    <a:pt x="21336" y="4572"/>
                  </a:lnTo>
                  <a:lnTo>
                    <a:pt x="19812" y="4572"/>
                  </a:lnTo>
                  <a:lnTo>
                    <a:pt x="19812" y="7620"/>
                  </a:lnTo>
                  <a:lnTo>
                    <a:pt x="18287" y="9144"/>
                  </a:lnTo>
                  <a:lnTo>
                    <a:pt x="18287" y="12192"/>
                  </a:lnTo>
                  <a:lnTo>
                    <a:pt x="16763" y="12192"/>
                  </a:lnTo>
                  <a:lnTo>
                    <a:pt x="16763" y="13716"/>
                  </a:lnTo>
                  <a:lnTo>
                    <a:pt x="15240" y="15240"/>
                  </a:lnTo>
                  <a:lnTo>
                    <a:pt x="13716" y="16764"/>
                  </a:lnTo>
                  <a:lnTo>
                    <a:pt x="13716" y="18288"/>
                  </a:lnTo>
                  <a:lnTo>
                    <a:pt x="12192" y="18288"/>
                  </a:lnTo>
                  <a:lnTo>
                    <a:pt x="12192" y="19812"/>
                  </a:lnTo>
                  <a:lnTo>
                    <a:pt x="9143" y="19812"/>
                  </a:lnTo>
                  <a:lnTo>
                    <a:pt x="9143" y="21336"/>
                  </a:lnTo>
                  <a:lnTo>
                    <a:pt x="7620" y="21336"/>
                  </a:lnTo>
                  <a:lnTo>
                    <a:pt x="7620" y="22860"/>
                  </a:lnTo>
                  <a:lnTo>
                    <a:pt x="6096" y="22860"/>
                  </a:lnTo>
                  <a:lnTo>
                    <a:pt x="4572" y="24384"/>
                  </a:lnTo>
                  <a:lnTo>
                    <a:pt x="3048" y="24384"/>
                  </a:lnTo>
                  <a:lnTo>
                    <a:pt x="1524" y="25908"/>
                  </a:lnTo>
                  <a:lnTo>
                    <a:pt x="0" y="25908"/>
                  </a:lnTo>
                  <a:lnTo>
                    <a:pt x="45720" y="35052"/>
                  </a:lnTo>
                  <a:close/>
                </a:path>
              </a:pathLst>
            </a:custGeom>
            <a:solidFill>
              <a:srgbClr val="DC2B18"/>
            </a:solidFill>
          </p:spPr>
          <p:txBody>
            <a:bodyPr wrap="square" lIns="0" tIns="0" rIns="0" bIns="0" rtlCol="0">
              <a:noAutofit/>
            </a:bodyPr>
            <a:lstStyle/>
            <a:p>
              <a:endParaRPr sz="700"/>
            </a:p>
          </p:txBody>
        </p:sp>
        <p:sp>
          <p:nvSpPr>
            <p:cNvPr id="2289" name="object 2330"/>
            <p:cNvSpPr/>
            <p:nvPr/>
          </p:nvSpPr>
          <p:spPr>
            <a:xfrm>
              <a:off x="6869090" y="4866598"/>
              <a:ext cx="98516" cy="24304"/>
            </a:xfrm>
            <a:custGeom>
              <a:avLst/>
              <a:gdLst/>
              <a:ahLst/>
              <a:cxnLst/>
              <a:rect l="l" t="t" r="r" b="b"/>
              <a:pathLst>
                <a:path w="36576" h="9144">
                  <a:moveTo>
                    <a:pt x="6096" y="1524"/>
                  </a:moveTo>
                  <a:lnTo>
                    <a:pt x="3048" y="0"/>
                  </a:lnTo>
                  <a:lnTo>
                    <a:pt x="0" y="4571"/>
                  </a:lnTo>
                  <a:lnTo>
                    <a:pt x="4571" y="7619"/>
                  </a:lnTo>
                  <a:lnTo>
                    <a:pt x="30480" y="7619"/>
                  </a:lnTo>
                  <a:lnTo>
                    <a:pt x="33528" y="9143"/>
                  </a:lnTo>
                  <a:lnTo>
                    <a:pt x="36576" y="4571"/>
                  </a:lnTo>
                  <a:lnTo>
                    <a:pt x="33528" y="3047"/>
                  </a:lnTo>
                  <a:lnTo>
                    <a:pt x="9143" y="3047"/>
                  </a:lnTo>
                  <a:lnTo>
                    <a:pt x="6096" y="1524"/>
                  </a:lnTo>
                  <a:close/>
                </a:path>
              </a:pathLst>
            </a:custGeom>
            <a:solidFill>
              <a:srgbClr val="FDF800"/>
            </a:solidFill>
          </p:spPr>
          <p:txBody>
            <a:bodyPr wrap="square" lIns="0" tIns="0" rIns="0" bIns="0" rtlCol="0">
              <a:noAutofit/>
            </a:bodyPr>
            <a:lstStyle/>
            <a:p>
              <a:endParaRPr sz="700"/>
            </a:p>
          </p:txBody>
        </p:sp>
        <p:sp>
          <p:nvSpPr>
            <p:cNvPr id="2290" name="object 2331"/>
            <p:cNvSpPr/>
            <p:nvPr/>
          </p:nvSpPr>
          <p:spPr>
            <a:xfrm>
              <a:off x="6959396" y="4878751"/>
              <a:ext cx="36941" cy="76970"/>
            </a:xfrm>
            <a:custGeom>
              <a:avLst/>
              <a:gdLst/>
              <a:ahLst/>
              <a:cxnLst/>
              <a:rect l="l" t="t" r="r" b="b"/>
              <a:pathLst>
                <a:path w="13715" h="28955">
                  <a:moveTo>
                    <a:pt x="3048" y="0"/>
                  </a:moveTo>
                  <a:lnTo>
                    <a:pt x="0" y="4571"/>
                  </a:lnTo>
                  <a:lnTo>
                    <a:pt x="1523" y="6095"/>
                  </a:lnTo>
                  <a:lnTo>
                    <a:pt x="3048" y="7619"/>
                  </a:lnTo>
                  <a:lnTo>
                    <a:pt x="3048" y="12191"/>
                  </a:lnTo>
                  <a:lnTo>
                    <a:pt x="4571" y="15239"/>
                  </a:lnTo>
                  <a:lnTo>
                    <a:pt x="4571" y="18287"/>
                  </a:lnTo>
                  <a:lnTo>
                    <a:pt x="6095" y="21335"/>
                  </a:lnTo>
                  <a:lnTo>
                    <a:pt x="7619" y="25907"/>
                  </a:lnTo>
                  <a:lnTo>
                    <a:pt x="10668" y="28955"/>
                  </a:lnTo>
                  <a:lnTo>
                    <a:pt x="13715" y="24383"/>
                  </a:lnTo>
                  <a:lnTo>
                    <a:pt x="12191" y="22859"/>
                  </a:lnTo>
                  <a:lnTo>
                    <a:pt x="12191" y="19811"/>
                  </a:lnTo>
                  <a:lnTo>
                    <a:pt x="10668" y="16763"/>
                  </a:lnTo>
                  <a:lnTo>
                    <a:pt x="9143" y="13715"/>
                  </a:lnTo>
                  <a:lnTo>
                    <a:pt x="9143" y="10667"/>
                  </a:lnTo>
                  <a:lnTo>
                    <a:pt x="7619" y="6095"/>
                  </a:lnTo>
                  <a:lnTo>
                    <a:pt x="6095" y="3047"/>
                  </a:lnTo>
                  <a:lnTo>
                    <a:pt x="3048" y="0"/>
                  </a:lnTo>
                  <a:close/>
                </a:path>
              </a:pathLst>
            </a:custGeom>
            <a:solidFill>
              <a:srgbClr val="FDF800"/>
            </a:solidFill>
          </p:spPr>
          <p:txBody>
            <a:bodyPr wrap="square" lIns="0" tIns="0" rIns="0" bIns="0" rtlCol="0">
              <a:noAutofit/>
            </a:bodyPr>
            <a:lstStyle/>
            <a:p>
              <a:endParaRPr sz="700"/>
            </a:p>
          </p:txBody>
        </p:sp>
        <p:sp>
          <p:nvSpPr>
            <p:cNvPr id="2291" name="object 2332"/>
            <p:cNvSpPr/>
            <p:nvPr/>
          </p:nvSpPr>
          <p:spPr>
            <a:xfrm>
              <a:off x="6988130" y="4943568"/>
              <a:ext cx="98513" cy="20253"/>
            </a:xfrm>
            <a:custGeom>
              <a:avLst/>
              <a:gdLst/>
              <a:ahLst/>
              <a:cxnLst/>
              <a:rect l="l" t="t" r="r" b="b"/>
              <a:pathLst>
                <a:path w="36575" h="7620">
                  <a:moveTo>
                    <a:pt x="32003" y="1524"/>
                  </a:moveTo>
                  <a:lnTo>
                    <a:pt x="6095" y="1524"/>
                  </a:lnTo>
                  <a:lnTo>
                    <a:pt x="3047" y="0"/>
                  </a:lnTo>
                  <a:lnTo>
                    <a:pt x="0" y="4572"/>
                  </a:lnTo>
                  <a:lnTo>
                    <a:pt x="4571" y="6096"/>
                  </a:lnTo>
                  <a:lnTo>
                    <a:pt x="27431" y="6096"/>
                  </a:lnTo>
                  <a:lnTo>
                    <a:pt x="30480" y="7620"/>
                  </a:lnTo>
                  <a:lnTo>
                    <a:pt x="33527" y="7620"/>
                  </a:lnTo>
                  <a:lnTo>
                    <a:pt x="36575" y="3048"/>
                  </a:lnTo>
                  <a:lnTo>
                    <a:pt x="32003" y="1524"/>
                  </a:lnTo>
                  <a:close/>
                </a:path>
              </a:pathLst>
            </a:custGeom>
            <a:solidFill>
              <a:srgbClr val="FDF800"/>
            </a:solidFill>
          </p:spPr>
          <p:txBody>
            <a:bodyPr wrap="square" lIns="0" tIns="0" rIns="0" bIns="0" rtlCol="0">
              <a:noAutofit/>
            </a:bodyPr>
            <a:lstStyle/>
            <a:p>
              <a:endParaRPr sz="700"/>
            </a:p>
          </p:txBody>
        </p:sp>
        <p:sp>
          <p:nvSpPr>
            <p:cNvPr id="2292" name="object 2333"/>
            <p:cNvSpPr/>
            <p:nvPr/>
          </p:nvSpPr>
          <p:spPr>
            <a:xfrm>
              <a:off x="7078436" y="4951670"/>
              <a:ext cx="36943" cy="76968"/>
            </a:xfrm>
            <a:custGeom>
              <a:avLst/>
              <a:gdLst/>
              <a:ahLst/>
              <a:cxnLst/>
              <a:rect l="l" t="t" r="r" b="b"/>
              <a:pathLst>
                <a:path w="13716" h="28955">
                  <a:moveTo>
                    <a:pt x="10668" y="28956"/>
                  </a:moveTo>
                  <a:lnTo>
                    <a:pt x="13716" y="24383"/>
                  </a:lnTo>
                  <a:lnTo>
                    <a:pt x="13716" y="22860"/>
                  </a:lnTo>
                  <a:lnTo>
                    <a:pt x="12192" y="19812"/>
                  </a:lnTo>
                  <a:lnTo>
                    <a:pt x="10668" y="18287"/>
                  </a:lnTo>
                  <a:lnTo>
                    <a:pt x="10668" y="13716"/>
                  </a:lnTo>
                  <a:lnTo>
                    <a:pt x="9144" y="10668"/>
                  </a:lnTo>
                  <a:lnTo>
                    <a:pt x="7619" y="6096"/>
                  </a:lnTo>
                  <a:lnTo>
                    <a:pt x="6096" y="3048"/>
                  </a:lnTo>
                  <a:lnTo>
                    <a:pt x="3048" y="0"/>
                  </a:lnTo>
                  <a:lnTo>
                    <a:pt x="0" y="4572"/>
                  </a:lnTo>
                  <a:lnTo>
                    <a:pt x="1524" y="6096"/>
                  </a:lnTo>
                  <a:lnTo>
                    <a:pt x="3048" y="9143"/>
                  </a:lnTo>
                  <a:lnTo>
                    <a:pt x="3048" y="10668"/>
                  </a:lnTo>
                  <a:lnTo>
                    <a:pt x="4572" y="15240"/>
                  </a:lnTo>
                  <a:lnTo>
                    <a:pt x="4572" y="18287"/>
                  </a:lnTo>
                  <a:lnTo>
                    <a:pt x="6096" y="22860"/>
                  </a:lnTo>
                  <a:lnTo>
                    <a:pt x="7619" y="25907"/>
                  </a:lnTo>
                  <a:lnTo>
                    <a:pt x="10668" y="28956"/>
                  </a:lnTo>
                  <a:close/>
                </a:path>
              </a:pathLst>
            </a:custGeom>
            <a:solidFill>
              <a:srgbClr val="FDF800"/>
            </a:solidFill>
          </p:spPr>
          <p:txBody>
            <a:bodyPr wrap="square" lIns="0" tIns="0" rIns="0" bIns="0" rtlCol="0">
              <a:noAutofit/>
            </a:bodyPr>
            <a:lstStyle/>
            <a:p>
              <a:endParaRPr sz="700"/>
            </a:p>
          </p:txBody>
        </p:sp>
        <p:sp>
          <p:nvSpPr>
            <p:cNvPr id="2293" name="object 2334"/>
            <p:cNvSpPr/>
            <p:nvPr/>
          </p:nvSpPr>
          <p:spPr>
            <a:xfrm>
              <a:off x="7107169" y="5016485"/>
              <a:ext cx="98516" cy="24306"/>
            </a:xfrm>
            <a:custGeom>
              <a:avLst/>
              <a:gdLst/>
              <a:ahLst/>
              <a:cxnLst/>
              <a:rect l="l" t="t" r="r" b="b"/>
              <a:pathLst>
                <a:path w="36576" h="9144">
                  <a:moveTo>
                    <a:pt x="4571" y="6096"/>
                  </a:moveTo>
                  <a:lnTo>
                    <a:pt x="9144" y="7620"/>
                  </a:lnTo>
                  <a:lnTo>
                    <a:pt x="30480" y="7620"/>
                  </a:lnTo>
                  <a:lnTo>
                    <a:pt x="33528" y="9144"/>
                  </a:lnTo>
                  <a:lnTo>
                    <a:pt x="36576" y="4572"/>
                  </a:lnTo>
                  <a:lnTo>
                    <a:pt x="32004" y="3048"/>
                  </a:lnTo>
                  <a:lnTo>
                    <a:pt x="27431" y="1524"/>
                  </a:lnTo>
                  <a:lnTo>
                    <a:pt x="9144" y="1524"/>
                  </a:lnTo>
                  <a:lnTo>
                    <a:pt x="6096" y="0"/>
                  </a:lnTo>
                  <a:lnTo>
                    <a:pt x="3048" y="0"/>
                  </a:lnTo>
                  <a:lnTo>
                    <a:pt x="0" y="4572"/>
                  </a:lnTo>
                  <a:lnTo>
                    <a:pt x="4571" y="6096"/>
                  </a:lnTo>
                  <a:close/>
                </a:path>
              </a:pathLst>
            </a:custGeom>
            <a:solidFill>
              <a:srgbClr val="FDF800"/>
            </a:solidFill>
          </p:spPr>
          <p:txBody>
            <a:bodyPr wrap="square" lIns="0" tIns="0" rIns="0" bIns="0" rtlCol="0">
              <a:noAutofit/>
            </a:bodyPr>
            <a:lstStyle/>
            <a:p>
              <a:endParaRPr sz="700"/>
            </a:p>
          </p:txBody>
        </p:sp>
        <p:sp>
          <p:nvSpPr>
            <p:cNvPr id="2294" name="object 2335"/>
            <p:cNvSpPr/>
            <p:nvPr/>
          </p:nvSpPr>
          <p:spPr>
            <a:xfrm>
              <a:off x="7197475" y="5028638"/>
              <a:ext cx="36943" cy="72917"/>
            </a:xfrm>
            <a:custGeom>
              <a:avLst/>
              <a:gdLst/>
              <a:ahLst/>
              <a:cxnLst/>
              <a:rect l="l" t="t" r="r" b="b"/>
              <a:pathLst>
                <a:path w="13716" h="27431">
                  <a:moveTo>
                    <a:pt x="4571" y="13716"/>
                  </a:moveTo>
                  <a:lnTo>
                    <a:pt x="4571" y="18288"/>
                  </a:lnTo>
                  <a:lnTo>
                    <a:pt x="6096" y="21336"/>
                  </a:lnTo>
                  <a:lnTo>
                    <a:pt x="7619" y="24384"/>
                  </a:lnTo>
                  <a:lnTo>
                    <a:pt x="10668" y="27432"/>
                  </a:lnTo>
                  <a:lnTo>
                    <a:pt x="13716" y="22860"/>
                  </a:lnTo>
                  <a:lnTo>
                    <a:pt x="12191" y="22860"/>
                  </a:lnTo>
                  <a:lnTo>
                    <a:pt x="10668" y="19812"/>
                  </a:lnTo>
                  <a:lnTo>
                    <a:pt x="10668" y="16764"/>
                  </a:lnTo>
                  <a:lnTo>
                    <a:pt x="9143" y="13716"/>
                  </a:lnTo>
                  <a:lnTo>
                    <a:pt x="9143" y="9144"/>
                  </a:lnTo>
                  <a:lnTo>
                    <a:pt x="7619" y="6096"/>
                  </a:lnTo>
                  <a:lnTo>
                    <a:pt x="6096" y="3048"/>
                  </a:lnTo>
                  <a:lnTo>
                    <a:pt x="3048" y="0"/>
                  </a:lnTo>
                  <a:lnTo>
                    <a:pt x="0" y="4572"/>
                  </a:lnTo>
                  <a:lnTo>
                    <a:pt x="1523" y="4572"/>
                  </a:lnTo>
                  <a:lnTo>
                    <a:pt x="3048" y="7620"/>
                  </a:lnTo>
                  <a:lnTo>
                    <a:pt x="3048" y="10668"/>
                  </a:lnTo>
                  <a:lnTo>
                    <a:pt x="4571" y="13716"/>
                  </a:lnTo>
                  <a:close/>
                </a:path>
              </a:pathLst>
            </a:custGeom>
            <a:solidFill>
              <a:srgbClr val="FDF800"/>
            </a:solidFill>
          </p:spPr>
          <p:txBody>
            <a:bodyPr wrap="square" lIns="0" tIns="0" rIns="0" bIns="0" rtlCol="0">
              <a:noAutofit/>
            </a:bodyPr>
            <a:lstStyle/>
            <a:p>
              <a:endParaRPr sz="700"/>
            </a:p>
          </p:txBody>
        </p:sp>
        <p:sp>
          <p:nvSpPr>
            <p:cNvPr id="2295" name="object 2336"/>
            <p:cNvSpPr/>
            <p:nvPr/>
          </p:nvSpPr>
          <p:spPr>
            <a:xfrm>
              <a:off x="7226209" y="5089406"/>
              <a:ext cx="98513" cy="24304"/>
            </a:xfrm>
            <a:custGeom>
              <a:avLst/>
              <a:gdLst/>
              <a:ahLst/>
              <a:cxnLst/>
              <a:rect l="l" t="t" r="r" b="b"/>
              <a:pathLst>
                <a:path w="36575" h="9144">
                  <a:moveTo>
                    <a:pt x="3048" y="0"/>
                  </a:moveTo>
                  <a:lnTo>
                    <a:pt x="0" y="4571"/>
                  </a:lnTo>
                  <a:lnTo>
                    <a:pt x="4571" y="6095"/>
                  </a:lnTo>
                  <a:lnTo>
                    <a:pt x="9143" y="7619"/>
                  </a:lnTo>
                  <a:lnTo>
                    <a:pt x="30480" y="7619"/>
                  </a:lnTo>
                  <a:lnTo>
                    <a:pt x="33528" y="9143"/>
                  </a:lnTo>
                  <a:lnTo>
                    <a:pt x="36575" y="4571"/>
                  </a:lnTo>
                  <a:lnTo>
                    <a:pt x="32003" y="3047"/>
                  </a:lnTo>
                  <a:lnTo>
                    <a:pt x="28955" y="1523"/>
                  </a:lnTo>
                  <a:lnTo>
                    <a:pt x="6095" y="1523"/>
                  </a:lnTo>
                  <a:lnTo>
                    <a:pt x="3048" y="0"/>
                  </a:lnTo>
                  <a:close/>
                </a:path>
              </a:pathLst>
            </a:custGeom>
            <a:solidFill>
              <a:srgbClr val="FDF800"/>
            </a:solidFill>
          </p:spPr>
          <p:txBody>
            <a:bodyPr wrap="square" lIns="0" tIns="0" rIns="0" bIns="0" rtlCol="0">
              <a:noAutofit/>
            </a:bodyPr>
            <a:lstStyle/>
            <a:p>
              <a:endParaRPr sz="700"/>
            </a:p>
          </p:txBody>
        </p:sp>
        <p:sp>
          <p:nvSpPr>
            <p:cNvPr id="2296" name="object 2337"/>
            <p:cNvSpPr/>
            <p:nvPr/>
          </p:nvSpPr>
          <p:spPr>
            <a:xfrm>
              <a:off x="7316515" y="5101557"/>
              <a:ext cx="77989" cy="72919"/>
            </a:xfrm>
            <a:custGeom>
              <a:avLst/>
              <a:gdLst/>
              <a:ahLst/>
              <a:cxnLst/>
              <a:rect l="l" t="t" r="r" b="b"/>
              <a:pathLst>
                <a:path w="28955" h="27432">
                  <a:moveTo>
                    <a:pt x="0" y="4572"/>
                  </a:moveTo>
                  <a:lnTo>
                    <a:pt x="1523" y="6096"/>
                  </a:lnTo>
                  <a:lnTo>
                    <a:pt x="4571" y="9144"/>
                  </a:lnTo>
                  <a:lnTo>
                    <a:pt x="7619" y="12192"/>
                  </a:lnTo>
                  <a:lnTo>
                    <a:pt x="12191" y="15240"/>
                  </a:lnTo>
                  <a:lnTo>
                    <a:pt x="15239" y="19812"/>
                  </a:lnTo>
                  <a:lnTo>
                    <a:pt x="18287" y="22860"/>
                  </a:lnTo>
                  <a:lnTo>
                    <a:pt x="21335" y="25908"/>
                  </a:lnTo>
                  <a:lnTo>
                    <a:pt x="24383" y="27432"/>
                  </a:lnTo>
                  <a:lnTo>
                    <a:pt x="28955" y="24384"/>
                  </a:lnTo>
                  <a:lnTo>
                    <a:pt x="25907" y="22860"/>
                  </a:lnTo>
                  <a:lnTo>
                    <a:pt x="22860" y="18288"/>
                  </a:lnTo>
                  <a:lnTo>
                    <a:pt x="19812" y="15240"/>
                  </a:lnTo>
                  <a:lnTo>
                    <a:pt x="15239" y="12192"/>
                  </a:lnTo>
                  <a:lnTo>
                    <a:pt x="13715" y="9144"/>
                  </a:lnTo>
                  <a:lnTo>
                    <a:pt x="9143" y="4572"/>
                  </a:lnTo>
                  <a:lnTo>
                    <a:pt x="6095" y="3048"/>
                  </a:lnTo>
                  <a:lnTo>
                    <a:pt x="3047" y="0"/>
                  </a:lnTo>
                  <a:lnTo>
                    <a:pt x="0" y="4572"/>
                  </a:lnTo>
                  <a:close/>
                </a:path>
              </a:pathLst>
            </a:custGeom>
            <a:solidFill>
              <a:srgbClr val="FDF800"/>
            </a:solidFill>
          </p:spPr>
          <p:txBody>
            <a:bodyPr wrap="square" lIns="0" tIns="0" rIns="0" bIns="0" rtlCol="0">
              <a:noAutofit/>
            </a:bodyPr>
            <a:lstStyle/>
            <a:p>
              <a:endParaRPr sz="700"/>
            </a:p>
          </p:txBody>
        </p:sp>
        <p:sp>
          <p:nvSpPr>
            <p:cNvPr id="2297" name="object 2338"/>
            <p:cNvSpPr/>
            <p:nvPr/>
          </p:nvSpPr>
          <p:spPr>
            <a:xfrm>
              <a:off x="7312410" y="5105611"/>
              <a:ext cx="123142" cy="93172"/>
            </a:xfrm>
            <a:custGeom>
              <a:avLst/>
              <a:gdLst/>
              <a:ahLst/>
              <a:cxnLst/>
              <a:rect l="l" t="t" r="r" b="b"/>
              <a:pathLst>
                <a:path w="45719" h="35051">
                  <a:moveTo>
                    <a:pt x="45719" y="35051"/>
                  </a:moveTo>
                  <a:lnTo>
                    <a:pt x="21336" y="0"/>
                  </a:lnTo>
                  <a:lnTo>
                    <a:pt x="21336" y="1523"/>
                  </a:lnTo>
                  <a:lnTo>
                    <a:pt x="19812" y="3047"/>
                  </a:lnTo>
                  <a:lnTo>
                    <a:pt x="19812" y="7619"/>
                  </a:lnTo>
                  <a:lnTo>
                    <a:pt x="18288" y="7619"/>
                  </a:lnTo>
                  <a:lnTo>
                    <a:pt x="18288" y="9143"/>
                  </a:lnTo>
                  <a:lnTo>
                    <a:pt x="16764" y="10667"/>
                  </a:lnTo>
                  <a:lnTo>
                    <a:pt x="16764" y="13715"/>
                  </a:lnTo>
                  <a:lnTo>
                    <a:pt x="15240" y="13715"/>
                  </a:lnTo>
                  <a:lnTo>
                    <a:pt x="15240" y="16763"/>
                  </a:lnTo>
                  <a:lnTo>
                    <a:pt x="13716" y="16763"/>
                  </a:lnTo>
                  <a:lnTo>
                    <a:pt x="12192" y="18287"/>
                  </a:lnTo>
                  <a:lnTo>
                    <a:pt x="12192" y="19811"/>
                  </a:lnTo>
                  <a:lnTo>
                    <a:pt x="10668" y="19811"/>
                  </a:lnTo>
                  <a:lnTo>
                    <a:pt x="9144" y="21335"/>
                  </a:lnTo>
                  <a:lnTo>
                    <a:pt x="7619" y="21335"/>
                  </a:lnTo>
                  <a:lnTo>
                    <a:pt x="7619" y="22859"/>
                  </a:lnTo>
                  <a:lnTo>
                    <a:pt x="6096" y="22859"/>
                  </a:lnTo>
                  <a:lnTo>
                    <a:pt x="4571" y="24383"/>
                  </a:lnTo>
                  <a:lnTo>
                    <a:pt x="3048" y="25907"/>
                  </a:lnTo>
                  <a:lnTo>
                    <a:pt x="1524" y="25907"/>
                  </a:lnTo>
                  <a:lnTo>
                    <a:pt x="0" y="27431"/>
                  </a:lnTo>
                  <a:lnTo>
                    <a:pt x="45719" y="35051"/>
                  </a:lnTo>
                  <a:close/>
                </a:path>
              </a:pathLst>
            </a:custGeom>
            <a:solidFill>
              <a:srgbClr val="FDF800"/>
            </a:solidFill>
          </p:spPr>
          <p:txBody>
            <a:bodyPr wrap="square" lIns="0" tIns="0" rIns="0" bIns="0" rtlCol="0">
              <a:noAutofit/>
            </a:bodyPr>
            <a:lstStyle/>
            <a:p>
              <a:endParaRPr sz="700"/>
            </a:p>
          </p:txBody>
        </p:sp>
        <p:sp>
          <p:nvSpPr>
            <p:cNvPr id="2298" name="object 2339"/>
            <p:cNvSpPr/>
            <p:nvPr/>
          </p:nvSpPr>
          <p:spPr>
            <a:xfrm>
              <a:off x="7488917" y="4267039"/>
              <a:ext cx="98516" cy="24304"/>
            </a:xfrm>
            <a:custGeom>
              <a:avLst/>
              <a:gdLst/>
              <a:ahLst/>
              <a:cxnLst/>
              <a:rect l="l" t="t" r="r" b="b"/>
              <a:pathLst>
                <a:path w="36576" h="9144">
                  <a:moveTo>
                    <a:pt x="36576" y="4571"/>
                  </a:moveTo>
                  <a:lnTo>
                    <a:pt x="33528" y="0"/>
                  </a:lnTo>
                  <a:lnTo>
                    <a:pt x="30480" y="1523"/>
                  </a:lnTo>
                  <a:lnTo>
                    <a:pt x="7619" y="1523"/>
                  </a:lnTo>
                  <a:lnTo>
                    <a:pt x="4572" y="3047"/>
                  </a:lnTo>
                  <a:lnTo>
                    <a:pt x="0" y="4571"/>
                  </a:lnTo>
                  <a:lnTo>
                    <a:pt x="3048" y="9143"/>
                  </a:lnTo>
                  <a:lnTo>
                    <a:pt x="4572" y="7619"/>
                  </a:lnTo>
                  <a:lnTo>
                    <a:pt x="27432" y="7619"/>
                  </a:lnTo>
                  <a:lnTo>
                    <a:pt x="32004" y="6095"/>
                  </a:lnTo>
                  <a:lnTo>
                    <a:pt x="36576" y="4571"/>
                  </a:lnTo>
                  <a:close/>
                </a:path>
              </a:pathLst>
            </a:custGeom>
            <a:solidFill>
              <a:srgbClr val="00923E"/>
            </a:solidFill>
          </p:spPr>
          <p:txBody>
            <a:bodyPr wrap="square" lIns="0" tIns="0" rIns="0" bIns="0" rtlCol="0">
              <a:noAutofit/>
            </a:bodyPr>
            <a:lstStyle/>
            <a:p>
              <a:endParaRPr sz="700"/>
            </a:p>
          </p:txBody>
        </p:sp>
        <p:sp>
          <p:nvSpPr>
            <p:cNvPr id="2299" name="object 2340"/>
            <p:cNvSpPr/>
            <p:nvPr/>
          </p:nvSpPr>
          <p:spPr>
            <a:xfrm>
              <a:off x="7456079" y="4279193"/>
              <a:ext cx="41045" cy="76970"/>
            </a:xfrm>
            <a:custGeom>
              <a:avLst/>
              <a:gdLst/>
              <a:ahLst/>
              <a:cxnLst/>
              <a:rect l="l" t="t" r="r" b="b"/>
              <a:pathLst>
                <a:path w="15239" h="28955">
                  <a:moveTo>
                    <a:pt x="6096" y="10667"/>
                  </a:moveTo>
                  <a:lnTo>
                    <a:pt x="4571" y="13715"/>
                  </a:lnTo>
                  <a:lnTo>
                    <a:pt x="4571" y="16763"/>
                  </a:lnTo>
                  <a:lnTo>
                    <a:pt x="3048" y="19811"/>
                  </a:lnTo>
                  <a:lnTo>
                    <a:pt x="1524" y="22859"/>
                  </a:lnTo>
                  <a:lnTo>
                    <a:pt x="0" y="24383"/>
                  </a:lnTo>
                  <a:lnTo>
                    <a:pt x="4571" y="28955"/>
                  </a:lnTo>
                  <a:lnTo>
                    <a:pt x="7619" y="24383"/>
                  </a:lnTo>
                  <a:lnTo>
                    <a:pt x="9144" y="21335"/>
                  </a:lnTo>
                  <a:lnTo>
                    <a:pt x="10668" y="18287"/>
                  </a:lnTo>
                  <a:lnTo>
                    <a:pt x="10668" y="15239"/>
                  </a:lnTo>
                  <a:lnTo>
                    <a:pt x="12191" y="10667"/>
                  </a:lnTo>
                  <a:lnTo>
                    <a:pt x="12191" y="7619"/>
                  </a:lnTo>
                  <a:lnTo>
                    <a:pt x="13716" y="6095"/>
                  </a:lnTo>
                  <a:lnTo>
                    <a:pt x="15239" y="4571"/>
                  </a:lnTo>
                  <a:lnTo>
                    <a:pt x="12191" y="0"/>
                  </a:lnTo>
                  <a:lnTo>
                    <a:pt x="9144" y="3047"/>
                  </a:lnTo>
                  <a:lnTo>
                    <a:pt x="7619" y="6095"/>
                  </a:lnTo>
                  <a:lnTo>
                    <a:pt x="6096" y="10667"/>
                  </a:lnTo>
                  <a:close/>
                </a:path>
              </a:pathLst>
            </a:custGeom>
            <a:solidFill>
              <a:srgbClr val="00923E"/>
            </a:solidFill>
          </p:spPr>
          <p:txBody>
            <a:bodyPr wrap="square" lIns="0" tIns="0" rIns="0" bIns="0" rtlCol="0">
              <a:noAutofit/>
            </a:bodyPr>
            <a:lstStyle/>
            <a:p>
              <a:endParaRPr sz="700"/>
            </a:p>
          </p:txBody>
        </p:sp>
        <p:sp>
          <p:nvSpPr>
            <p:cNvPr id="2300" name="object 2341"/>
            <p:cNvSpPr/>
            <p:nvPr/>
          </p:nvSpPr>
          <p:spPr>
            <a:xfrm>
              <a:off x="7369878" y="4344010"/>
              <a:ext cx="98513" cy="20255"/>
            </a:xfrm>
            <a:custGeom>
              <a:avLst/>
              <a:gdLst/>
              <a:ahLst/>
              <a:cxnLst/>
              <a:rect l="l" t="t" r="r" b="b"/>
              <a:pathLst>
                <a:path w="36575" h="7620">
                  <a:moveTo>
                    <a:pt x="0" y="3048"/>
                  </a:moveTo>
                  <a:lnTo>
                    <a:pt x="3048" y="7620"/>
                  </a:lnTo>
                  <a:lnTo>
                    <a:pt x="6095" y="6096"/>
                  </a:lnTo>
                  <a:lnTo>
                    <a:pt x="27431" y="6096"/>
                  </a:lnTo>
                  <a:lnTo>
                    <a:pt x="32003" y="4572"/>
                  </a:lnTo>
                  <a:lnTo>
                    <a:pt x="36575" y="4572"/>
                  </a:lnTo>
                  <a:lnTo>
                    <a:pt x="32003" y="0"/>
                  </a:lnTo>
                  <a:lnTo>
                    <a:pt x="9143" y="0"/>
                  </a:lnTo>
                  <a:lnTo>
                    <a:pt x="3048" y="1524"/>
                  </a:lnTo>
                  <a:lnTo>
                    <a:pt x="0" y="3048"/>
                  </a:lnTo>
                  <a:close/>
                </a:path>
              </a:pathLst>
            </a:custGeom>
            <a:solidFill>
              <a:srgbClr val="00923E"/>
            </a:solidFill>
          </p:spPr>
          <p:txBody>
            <a:bodyPr wrap="square" lIns="0" tIns="0" rIns="0" bIns="0" rtlCol="0">
              <a:noAutofit/>
            </a:bodyPr>
            <a:lstStyle/>
            <a:p>
              <a:endParaRPr sz="700"/>
            </a:p>
          </p:txBody>
        </p:sp>
        <p:sp>
          <p:nvSpPr>
            <p:cNvPr id="2301" name="object 2342"/>
            <p:cNvSpPr/>
            <p:nvPr/>
          </p:nvSpPr>
          <p:spPr>
            <a:xfrm>
              <a:off x="7341144" y="4352112"/>
              <a:ext cx="36943" cy="76968"/>
            </a:xfrm>
            <a:custGeom>
              <a:avLst/>
              <a:gdLst/>
              <a:ahLst/>
              <a:cxnLst/>
              <a:rect l="l" t="t" r="r" b="b"/>
              <a:pathLst>
                <a:path w="13716" h="28955">
                  <a:moveTo>
                    <a:pt x="6096" y="25907"/>
                  </a:moveTo>
                  <a:lnTo>
                    <a:pt x="7620" y="22859"/>
                  </a:lnTo>
                  <a:lnTo>
                    <a:pt x="9143" y="18287"/>
                  </a:lnTo>
                  <a:lnTo>
                    <a:pt x="9143" y="15239"/>
                  </a:lnTo>
                  <a:lnTo>
                    <a:pt x="10668" y="10668"/>
                  </a:lnTo>
                  <a:lnTo>
                    <a:pt x="10668" y="9143"/>
                  </a:lnTo>
                  <a:lnTo>
                    <a:pt x="12192" y="6095"/>
                  </a:lnTo>
                  <a:lnTo>
                    <a:pt x="13716" y="4572"/>
                  </a:lnTo>
                  <a:lnTo>
                    <a:pt x="10668" y="0"/>
                  </a:lnTo>
                  <a:lnTo>
                    <a:pt x="7620" y="3048"/>
                  </a:lnTo>
                  <a:lnTo>
                    <a:pt x="6096" y="6095"/>
                  </a:lnTo>
                  <a:lnTo>
                    <a:pt x="4572" y="10668"/>
                  </a:lnTo>
                  <a:lnTo>
                    <a:pt x="4572" y="13715"/>
                  </a:lnTo>
                  <a:lnTo>
                    <a:pt x="3048" y="16763"/>
                  </a:lnTo>
                  <a:lnTo>
                    <a:pt x="3048" y="19812"/>
                  </a:lnTo>
                  <a:lnTo>
                    <a:pt x="1524" y="22859"/>
                  </a:lnTo>
                  <a:lnTo>
                    <a:pt x="0" y="24383"/>
                  </a:lnTo>
                  <a:lnTo>
                    <a:pt x="3048" y="28955"/>
                  </a:lnTo>
                  <a:lnTo>
                    <a:pt x="6096" y="25907"/>
                  </a:lnTo>
                  <a:close/>
                </a:path>
              </a:pathLst>
            </a:custGeom>
            <a:solidFill>
              <a:srgbClr val="00923E"/>
            </a:solidFill>
          </p:spPr>
          <p:txBody>
            <a:bodyPr wrap="square" lIns="0" tIns="0" rIns="0" bIns="0" rtlCol="0">
              <a:noAutofit/>
            </a:bodyPr>
            <a:lstStyle/>
            <a:p>
              <a:endParaRPr sz="700"/>
            </a:p>
          </p:txBody>
        </p:sp>
        <p:sp>
          <p:nvSpPr>
            <p:cNvPr id="2302" name="object 2343"/>
            <p:cNvSpPr/>
            <p:nvPr/>
          </p:nvSpPr>
          <p:spPr>
            <a:xfrm>
              <a:off x="7250838" y="4416926"/>
              <a:ext cx="98513" cy="24304"/>
            </a:xfrm>
            <a:custGeom>
              <a:avLst/>
              <a:gdLst/>
              <a:ahLst/>
              <a:cxnLst/>
              <a:rect l="l" t="t" r="r" b="b"/>
              <a:pathLst>
                <a:path w="36575" h="9144">
                  <a:moveTo>
                    <a:pt x="3048" y="1524"/>
                  </a:moveTo>
                  <a:lnTo>
                    <a:pt x="0" y="4572"/>
                  </a:lnTo>
                  <a:lnTo>
                    <a:pt x="3048" y="9144"/>
                  </a:lnTo>
                  <a:lnTo>
                    <a:pt x="4571" y="7620"/>
                  </a:lnTo>
                  <a:lnTo>
                    <a:pt x="9144" y="6096"/>
                  </a:lnTo>
                  <a:lnTo>
                    <a:pt x="18287" y="6096"/>
                  </a:lnTo>
                  <a:lnTo>
                    <a:pt x="22859" y="7620"/>
                  </a:lnTo>
                  <a:lnTo>
                    <a:pt x="27431" y="6096"/>
                  </a:lnTo>
                  <a:lnTo>
                    <a:pt x="32004" y="6096"/>
                  </a:lnTo>
                  <a:lnTo>
                    <a:pt x="36575" y="4572"/>
                  </a:lnTo>
                  <a:lnTo>
                    <a:pt x="33527" y="0"/>
                  </a:lnTo>
                  <a:lnTo>
                    <a:pt x="30479" y="0"/>
                  </a:lnTo>
                  <a:lnTo>
                    <a:pt x="27431" y="1524"/>
                  </a:lnTo>
                  <a:lnTo>
                    <a:pt x="3048" y="1524"/>
                  </a:lnTo>
                  <a:close/>
                </a:path>
              </a:pathLst>
            </a:custGeom>
            <a:solidFill>
              <a:srgbClr val="00923E"/>
            </a:solidFill>
          </p:spPr>
          <p:txBody>
            <a:bodyPr wrap="square" lIns="0" tIns="0" rIns="0" bIns="0" rtlCol="0">
              <a:noAutofit/>
            </a:bodyPr>
            <a:lstStyle/>
            <a:p>
              <a:endParaRPr sz="700"/>
            </a:p>
          </p:txBody>
        </p:sp>
        <p:sp>
          <p:nvSpPr>
            <p:cNvPr id="2303" name="object 2344"/>
            <p:cNvSpPr/>
            <p:nvPr/>
          </p:nvSpPr>
          <p:spPr>
            <a:xfrm>
              <a:off x="7217999" y="4429082"/>
              <a:ext cx="41048" cy="72919"/>
            </a:xfrm>
            <a:custGeom>
              <a:avLst/>
              <a:gdLst/>
              <a:ahLst/>
              <a:cxnLst/>
              <a:rect l="l" t="t" r="r" b="b"/>
              <a:pathLst>
                <a:path w="15240" h="27431">
                  <a:moveTo>
                    <a:pt x="6096" y="9144"/>
                  </a:moveTo>
                  <a:lnTo>
                    <a:pt x="4571" y="12192"/>
                  </a:lnTo>
                  <a:lnTo>
                    <a:pt x="4571" y="16764"/>
                  </a:lnTo>
                  <a:lnTo>
                    <a:pt x="3048" y="19812"/>
                  </a:lnTo>
                  <a:lnTo>
                    <a:pt x="3048" y="21336"/>
                  </a:lnTo>
                  <a:lnTo>
                    <a:pt x="0" y="22860"/>
                  </a:lnTo>
                  <a:lnTo>
                    <a:pt x="4571" y="27432"/>
                  </a:lnTo>
                  <a:lnTo>
                    <a:pt x="7619" y="24384"/>
                  </a:lnTo>
                  <a:lnTo>
                    <a:pt x="9143" y="21336"/>
                  </a:lnTo>
                  <a:lnTo>
                    <a:pt x="10668" y="16764"/>
                  </a:lnTo>
                  <a:lnTo>
                    <a:pt x="10668" y="13716"/>
                  </a:lnTo>
                  <a:lnTo>
                    <a:pt x="12192" y="10668"/>
                  </a:lnTo>
                  <a:lnTo>
                    <a:pt x="13716" y="7620"/>
                  </a:lnTo>
                  <a:lnTo>
                    <a:pt x="13716" y="4572"/>
                  </a:lnTo>
                  <a:lnTo>
                    <a:pt x="15240" y="4572"/>
                  </a:lnTo>
                  <a:lnTo>
                    <a:pt x="12192" y="0"/>
                  </a:lnTo>
                  <a:lnTo>
                    <a:pt x="9143" y="1524"/>
                  </a:lnTo>
                  <a:lnTo>
                    <a:pt x="7619" y="6096"/>
                  </a:lnTo>
                  <a:lnTo>
                    <a:pt x="6096" y="9144"/>
                  </a:lnTo>
                  <a:close/>
                </a:path>
              </a:pathLst>
            </a:custGeom>
            <a:solidFill>
              <a:srgbClr val="00923E"/>
            </a:solidFill>
          </p:spPr>
          <p:txBody>
            <a:bodyPr wrap="square" lIns="0" tIns="0" rIns="0" bIns="0" rtlCol="0">
              <a:noAutofit/>
            </a:bodyPr>
            <a:lstStyle/>
            <a:p>
              <a:endParaRPr sz="700"/>
            </a:p>
          </p:txBody>
        </p:sp>
        <p:sp>
          <p:nvSpPr>
            <p:cNvPr id="2304" name="object 2345"/>
            <p:cNvSpPr/>
            <p:nvPr/>
          </p:nvSpPr>
          <p:spPr>
            <a:xfrm>
              <a:off x="7131798" y="4489848"/>
              <a:ext cx="98513" cy="24304"/>
            </a:xfrm>
            <a:custGeom>
              <a:avLst/>
              <a:gdLst/>
              <a:ahLst/>
              <a:cxnLst/>
              <a:rect l="l" t="t" r="r" b="b"/>
              <a:pathLst>
                <a:path w="36575" h="9144">
                  <a:moveTo>
                    <a:pt x="0" y="4571"/>
                  </a:moveTo>
                  <a:lnTo>
                    <a:pt x="3047" y="9143"/>
                  </a:lnTo>
                  <a:lnTo>
                    <a:pt x="6095" y="7619"/>
                  </a:lnTo>
                  <a:lnTo>
                    <a:pt x="27431" y="7619"/>
                  </a:lnTo>
                  <a:lnTo>
                    <a:pt x="32003" y="6095"/>
                  </a:lnTo>
                  <a:lnTo>
                    <a:pt x="36575" y="4571"/>
                  </a:lnTo>
                  <a:lnTo>
                    <a:pt x="32003" y="0"/>
                  </a:lnTo>
                  <a:lnTo>
                    <a:pt x="30480" y="1523"/>
                  </a:lnTo>
                  <a:lnTo>
                    <a:pt x="9143" y="1523"/>
                  </a:lnTo>
                  <a:lnTo>
                    <a:pt x="4571" y="3047"/>
                  </a:lnTo>
                  <a:lnTo>
                    <a:pt x="0" y="4571"/>
                  </a:lnTo>
                  <a:close/>
                </a:path>
              </a:pathLst>
            </a:custGeom>
            <a:solidFill>
              <a:srgbClr val="00923E"/>
            </a:solidFill>
          </p:spPr>
          <p:txBody>
            <a:bodyPr wrap="square" lIns="0" tIns="0" rIns="0" bIns="0" rtlCol="0">
              <a:noAutofit/>
            </a:bodyPr>
            <a:lstStyle/>
            <a:p>
              <a:endParaRPr sz="700"/>
            </a:p>
          </p:txBody>
        </p:sp>
        <p:sp>
          <p:nvSpPr>
            <p:cNvPr id="2305" name="object 2346"/>
            <p:cNvSpPr/>
            <p:nvPr/>
          </p:nvSpPr>
          <p:spPr>
            <a:xfrm>
              <a:off x="7066121" y="4501999"/>
              <a:ext cx="73884" cy="72917"/>
            </a:xfrm>
            <a:custGeom>
              <a:avLst/>
              <a:gdLst/>
              <a:ahLst/>
              <a:cxnLst/>
              <a:rect l="l" t="t" r="r" b="b"/>
              <a:pathLst>
                <a:path w="27431" h="27431">
                  <a:moveTo>
                    <a:pt x="3048" y="27432"/>
                  </a:moveTo>
                  <a:lnTo>
                    <a:pt x="6096" y="25908"/>
                  </a:lnTo>
                  <a:lnTo>
                    <a:pt x="9144" y="22860"/>
                  </a:lnTo>
                  <a:lnTo>
                    <a:pt x="12191" y="19812"/>
                  </a:lnTo>
                  <a:lnTo>
                    <a:pt x="16764" y="15240"/>
                  </a:lnTo>
                  <a:lnTo>
                    <a:pt x="18287" y="12192"/>
                  </a:lnTo>
                  <a:lnTo>
                    <a:pt x="21336" y="9144"/>
                  </a:lnTo>
                  <a:lnTo>
                    <a:pt x="24384" y="6096"/>
                  </a:lnTo>
                  <a:lnTo>
                    <a:pt x="27431" y="4572"/>
                  </a:lnTo>
                  <a:lnTo>
                    <a:pt x="24384" y="0"/>
                  </a:lnTo>
                  <a:lnTo>
                    <a:pt x="21336" y="1524"/>
                  </a:lnTo>
                  <a:lnTo>
                    <a:pt x="18287" y="4572"/>
                  </a:lnTo>
                  <a:lnTo>
                    <a:pt x="15239" y="7620"/>
                  </a:lnTo>
                  <a:lnTo>
                    <a:pt x="10668" y="12192"/>
                  </a:lnTo>
                  <a:lnTo>
                    <a:pt x="7619" y="15240"/>
                  </a:lnTo>
                  <a:lnTo>
                    <a:pt x="4571" y="18288"/>
                  </a:lnTo>
                  <a:lnTo>
                    <a:pt x="1524" y="21336"/>
                  </a:lnTo>
                  <a:lnTo>
                    <a:pt x="0" y="22860"/>
                  </a:lnTo>
                  <a:lnTo>
                    <a:pt x="3048" y="27432"/>
                  </a:lnTo>
                  <a:close/>
                </a:path>
              </a:pathLst>
            </a:custGeom>
            <a:solidFill>
              <a:srgbClr val="00923E"/>
            </a:solidFill>
          </p:spPr>
          <p:txBody>
            <a:bodyPr wrap="square" lIns="0" tIns="0" rIns="0" bIns="0" rtlCol="0">
              <a:noAutofit/>
            </a:bodyPr>
            <a:lstStyle/>
            <a:p>
              <a:endParaRPr sz="700"/>
            </a:p>
          </p:txBody>
        </p:sp>
        <p:sp>
          <p:nvSpPr>
            <p:cNvPr id="2306" name="object 2347"/>
            <p:cNvSpPr/>
            <p:nvPr/>
          </p:nvSpPr>
          <p:spPr>
            <a:xfrm>
              <a:off x="7020968" y="4506053"/>
              <a:ext cx="123142" cy="93172"/>
            </a:xfrm>
            <a:custGeom>
              <a:avLst/>
              <a:gdLst/>
              <a:ahLst/>
              <a:cxnLst/>
              <a:rect l="l" t="t" r="r" b="b"/>
              <a:pathLst>
                <a:path w="45719" h="35051">
                  <a:moveTo>
                    <a:pt x="0" y="35051"/>
                  </a:moveTo>
                  <a:lnTo>
                    <a:pt x="45719" y="25907"/>
                  </a:lnTo>
                  <a:lnTo>
                    <a:pt x="42671" y="25907"/>
                  </a:lnTo>
                  <a:lnTo>
                    <a:pt x="42671" y="24383"/>
                  </a:lnTo>
                  <a:lnTo>
                    <a:pt x="39623" y="24383"/>
                  </a:lnTo>
                  <a:lnTo>
                    <a:pt x="39623" y="22859"/>
                  </a:lnTo>
                  <a:lnTo>
                    <a:pt x="38100" y="22859"/>
                  </a:lnTo>
                  <a:lnTo>
                    <a:pt x="36575" y="21335"/>
                  </a:lnTo>
                  <a:lnTo>
                    <a:pt x="35051" y="19811"/>
                  </a:lnTo>
                  <a:lnTo>
                    <a:pt x="35051" y="18287"/>
                  </a:lnTo>
                  <a:lnTo>
                    <a:pt x="33528" y="18287"/>
                  </a:lnTo>
                  <a:lnTo>
                    <a:pt x="33528" y="16763"/>
                  </a:lnTo>
                  <a:lnTo>
                    <a:pt x="32003" y="16763"/>
                  </a:lnTo>
                  <a:lnTo>
                    <a:pt x="32003" y="15239"/>
                  </a:lnTo>
                  <a:lnTo>
                    <a:pt x="30480" y="15239"/>
                  </a:lnTo>
                  <a:lnTo>
                    <a:pt x="30480" y="13715"/>
                  </a:lnTo>
                  <a:lnTo>
                    <a:pt x="28955" y="13715"/>
                  </a:lnTo>
                  <a:lnTo>
                    <a:pt x="28955" y="10667"/>
                  </a:lnTo>
                  <a:lnTo>
                    <a:pt x="27431" y="10667"/>
                  </a:lnTo>
                  <a:lnTo>
                    <a:pt x="27431" y="9143"/>
                  </a:lnTo>
                  <a:lnTo>
                    <a:pt x="25908" y="7619"/>
                  </a:lnTo>
                  <a:lnTo>
                    <a:pt x="25908" y="3047"/>
                  </a:lnTo>
                  <a:lnTo>
                    <a:pt x="24383" y="1523"/>
                  </a:lnTo>
                  <a:lnTo>
                    <a:pt x="24383" y="0"/>
                  </a:lnTo>
                  <a:lnTo>
                    <a:pt x="0" y="35051"/>
                  </a:lnTo>
                  <a:close/>
                </a:path>
              </a:pathLst>
            </a:custGeom>
            <a:solidFill>
              <a:srgbClr val="00923E"/>
            </a:solidFill>
          </p:spPr>
          <p:txBody>
            <a:bodyPr wrap="square" lIns="0" tIns="0" rIns="0" bIns="0" rtlCol="0">
              <a:noAutofit/>
            </a:bodyPr>
            <a:lstStyle/>
            <a:p>
              <a:endParaRPr sz="700"/>
            </a:p>
          </p:txBody>
        </p:sp>
        <p:sp>
          <p:nvSpPr>
            <p:cNvPr id="2307" name="object 2348"/>
            <p:cNvSpPr/>
            <p:nvPr/>
          </p:nvSpPr>
          <p:spPr>
            <a:xfrm>
              <a:off x="5740266" y="4862547"/>
              <a:ext cx="98513" cy="20253"/>
            </a:xfrm>
            <a:custGeom>
              <a:avLst/>
              <a:gdLst/>
              <a:ahLst/>
              <a:cxnLst/>
              <a:rect l="l" t="t" r="r" b="b"/>
              <a:pathLst>
                <a:path w="36575" h="7620">
                  <a:moveTo>
                    <a:pt x="0" y="3048"/>
                  </a:moveTo>
                  <a:lnTo>
                    <a:pt x="3048" y="7619"/>
                  </a:lnTo>
                  <a:lnTo>
                    <a:pt x="6095" y="6095"/>
                  </a:lnTo>
                  <a:lnTo>
                    <a:pt x="27431" y="6095"/>
                  </a:lnTo>
                  <a:lnTo>
                    <a:pt x="32004" y="4571"/>
                  </a:lnTo>
                  <a:lnTo>
                    <a:pt x="36575" y="4571"/>
                  </a:lnTo>
                  <a:lnTo>
                    <a:pt x="33528" y="0"/>
                  </a:lnTo>
                  <a:lnTo>
                    <a:pt x="9143" y="0"/>
                  </a:lnTo>
                  <a:lnTo>
                    <a:pt x="4572" y="1524"/>
                  </a:lnTo>
                  <a:lnTo>
                    <a:pt x="0" y="3048"/>
                  </a:lnTo>
                  <a:close/>
                </a:path>
              </a:pathLst>
            </a:custGeom>
            <a:solidFill>
              <a:srgbClr val="5D2729"/>
            </a:solidFill>
          </p:spPr>
          <p:txBody>
            <a:bodyPr wrap="square" lIns="0" tIns="0" rIns="0" bIns="0" rtlCol="0">
              <a:noAutofit/>
            </a:bodyPr>
            <a:lstStyle/>
            <a:p>
              <a:endParaRPr sz="700"/>
            </a:p>
          </p:txBody>
        </p:sp>
        <p:sp>
          <p:nvSpPr>
            <p:cNvPr id="2308" name="object 2349"/>
            <p:cNvSpPr/>
            <p:nvPr/>
          </p:nvSpPr>
          <p:spPr>
            <a:xfrm>
              <a:off x="5711532" y="4870649"/>
              <a:ext cx="36943" cy="76970"/>
            </a:xfrm>
            <a:custGeom>
              <a:avLst/>
              <a:gdLst/>
              <a:ahLst/>
              <a:cxnLst/>
              <a:rect l="l" t="t" r="r" b="b"/>
              <a:pathLst>
                <a:path w="13716" h="28955">
                  <a:moveTo>
                    <a:pt x="3048" y="16763"/>
                  </a:moveTo>
                  <a:lnTo>
                    <a:pt x="1524" y="19811"/>
                  </a:lnTo>
                  <a:lnTo>
                    <a:pt x="1524" y="22859"/>
                  </a:lnTo>
                  <a:lnTo>
                    <a:pt x="0" y="24383"/>
                  </a:lnTo>
                  <a:lnTo>
                    <a:pt x="3048" y="28956"/>
                  </a:lnTo>
                  <a:lnTo>
                    <a:pt x="6096" y="25907"/>
                  </a:lnTo>
                  <a:lnTo>
                    <a:pt x="7620" y="22859"/>
                  </a:lnTo>
                  <a:lnTo>
                    <a:pt x="9143" y="18287"/>
                  </a:lnTo>
                  <a:lnTo>
                    <a:pt x="10668" y="15239"/>
                  </a:lnTo>
                  <a:lnTo>
                    <a:pt x="10668" y="10667"/>
                  </a:lnTo>
                  <a:lnTo>
                    <a:pt x="12192" y="7619"/>
                  </a:lnTo>
                  <a:lnTo>
                    <a:pt x="12192" y="6095"/>
                  </a:lnTo>
                  <a:lnTo>
                    <a:pt x="13716" y="4571"/>
                  </a:lnTo>
                  <a:lnTo>
                    <a:pt x="10668" y="0"/>
                  </a:lnTo>
                  <a:lnTo>
                    <a:pt x="7620" y="3047"/>
                  </a:lnTo>
                  <a:lnTo>
                    <a:pt x="6096" y="6095"/>
                  </a:lnTo>
                  <a:lnTo>
                    <a:pt x="4572" y="10667"/>
                  </a:lnTo>
                  <a:lnTo>
                    <a:pt x="3048" y="13715"/>
                  </a:lnTo>
                  <a:lnTo>
                    <a:pt x="3048" y="16763"/>
                  </a:lnTo>
                  <a:close/>
                </a:path>
              </a:pathLst>
            </a:custGeom>
            <a:solidFill>
              <a:srgbClr val="5D2729"/>
            </a:solidFill>
          </p:spPr>
          <p:txBody>
            <a:bodyPr wrap="square" lIns="0" tIns="0" rIns="0" bIns="0" rtlCol="0">
              <a:noAutofit/>
            </a:bodyPr>
            <a:lstStyle/>
            <a:p>
              <a:endParaRPr sz="700"/>
            </a:p>
          </p:txBody>
        </p:sp>
        <p:sp>
          <p:nvSpPr>
            <p:cNvPr id="2309" name="object 2350"/>
            <p:cNvSpPr/>
            <p:nvPr/>
          </p:nvSpPr>
          <p:spPr>
            <a:xfrm>
              <a:off x="5621226" y="4935466"/>
              <a:ext cx="98513" cy="20253"/>
            </a:xfrm>
            <a:custGeom>
              <a:avLst/>
              <a:gdLst/>
              <a:ahLst/>
              <a:cxnLst/>
              <a:rect l="l" t="t" r="r" b="b"/>
              <a:pathLst>
                <a:path w="36575" h="7620">
                  <a:moveTo>
                    <a:pt x="33527" y="6096"/>
                  </a:moveTo>
                  <a:lnTo>
                    <a:pt x="36575" y="4572"/>
                  </a:lnTo>
                  <a:lnTo>
                    <a:pt x="33527" y="0"/>
                  </a:lnTo>
                  <a:lnTo>
                    <a:pt x="30479" y="0"/>
                  </a:lnTo>
                  <a:lnTo>
                    <a:pt x="27431" y="1524"/>
                  </a:lnTo>
                  <a:lnTo>
                    <a:pt x="4571" y="1524"/>
                  </a:lnTo>
                  <a:lnTo>
                    <a:pt x="0" y="4572"/>
                  </a:lnTo>
                  <a:lnTo>
                    <a:pt x="3048" y="7620"/>
                  </a:lnTo>
                  <a:lnTo>
                    <a:pt x="6095" y="7620"/>
                  </a:lnTo>
                  <a:lnTo>
                    <a:pt x="9143" y="6096"/>
                  </a:lnTo>
                  <a:lnTo>
                    <a:pt x="33527" y="6096"/>
                  </a:lnTo>
                  <a:close/>
                </a:path>
              </a:pathLst>
            </a:custGeom>
            <a:solidFill>
              <a:srgbClr val="5D2729"/>
            </a:solidFill>
          </p:spPr>
          <p:txBody>
            <a:bodyPr wrap="square" lIns="0" tIns="0" rIns="0" bIns="0" rtlCol="0">
              <a:noAutofit/>
            </a:bodyPr>
            <a:lstStyle/>
            <a:p>
              <a:endParaRPr sz="700"/>
            </a:p>
          </p:txBody>
        </p:sp>
        <p:sp>
          <p:nvSpPr>
            <p:cNvPr id="2310" name="object 2351"/>
            <p:cNvSpPr/>
            <p:nvPr/>
          </p:nvSpPr>
          <p:spPr>
            <a:xfrm>
              <a:off x="5592493" y="4947619"/>
              <a:ext cx="36943" cy="72917"/>
            </a:xfrm>
            <a:custGeom>
              <a:avLst/>
              <a:gdLst/>
              <a:ahLst/>
              <a:cxnLst/>
              <a:rect l="l" t="t" r="r" b="b"/>
              <a:pathLst>
                <a:path w="13716" h="27431">
                  <a:moveTo>
                    <a:pt x="4572" y="12192"/>
                  </a:moveTo>
                  <a:lnTo>
                    <a:pt x="3048" y="16764"/>
                  </a:lnTo>
                  <a:lnTo>
                    <a:pt x="3048" y="19812"/>
                  </a:lnTo>
                  <a:lnTo>
                    <a:pt x="1524" y="21336"/>
                  </a:lnTo>
                  <a:lnTo>
                    <a:pt x="0" y="22860"/>
                  </a:lnTo>
                  <a:lnTo>
                    <a:pt x="3048" y="27431"/>
                  </a:lnTo>
                  <a:lnTo>
                    <a:pt x="6096" y="24384"/>
                  </a:lnTo>
                  <a:lnTo>
                    <a:pt x="9144" y="21336"/>
                  </a:lnTo>
                  <a:lnTo>
                    <a:pt x="9144" y="16764"/>
                  </a:lnTo>
                  <a:lnTo>
                    <a:pt x="10668" y="13716"/>
                  </a:lnTo>
                  <a:lnTo>
                    <a:pt x="10668" y="7620"/>
                  </a:lnTo>
                  <a:lnTo>
                    <a:pt x="12192" y="4572"/>
                  </a:lnTo>
                  <a:lnTo>
                    <a:pt x="13716" y="3048"/>
                  </a:lnTo>
                  <a:lnTo>
                    <a:pt x="10668" y="0"/>
                  </a:lnTo>
                  <a:lnTo>
                    <a:pt x="7620" y="1524"/>
                  </a:lnTo>
                  <a:lnTo>
                    <a:pt x="6096" y="4572"/>
                  </a:lnTo>
                  <a:lnTo>
                    <a:pt x="4572" y="9144"/>
                  </a:lnTo>
                  <a:lnTo>
                    <a:pt x="4572" y="12192"/>
                  </a:lnTo>
                  <a:close/>
                </a:path>
              </a:pathLst>
            </a:custGeom>
            <a:solidFill>
              <a:srgbClr val="5D2729"/>
            </a:solidFill>
          </p:spPr>
          <p:txBody>
            <a:bodyPr wrap="square" lIns="0" tIns="0" rIns="0" bIns="0" rtlCol="0">
              <a:noAutofit/>
            </a:bodyPr>
            <a:lstStyle/>
            <a:p>
              <a:endParaRPr sz="700"/>
            </a:p>
          </p:txBody>
        </p:sp>
        <p:sp>
          <p:nvSpPr>
            <p:cNvPr id="2311" name="object 2352"/>
            <p:cNvSpPr/>
            <p:nvPr/>
          </p:nvSpPr>
          <p:spPr>
            <a:xfrm>
              <a:off x="5502187" y="5008382"/>
              <a:ext cx="98513" cy="20253"/>
            </a:xfrm>
            <a:custGeom>
              <a:avLst/>
              <a:gdLst/>
              <a:ahLst/>
              <a:cxnLst/>
              <a:rect l="l" t="t" r="r" b="b"/>
              <a:pathLst>
                <a:path w="36575" h="7620">
                  <a:moveTo>
                    <a:pt x="36575" y="4572"/>
                  </a:moveTo>
                  <a:lnTo>
                    <a:pt x="33527" y="0"/>
                  </a:lnTo>
                  <a:lnTo>
                    <a:pt x="30480" y="1524"/>
                  </a:lnTo>
                  <a:lnTo>
                    <a:pt x="9144" y="1524"/>
                  </a:lnTo>
                  <a:lnTo>
                    <a:pt x="4572" y="3048"/>
                  </a:lnTo>
                  <a:lnTo>
                    <a:pt x="0" y="4572"/>
                  </a:lnTo>
                  <a:lnTo>
                    <a:pt x="3048" y="7620"/>
                  </a:lnTo>
                  <a:lnTo>
                    <a:pt x="27431" y="7620"/>
                  </a:lnTo>
                  <a:lnTo>
                    <a:pt x="32004" y="6096"/>
                  </a:lnTo>
                  <a:lnTo>
                    <a:pt x="36575" y="4572"/>
                  </a:lnTo>
                  <a:close/>
                </a:path>
              </a:pathLst>
            </a:custGeom>
            <a:solidFill>
              <a:srgbClr val="5D2729"/>
            </a:solidFill>
          </p:spPr>
          <p:txBody>
            <a:bodyPr wrap="square" lIns="0" tIns="0" rIns="0" bIns="0" rtlCol="0">
              <a:noAutofit/>
            </a:bodyPr>
            <a:lstStyle/>
            <a:p>
              <a:endParaRPr sz="700"/>
            </a:p>
          </p:txBody>
        </p:sp>
        <p:sp>
          <p:nvSpPr>
            <p:cNvPr id="2312" name="object 2353"/>
            <p:cNvSpPr/>
            <p:nvPr/>
          </p:nvSpPr>
          <p:spPr>
            <a:xfrm>
              <a:off x="5473453" y="5020536"/>
              <a:ext cx="36943" cy="72919"/>
            </a:xfrm>
            <a:custGeom>
              <a:avLst/>
              <a:gdLst/>
              <a:ahLst/>
              <a:cxnLst/>
              <a:rect l="l" t="t" r="r" b="b"/>
              <a:pathLst>
                <a:path w="13716" h="27431">
                  <a:moveTo>
                    <a:pt x="3048" y="16764"/>
                  </a:moveTo>
                  <a:lnTo>
                    <a:pt x="1524" y="19812"/>
                  </a:lnTo>
                  <a:lnTo>
                    <a:pt x="1524" y="21336"/>
                  </a:lnTo>
                  <a:lnTo>
                    <a:pt x="0" y="22860"/>
                  </a:lnTo>
                  <a:lnTo>
                    <a:pt x="3048" y="27432"/>
                  </a:lnTo>
                  <a:lnTo>
                    <a:pt x="6095" y="25908"/>
                  </a:lnTo>
                  <a:lnTo>
                    <a:pt x="7619" y="21336"/>
                  </a:lnTo>
                  <a:lnTo>
                    <a:pt x="9143" y="18288"/>
                  </a:lnTo>
                  <a:lnTo>
                    <a:pt x="10668" y="13716"/>
                  </a:lnTo>
                  <a:lnTo>
                    <a:pt x="10668" y="10668"/>
                  </a:lnTo>
                  <a:lnTo>
                    <a:pt x="12192" y="7620"/>
                  </a:lnTo>
                  <a:lnTo>
                    <a:pt x="12192" y="6096"/>
                  </a:lnTo>
                  <a:lnTo>
                    <a:pt x="13716" y="3048"/>
                  </a:lnTo>
                  <a:lnTo>
                    <a:pt x="10668" y="0"/>
                  </a:lnTo>
                  <a:lnTo>
                    <a:pt x="7619" y="3048"/>
                  </a:lnTo>
                  <a:lnTo>
                    <a:pt x="6095" y="6096"/>
                  </a:lnTo>
                  <a:lnTo>
                    <a:pt x="4572" y="9144"/>
                  </a:lnTo>
                  <a:lnTo>
                    <a:pt x="4572" y="13716"/>
                  </a:lnTo>
                  <a:lnTo>
                    <a:pt x="3048" y="16764"/>
                  </a:lnTo>
                  <a:close/>
                </a:path>
              </a:pathLst>
            </a:custGeom>
            <a:solidFill>
              <a:srgbClr val="5D2729"/>
            </a:solidFill>
          </p:spPr>
          <p:txBody>
            <a:bodyPr wrap="square" lIns="0" tIns="0" rIns="0" bIns="0" rtlCol="0">
              <a:noAutofit/>
            </a:bodyPr>
            <a:lstStyle/>
            <a:p>
              <a:endParaRPr sz="700"/>
            </a:p>
          </p:txBody>
        </p:sp>
        <p:sp>
          <p:nvSpPr>
            <p:cNvPr id="2313" name="object 2354"/>
            <p:cNvSpPr/>
            <p:nvPr/>
          </p:nvSpPr>
          <p:spPr>
            <a:xfrm>
              <a:off x="5383147" y="5081304"/>
              <a:ext cx="98513" cy="24304"/>
            </a:xfrm>
            <a:custGeom>
              <a:avLst/>
              <a:gdLst/>
              <a:ahLst/>
              <a:cxnLst/>
              <a:rect l="l" t="t" r="r" b="b"/>
              <a:pathLst>
                <a:path w="36575" h="9144">
                  <a:moveTo>
                    <a:pt x="33527" y="7619"/>
                  </a:moveTo>
                  <a:lnTo>
                    <a:pt x="36575" y="4571"/>
                  </a:lnTo>
                  <a:lnTo>
                    <a:pt x="33527" y="0"/>
                  </a:lnTo>
                  <a:lnTo>
                    <a:pt x="30480" y="1523"/>
                  </a:lnTo>
                  <a:lnTo>
                    <a:pt x="27431" y="1523"/>
                  </a:lnTo>
                  <a:lnTo>
                    <a:pt x="22860" y="3047"/>
                  </a:lnTo>
                  <a:lnTo>
                    <a:pt x="18287" y="1523"/>
                  </a:lnTo>
                  <a:lnTo>
                    <a:pt x="13716" y="1523"/>
                  </a:lnTo>
                  <a:lnTo>
                    <a:pt x="9143" y="3047"/>
                  </a:lnTo>
                  <a:lnTo>
                    <a:pt x="4571" y="3047"/>
                  </a:lnTo>
                  <a:lnTo>
                    <a:pt x="0" y="4571"/>
                  </a:lnTo>
                  <a:lnTo>
                    <a:pt x="3047" y="9143"/>
                  </a:lnTo>
                  <a:lnTo>
                    <a:pt x="6095" y="7619"/>
                  </a:lnTo>
                  <a:lnTo>
                    <a:pt x="33527" y="7619"/>
                  </a:lnTo>
                  <a:close/>
                </a:path>
              </a:pathLst>
            </a:custGeom>
            <a:solidFill>
              <a:srgbClr val="5D2729"/>
            </a:solidFill>
          </p:spPr>
          <p:txBody>
            <a:bodyPr wrap="square" lIns="0" tIns="0" rIns="0" bIns="0" rtlCol="0">
              <a:noAutofit/>
            </a:bodyPr>
            <a:lstStyle/>
            <a:p>
              <a:endParaRPr sz="700"/>
            </a:p>
          </p:txBody>
        </p:sp>
        <p:sp>
          <p:nvSpPr>
            <p:cNvPr id="2314" name="object 2355"/>
            <p:cNvSpPr/>
            <p:nvPr/>
          </p:nvSpPr>
          <p:spPr>
            <a:xfrm>
              <a:off x="5317470" y="5093457"/>
              <a:ext cx="73884" cy="76970"/>
            </a:xfrm>
            <a:custGeom>
              <a:avLst/>
              <a:gdLst/>
              <a:ahLst/>
              <a:cxnLst/>
              <a:rect l="l" t="t" r="r" b="b"/>
              <a:pathLst>
                <a:path w="27431" h="28955">
                  <a:moveTo>
                    <a:pt x="4571" y="19811"/>
                  </a:moveTo>
                  <a:lnTo>
                    <a:pt x="3047" y="21335"/>
                  </a:lnTo>
                  <a:lnTo>
                    <a:pt x="0" y="24383"/>
                  </a:lnTo>
                  <a:lnTo>
                    <a:pt x="3047" y="28955"/>
                  </a:lnTo>
                  <a:lnTo>
                    <a:pt x="6095" y="25907"/>
                  </a:lnTo>
                  <a:lnTo>
                    <a:pt x="9143" y="22859"/>
                  </a:lnTo>
                  <a:lnTo>
                    <a:pt x="12191" y="19811"/>
                  </a:lnTo>
                  <a:lnTo>
                    <a:pt x="16763" y="16763"/>
                  </a:lnTo>
                  <a:lnTo>
                    <a:pt x="19811" y="12191"/>
                  </a:lnTo>
                  <a:lnTo>
                    <a:pt x="22859" y="9143"/>
                  </a:lnTo>
                  <a:lnTo>
                    <a:pt x="25907" y="6095"/>
                  </a:lnTo>
                  <a:lnTo>
                    <a:pt x="27431" y="4571"/>
                  </a:lnTo>
                  <a:lnTo>
                    <a:pt x="24383" y="0"/>
                  </a:lnTo>
                  <a:lnTo>
                    <a:pt x="21335" y="3047"/>
                  </a:lnTo>
                  <a:lnTo>
                    <a:pt x="18287" y="6095"/>
                  </a:lnTo>
                  <a:lnTo>
                    <a:pt x="15239" y="9143"/>
                  </a:lnTo>
                  <a:lnTo>
                    <a:pt x="10667" y="12191"/>
                  </a:lnTo>
                  <a:lnTo>
                    <a:pt x="7619" y="16763"/>
                  </a:lnTo>
                  <a:lnTo>
                    <a:pt x="4571" y="19811"/>
                  </a:lnTo>
                  <a:close/>
                </a:path>
              </a:pathLst>
            </a:custGeom>
            <a:solidFill>
              <a:srgbClr val="5D2729"/>
            </a:solidFill>
          </p:spPr>
          <p:txBody>
            <a:bodyPr wrap="square" lIns="0" tIns="0" rIns="0" bIns="0" rtlCol="0">
              <a:noAutofit/>
            </a:bodyPr>
            <a:lstStyle/>
            <a:p>
              <a:endParaRPr sz="700"/>
            </a:p>
          </p:txBody>
        </p:sp>
        <p:sp>
          <p:nvSpPr>
            <p:cNvPr id="2315" name="object 2356"/>
            <p:cNvSpPr/>
            <p:nvPr/>
          </p:nvSpPr>
          <p:spPr>
            <a:xfrm>
              <a:off x="5276422" y="5097509"/>
              <a:ext cx="119037" cy="93175"/>
            </a:xfrm>
            <a:custGeom>
              <a:avLst/>
              <a:gdLst/>
              <a:ahLst/>
              <a:cxnLst/>
              <a:rect l="l" t="t" r="r" b="b"/>
              <a:pathLst>
                <a:path w="44195" h="35051">
                  <a:moveTo>
                    <a:pt x="0" y="35051"/>
                  </a:moveTo>
                  <a:lnTo>
                    <a:pt x="44195" y="27431"/>
                  </a:lnTo>
                  <a:lnTo>
                    <a:pt x="42671" y="25907"/>
                  </a:lnTo>
                  <a:lnTo>
                    <a:pt x="41147" y="24383"/>
                  </a:lnTo>
                  <a:lnTo>
                    <a:pt x="38100" y="24383"/>
                  </a:lnTo>
                  <a:lnTo>
                    <a:pt x="38100" y="22859"/>
                  </a:lnTo>
                  <a:lnTo>
                    <a:pt x="36575" y="22859"/>
                  </a:lnTo>
                  <a:lnTo>
                    <a:pt x="35051" y="21335"/>
                  </a:lnTo>
                  <a:lnTo>
                    <a:pt x="35051" y="19811"/>
                  </a:lnTo>
                  <a:lnTo>
                    <a:pt x="33527" y="19811"/>
                  </a:lnTo>
                  <a:lnTo>
                    <a:pt x="32004" y="18287"/>
                  </a:lnTo>
                  <a:lnTo>
                    <a:pt x="30480" y="16763"/>
                  </a:lnTo>
                  <a:lnTo>
                    <a:pt x="30480" y="15239"/>
                  </a:lnTo>
                  <a:lnTo>
                    <a:pt x="28956" y="15239"/>
                  </a:lnTo>
                  <a:lnTo>
                    <a:pt x="28956" y="13715"/>
                  </a:lnTo>
                  <a:lnTo>
                    <a:pt x="27431" y="12191"/>
                  </a:lnTo>
                  <a:lnTo>
                    <a:pt x="27431" y="10667"/>
                  </a:lnTo>
                  <a:lnTo>
                    <a:pt x="25907" y="10667"/>
                  </a:lnTo>
                  <a:lnTo>
                    <a:pt x="25907" y="7619"/>
                  </a:lnTo>
                  <a:lnTo>
                    <a:pt x="24384" y="6095"/>
                  </a:lnTo>
                  <a:lnTo>
                    <a:pt x="24384" y="3047"/>
                  </a:lnTo>
                  <a:lnTo>
                    <a:pt x="22860" y="3047"/>
                  </a:lnTo>
                  <a:lnTo>
                    <a:pt x="22860" y="0"/>
                  </a:lnTo>
                  <a:lnTo>
                    <a:pt x="0" y="35051"/>
                  </a:lnTo>
                  <a:close/>
                </a:path>
              </a:pathLst>
            </a:custGeom>
            <a:solidFill>
              <a:srgbClr val="5D2729"/>
            </a:solidFill>
          </p:spPr>
          <p:txBody>
            <a:bodyPr wrap="square" lIns="0" tIns="0" rIns="0" bIns="0" rtlCol="0">
              <a:noAutofit/>
            </a:bodyPr>
            <a:lstStyle/>
            <a:p>
              <a:endParaRPr sz="700"/>
            </a:p>
          </p:txBody>
        </p:sp>
        <p:sp>
          <p:nvSpPr>
            <p:cNvPr id="2316" name="object 2357"/>
            <p:cNvSpPr/>
            <p:nvPr/>
          </p:nvSpPr>
          <p:spPr>
            <a:xfrm>
              <a:off x="4467773" y="5490462"/>
              <a:ext cx="763496" cy="627913"/>
            </a:xfrm>
            <a:custGeom>
              <a:avLst/>
              <a:gdLst/>
              <a:ahLst/>
              <a:cxnLst/>
              <a:rect l="l" t="t" r="r" b="b"/>
              <a:pathLst>
                <a:path w="283464" h="236220">
                  <a:moveTo>
                    <a:pt x="0" y="236219"/>
                  </a:moveTo>
                  <a:lnTo>
                    <a:pt x="283464" y="236219"/>
                  </a:lnTo>
                  <a:lnTo>
                    <a:pt x="283464" y="0"/>
                  </a:lnTo>
                  <a:lnTo>
                    <a:pt x="0" y="0"/>
                  </a:lnTo>
                  <a:lnTo>
                    <a:pt x="0" y="236219"/>
                  </a:lnTo>
                  <a:close/>
                </a:path>
              </a:pathLst>
            </a:custGeom>
            <a:solidFill>
              <a:srgbClr val="1E1A16"/>
            </a:solidFill>
          </p:spPr>
          <p:txBody>
            <a:bodyPr wrap="square" lIns="0" tIns="0" rIns="0" bIns="0" rtlCol="0">
              <a:noAutofit/>
            </a:bodyPr>
            <a:lstStyle/>
            <a:p>
              <a:endParaRPr sz="700"/>
            </a:p>
          </p:txBody>
        </p:sp>
        <p:sp>
          <p:nvSpPr>
            <p:cNvPr id="2317" name="object 2358"/>
            <p:cNvSpPr/>
            <p:nvPr/>
          </p:nvSpPr>
          <p:spPr>
            <a:xfrm>
              <a:off x="4467773" y="5490462"/>
              <a:ext cx="763496" cy="627913"/>
            </a:xfrm>
            <a:custGeom>
              <a:avLst/>
              <a:gdLst/>
              <a:ahLst/>
              <a:cxnLst/>
              <a:rect l="l" t="t" r="r" b="b"/>
              <a:pathLst>
                <a:path w="283464" h="236220">
                  <a:moveTo>
                    <a:pt x="0" y="236219"/>
                  </a:moveTo>
                  <a:lnTo>
                    <a:pt x="283464" y="236219"/>
                  </a:lnTo>
                  <a:lnTo>
                    <a:pt x="283464" y="0"/>
                  </a:lnTo>
                  <a:lnTo>
                    <a:pt x="0" y="0"/>
                  </a:lnTo>
                  <a:lnTo>
                    <a:pt x="0" y="236219"/>
                  </a:lnTo>
                  <a:close/>
                </a:path>
              </a:pathLst>
            </a:custGeom>
            <a:ln w="1524">
              <a:solidFill>
                <a:srgbClr val="1E1A16"/>
              </a:solidFill>
            </a:ln>
          </p:spPr>
          <p:txBody>
            <a:bodyPr wrap="square" lIns="0" tIns="0" rIns="0" bIns="0" rtlCol="0">
              <a:noAutofit/>
            </a:bodyPr>
            <a:lstStyle/>
            <a:p>
              <a:endParaRPr sz="700"/>
            </a:p>
          </p:txBody>
        </p:sp>
        <p:sp>
          <p:nvSpPr>
            <p:cNvPr id="2318" name="object 2359"/>
            <p:cNvSpPr/>
            <p:nvPr/>
          </p:nvSpPr>
          <p:spPr>
            <a:xfrm>
              <a:off x="4517031" y="5530973"/>
              <a:ext cx="69779" cy="60763"/>
            </a:xfrm>
            <a:custGeom>
              <a:avLst/>
              <a:gdLst/>
              <a:ahLst/>
              <a:cxnLst/>
              <a:rect l="l" t="t" r="r" b="b"/>
              <a:pathLst>
                <a:path w="25907" h="22859">
                  <a:moveTo>
                    <a:pt x="1524" y="15240"/>
                  </a:moveTo>
                  <a:lnTo>
                    <a:pt x="3047" y="18288"/>
                  </a:lnTo>
                  <a:lnTo>
                    <a:pt x="4571" y="19812"/>
                  </a:lnTo>
                  <a:lnTo>
                    <a:pt x="6095" y="19812"/>
                  </a:lnTo>
                  <a:lnTo>
                    <a:pt x="7619" y="21336"/>
                  </a:lnTo>
                  <a:lnTo>
                    <a:pt x="10667" y="22860"/>
                  </a:lnTo>
                  <a:lnTo>
                    <a:pt x="15239" y="22860"/>
                  </a:lnTo>
                  <a:lnTo>
                    <a:pt x="18287" y="21336"/>
                  </a:lnTo>
                  <a:lnTo>
                    <a:pt x="19811" y="19812"/>
                  </a:lnTo>
                  <a:lnTo>
                    <a:pt x="21335" y="19812"/>
                  </a:lnTo>
                  <a:lnTo>
                    <a:pt x="22859" y="18288"/>
                  </a:lnTo>
                  <a:lnTo>
                    <a:pt x="24383" y="15240"/>
                  </a:lnTo>
                  <a:lnTo>
                    <a:pt x="25907" y="13716"/>
                  </a:lnTo>
                  <a:lnTo>
                    <a:pt x="25907" y="9144"/>
                  </a:lnTo>
                  <a:lnTo>
                    <a:pt x="24383" y="6096"/>
                  </a:lnTo>
                  <a:lnTo>
                    <a:pt x="22859" y="6096"/>
                  </a:lnTo>
                  <a:lnTo>
                    <a:pt x="21335" y="3048"/>
                  </a:lnTo>
                  <a:lnTo>
                    <a:pt x="19811" y="1524"/>
                  </a:lnTo>
                  <a:lnTo>
                    <a:pt x="18287" y="1524"/>
                  </a:lnTo>
                  <a:lnTo>
                    <a:pt x="15239" y="0"/>
                  </a:lnTo>
                  <a:lnTo>
                    <a:pt x="10667" y="0"/>
                  </a:lnTo>
                  <a:lnTo>
                    <a:pt x="7619" y="1524"/>
                  </a:lnTo>
                  <a:lnTo>
                    <a:pt x="6095" y="1524"/>
                  </a:lnTo>
                  <a:lnTo>
                    <a:pt x="4571" y="3048"/>
                  </a:lnTo>
                  <a:lnTo>
                    <a:pt x="3047" y="6096"/>
                  </a:lnTo>
                  <a:lnTo>
                    <a:pt x="1524" y="6096"/>
                  </a:lnTo>
                  <a:lnTo>
                    <a:pt x="0" y="9144"/>
                  </a:lnTo>
                  <a:lnTo>
                    <a:pt x="0" y="13716"/>
                  </a:lnTo>
                  <a:lnTo>
                    <a:pt x="1524" y="15240"/>
                  </a:lnTo>
                  <a:close/>
                </a:path>
              </a:pathLst>
            </a:custGeom>
            <a:solidFill>
              <a:srgbClr val="6F6F6E"/>
            </a:solidFill>
          </p:spPr>
          <p:txBody>
            <a:bodyPr wrap="square" lIns="0" tIns="0" rIns="0" bIns="0" rtlCol="0">
              <a:noAutofit/>
            </a:bodyPr>
            <a:lstStyle/>
            <a:p>
              <a:endParaRPr sz="700"/>
            </a:p>
          </p:txBody>
        </p:sp>
        <p:sp>
          <p:nvSpPr>
            <p:cNvPr id="2319" name="object 2360"/>
            <p:cNvSpPr/>
            <p:nvPr/>
          </p:nvSpPr>
          <p:spPr>
            <a:xfrm>
              <a:off x="4517031" y="5530973"/>
              <a:ext cx="69779" cy="60763"/>
            </a:xfrm>
            <a:custGeom>
              <a:avLst/>
              <a:gdLst/>
              <a:ahLst/>
              <a:cxnLst/>
              <a:rect l="l" t="t" r="r" b="b"/>
              <a:pathLst>
                <a:path w="25907" h="22859">
                  <a:moveTo>
                    <a:pt x="13715" y="0"/>
                  </a:moveTo>
                  <a:lnTo>
                    <a:pt x="15239" y="0"/>
                  </a:lnTo>
                  <a:lnTo>
                    <a:pt x="18287" y="1524"/>
                  </a:lnTo>
                  <a:lnTo>
                    <a:pt x="19811" y="1524"/>
                  </a:lnTo>
                  <a:lnTo>
                    <a:pt x="21335" y="3048"/>
                  </a:lnTo>
                  <a:lnTo>
                    <a:pt x="22859" y="6096"/>
                  </a:lnTo>
                  <a:lnTo>
                    <a:pt x="24383" y="6096"/>
                  </a:lnTo>
                  <a:lnTo>
                    <a:pt x="25907" y="9144"/>
                  </a:lnTo>
                  <a:lnTo>
                    <a:pt x="25907" y="1371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4571" y="19812"/>
                  </a:lnTo>
                  <a:lnTo>
                    <a:pt x="3047" y="18288"/>
                  </a:lnTo>
                  <a:lnTo>
                    <a:pt x="1524" y="15240"/>
                  </a:lnTo>
                  <a:lnTo>
                    <a:pt x="0" y="13716"/>
                  </a:lnTo>
                  <a:lnTo>
                    <a:pt x="0" y="9144"/>
                  </a:lnTo>
                  <a:lnTo>
                    <a:pt x="1524" y="6096"/>
                  </a:lnTo>
                  <a:lnTo>
                    <a:pt x="3047" y="6096"/>
                  </a:lnTo>
                  <a:lnTo>
                    <a:pt x="4571" y="3048"/>
                  </a:lnTo>
                  <a:lnTo>
                    <a:pt x="6095" y="1524"/>
                  </a:lnTo>
                  <a:lnTo>
                    <a:pt x="7619" y="1524"/>
                  </a:lnTo>
                  <a:lnTo>
                    <a:pt x="10667" y="0"/>
                  </a:lnTo>
                  <a:lnTo>
                    <a:pt x="13715" y="0"/>
                  </a:lnTo>
                </a:path>
              </a:pathLst>
            </a:custGeom>
            <a:ln w="1524">
              <a:solidFill>
                <a:srgbClr val="1E1A16"/>
              </a:solidFill>
            </a:ln>
          </p:spPr>
          <p:txBody>
            <a:bodyPr wrap="square" lIns="0" tIns="0" rIns="0" bIns="0" rtlCol="0">
              <a:noAutofit/>
            </a:bodyPr>
            <a:lstStyle/>
            <a:p>
              <a:endParaRPr sz="700"/>
            </a:p>
          </p:txBody>
        </p:sp>
        <p:sp>
          <p:nvSpPr>
            <p:cNvPr id="2320" name="object 2361"/>
            <p:cNvSpPr/>
            <p:nvPr/>
          </p:nvSpPr>
          <p:spPr>
            <a:xfrm>
              <a:off x="4619652" y="5530973"/>
              <a:ext cx="69779" cy="60763"/>
            </a:xfrm>
            <a:custGeom>
              <a:avLst/>
              <a:gdLst/>
              <a:ahLst/>
              <a:cxnLst/>
              <a:rect l="l" t="t" r="r" b="b"/>
              <a:pathLst>
                <a:path w="25907" h="22859">
                  <a:moveTo>
                    <a:pt x="1524" y="15240"/>
                  </a:moveTo>
                  <a:lnTo>
                    <a:pt x="3047" y="18288"/>
                  </a:lnTo>
                  <a:lnTo>
                    <a:pt x="4571" y="19812"/>
                  </a:lnTo>
                  <a:lnTo>
                    <a:pt x="6095" y="19812"/>
                  </a:lnTo>
                  <a:lnTo>
                    <a:pt x="7619" y="21336"/>
                  </a:lnTo>
                  <a:lnTo>
                    <a:pt x="10667" y="22860"/>
                  </a:lnTo>
                  <a:lnTo>
                    <a:pt x="15239" y="22860"/>
                  </a:lnTo>
                  <a:lnTo>
                    <a:pt x="18287" y="21336"/>
                  </a:lnTo>
                  <a:lnTo>
                    <a:pt x="19811" y="19812"/>
                  </a:lnTo>
                  <a:lnTo>
                    <a:pt x="21335" y="19812"/>
                  </a:lnTo>
                  <a:lnTo>
                    <a:pt x="22859" y="18288"/>
                  </a:lnTo>
                  <a:lnTo>
                    <a:pt x="24383" y="15240"/>
                  </a:lnTo>
                  <a:lnTo>
                    <a:pt x="25907" y="13716"/>
                  </a:lnTo>
                  <a:lnTo>
                    <a:pt x="25907" y="9144"/>
                  </a:lnTo>
                  <a:lnTo>
                    <a:pt x="24383" y="6096"/>
                  </a:lnTo>
                  <a:lnTo>
                    <a:pt x="22859" y="6096"/>
                  </a:lnTo>
                  <a:lnTo>
                    <a:pt x="21335" y="3048"/>
                  </a:lnTo>
                  <a:lnTo>
                    <a:pt x="19811" y="1524"/>
                  </a:lnTo>
                  <a:lnTo>
                    <a:pt x="18287" y="1524"/>
                  </a:lnTo>
                  <a:lnTo>
                    <a:pt x="15239" y="0"/>
                  </a:lnTo>
                  <a:lnTo>
                    <a:pt x="10667" y="0"/>
                  </a:lnTo>
                  <a:lnTo>
                    <a:pt x="7619" y="1524"/>
                  </a:lnTo>
                  <a:lnTo>
                    <a:pt x="6095" y="1524"/>
                  </a:lnTo>
                  <a:lnTo>
                    <a:pt x="4571" y="3048"/>
                  </a:lnTo>
                  <a:lnTo>
                    <a:pt x="3047" y="6096"/>
                  </a:lnTo>
                  <a:lnTo>
                    <a:pt x="1524" y="6096"/>
                  </a:lnTo>
                  <a:lnTo>
                    <a:pt x="0" y="9144"/>
                  </a:lnTo>
                  <a:lnTo>
                    <a:pt x="0" y="13716"/>
                  </a:lnTo>
                  <a:lnTo>
                    <a:pt x="1524" y="15240"/>
                  </a:lnTo>
                  <a:close/>
                </a:path>
              </a:pathLst>
            </a:custGeom>
            <a:solidFill>
              <a:srgbClr val="FFFFFF"/>
            </a:solidFill>
          </p:spPr>
          <p:txBody>
            <a:bodyPr wrap="square" lIns="0" tIns="0" rIns="0" bIns="0" rtlCol="0">
              <a:noAutofit/>
            </a:bodyPr>
            <a:lstStyle/>
            <a:p>
              <a:endParaRPr sz="700"/>
            </a:p>
          </p:txBody>
        </p:sp>
        <p:sp>
          <p:nvSpPr>
            <p:cNvPr id="2321" name="object 2362"/>
            <p:cNvSpPr/>
            <p:nvPr/>
          </p:nvSpPr>
          <p:spPr>
            <a:xfrm>
              <a:off x="4619652" y="5530973"/>
              <a:ext cx="69779" cy="60763"/>
            </a:xfrm>
            <a:custGeom>
              <a:avLst/>
              <a:gdLst/>
              <a:ahLst/>
              <a:cxnLst/>
              <a:rect l="l" t="t" r="r" b="b"/>
              <a:pathLst>
                <a:path w="25907" h="22859">
                  <a:moveTo>
                    <a:pt x="12191" y="0"/>
                  </a:moveTo>
                  <a:lnTo>
                    <a:pt x="15239" y="0"/>
                  </a:lnTo>
                  <a:lnTo>
                    <a:pt x="18287" y="1524"/>
                  </a:lnTo>
                  <a:lnTo>
                    <a:pt x="19811" y="1524"/>
                  </a:lnTo>
                  <a:lnTo>
                    <a:pt x="21335" y="3048"/>
                  </a:lnTo>
                  <a:lnTo>
                    <a:pt x="22859" y="6096"/>
                  </a:lnTo>
                  <a:lnTo>
                    <a:pt x="24383" y="6096"/>
                  </a:lnTo>
                  <a:lnTo>
                    <a:pt x="25907" y="9144"/>
                  </a:lnTo>
                  <a:lnTo>
                    <a:pt x="25907" y="1371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4571" y="19812"/>
                  </a:lnTo>
                  <a:lnTo>
                    <a:pt x="3047" y="18288"/>
                  </a:lnTo>
                  <a:lnTo>
                    <a:pt x="1524" y="15240"/>
                  </a:lnTo>
                  <a:lnTo>
                    <a:pt x="0" y="13716"/>
                  </a:lnTo>
                  <a:lnTo>
                    <a:pt x="0" y="9144"/>
                  </a:lnTo>
                  <a:lnTo>
                    <a:pt x="1524" y="6096"/>
                  </a:lnTo>
                  <a:lnTo>
                    <a:pt x="3047" y="6096"/>
                  </a:lnTo>
                  <a:lnTo>
                    <a:pt x="4571" y="3048"/>
                  </a:lnTo>
                  <a:lnTo>
                    <a:pt x="6095" y="1524"/>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22" name="object 2363"/>
            <p:cNvSpPr/>
            <p:nvPr/>
          </p:nvSpPr>
          <p:spPr>
            <a:xfrm>
              <a:off x="4722272" y="5530973"/>
              <a:ext cx="69779" cy="60763"/>
            </a:xfrm>
            <a:custGeom>
              <a:avLst/>
              <a:gdLst/>
              <a:ahLst/>
              <a:cxnLst/>
              <a:rect l="l" t="t" r="r" b="b"/>
              <a:pathLst>
                <a:path w="25907" h="22859">
                  <a:moveTo>
                    <a:pt x="1524" y="15240"/>
                  </a:moveTo>
                  <a:lnTo>
                    <a:pt x="3047" y="18288"/>
                  </a:lnTo>
                  <a:lnTo>
                    <a:pt x="4571" y="19812"/>
                  </a:lnTo>
                  <a:lnTo>
                    <a:pt x="6095" y="19812"/>
                  </a:lnTo>
                  <a:lnTo>
                    <a:pt x="9143" y="21336"/>
                  </a:lnTo>
                  <a:lnTo>
                    <a:pt x="10667" y="22860"/>
                  </a:lnTo>
                  <a:lnTo>
                    <a:pt x="15239" y="22860"/>
                  </a:lnTo>
                  <a:lnTo>
                    <a:pt x="18287" y="21336"/>
                  </a:lnTo>
                  <a:lnTo>
                    <a:pt x="19811" y="19812"/>
                  </a:lnTo>
                  <a:lnTo>
                    <a:pt x="21335" y="19812"/>
                  </a:lnTo>
                  <a:lnTo>
                    <a:pt x="22859" y="18288"/>
                  </a:lnTo>
                  <a:lnTo>
                    <a:pt x="24383" y="15240"/>
                  </a:lnTo>
                  <a:lnTo>
                    <a:pt x="25907" y="13716"/>
                  </a:lnTo>
                  <a:lnTo>
                    <a:pt x="25907" y="9144"/>
                  </a:lnTo>
                  <a:lnTo>
                    <a:pt x="24383" y="6096"/>
                  </a:lnTo>
                  <a:lnTo>
                    <a:pt x="22859" y="6096"/>
                  </a:lnTo>
                  <a:lnTo>
                    <a:pt x="21335" y="3048"/>
                  </a:lnTo>
                  <a:lnTo>
                    <a:pt x="19811" y="1524"/>
                  </a:lnTo>
                  <a:lnTo>
                    <a:pt x="18287" y="1524"/>
                  </a:lnTo>
                  <a:lnTo>
                    <a:pt x="15239" y="0"/>
                  </a:lnTo>
                  <a:lnTo>
                    <a:pt x="10667" y="0"/>
                  </a:lnTo>
                  <a:lnTo>
                    <a:pt x="9143" y="1524"/>
                  </a:lnTo>
                  <a:lnTo>
                    <a:pt x="6095" y="1524"/>
                  </a:lnTo>
                  <a:lnTo>
                    <a:pt x="4571" y="3048"/>
                  </a:lnTo>
                  <a:lnTo>
                    <a:pt x="3047" y="6096"/>
                  </a:lnTo>
                  <a:lnTo>
                    <a:pt x="1524" y="6096"/>
                  </a:lnTo>
                  <a:lnTo>
                    <a:pt x="0" y="9144"/>
                  </a:lnTo>
                  <a:lnTo>
                    <a:pt x="0" y="13716"/>
                  </a:lnTo>
                  <a:lnTo>
                    <a:pt x="1524" y="15240"/>
                  </a:lnTo>
                  <a:close/>
                </a:path>
              </a:pathLst>
            </a:custGeom>
            <a:solidFill>
              <a:srgbClr val="37312F"/>
            </a:solidFill>
          </p:spPr>
          <p:txBody>
            <a:bodyPr wrap="square" lIns="0" tIns="0" rIns="0" bIns="0" rtlCol="0">
              <a:noAutofit/>
            </a:bodyPr>
            <a:lstStyle/>
            <a:p>
              <a:endParaRPr sz="700"/>
            </a:p>
          </p:txBody>
        </p:sp>
        <p:sp>
          <p:nvSpPr>
            <p:cNvPr id="2323" name="object 2364"/>
            <p:cNvSpPr/>
            <p:nvPr/>
          </p:nvSpPr>
          <p:spPr>
            <a:xfrm>
              <a:off x="4722272" y="5530973"/>
              <a:ext cx="69779" cy="60763"/>
            </a:xfrm>
            <a:custGeom>
              <a:avLst/>
              <a:gdLst/>
              <a:ahLst/>
              <a:cxnLst/>
              <a:rect l="l" t="t" r="r" b="b"/>
              <a:pathLst>
                <a:path w="25907" h="22859">
                  <a:moveTo>
                    <a:pt x="12191" y="0"/>
                  </a:moveTo>
                  <a:lnTo>
                    <a:pt x="15239" y="0"/>
                  </a:lnTo>
                  <a:lnTo>
                    <a:pt x="18287" y="1524"/>
                  </a:lnTo>
                  <a:lnTo>
                    <a:pt x="19811" y="1524"/>
                  </a:lnTo>
                  <a:lnTo>
                    <a:pt x="21335" y="3048"/>
                  </a:lnTo>
                  <a:lnTo>
                    <a:pt x="22859" y="6096"/>
                  </a:lnTo>
                  <a:lnTo>
                    <a:pt x="24383" y="6096"/>
                  </a:lnTo>
                  <a:lnTo>
                    <a:pt x="25907" y="9144"/>
                  </a:lnTo>
                  <a:lnTo>
                    <a:pt x="25907" y="13716"/>
                  </a:lnTo>
                  <a:lnTo>
                    <a:pt x="24383" y="15240"/>
                  </a:lnTo>
                  <a:lnTo>
                    <a:pt x="22859" y="18288"/>
                  </a:lnTo>
                  <a:lnTo>
                    <a:pt x="21335" y="19812"/>
                  </a:lnTo>
                  <a:lnTo>
                    <a:pt x="19811" y="19812"/>
                  </a:lnTo>
                  <a:lnTo>
                    <a:pt x="18287" y="21336"/>
                  </a:lnTo>
                  <a:lnTo>
                    <a:pt x="15239" y="22860"/>
                  </a:lnTo>
                  <a:lnTo>
                    <a:pt x="10667" y="22860"/>
                  </a:lnTo>
                  <a:lnTo>
                    <a:pt x="9143" y="21336"/>
                  </a:lnTo>
                  <a:lnTo>
                    <a:pt x="6095" y="19812"/>
                  </a:lnTo>
                  <a:lnTo>
                    <a:pt x="4571" y="19812"/>
                  </a:lnTo>
                  <a:lnTo>
                    <a:pt x="3047" y="18288"/>
                  </a:lnTo>
                  <a:lnTo>
                    <a:pt x="1524" y="15240"/>
                  </a:lnTo>
                  <a:lnTo>
                    <a:pt x="0" y="13716"/>
                  </a:lnTo>
                  <a:lnTo>
                    <a:pt x="0" y="9144"/>
                  </a:lnTo>
                  <a:lnTo>
                    <a:pt x="1524" y="6096"/>
                  </a:lnTo>
                  <a:lnTo>
                    <a:pt x="3047" y="6096"/>
                  </a:lnTo>
                  <a:lnTo>
                    <a:pt x="4571" y="3048"/>
                  </a:lnTo>
                  <a:lnTo>
                    <a:pt x="6095" y="1524"/>
                  </a:lnTo>
                  <a:lnTo>
                    <a:pt x="9143"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24" name="object 2365"/>
            <p:cNvSpPr/>
            <p:nvPr/>
          </p:nvSpPr>
          <p:spPr>
            <a:xfrm>
              <a:off x="4824892" y="5530973"/>
              <a:ext cx="69779" cy="60763"/>
            </a:xfrm>
            <a:custGeom>
              <a:avLst/>
              <a:gdLst/>
              <a:ahLst/>
              <a:cxnLst/>
              <a:rect l="l" t="t" r="r" b="b"/>
              <a:pathLst>
                <a:path w="25907" h="22859">
                  <a:moveTo>
                    <a:pt x="1524" y="15240"/>
                  </a:moveTo>
                  <a:lnTo>
                    <a:pt x="3047" y="18288"/>
                  </a:lnTo>
                  <a:lnTo>
                    <a:pt x="4571" y="19812"/>
                  </a:lnTo>
                  <a:lnTo>
                    <a:pt x="6095" y="19812"/>
                  </a:lnTo>
                  <a:lnTo>
                    <a:pt x="9143" y="21336"/>
                  </a:lnTo>
                  <a:lnTo>
                    <a:pt x="10667" y="22860"/>
                  </a:lnTo>
                  <a:lnTo>
                    <a:pt x="15239" y="22860"/>
                  </a:lnTo>
                  <a:lnTo>
                    <a:pt x="18287" y="21336"/>
                  </a:lnTo>
                  <a:lnTo>
                    <a:pt x="19811" y="19812"/>
                  </a:lnTo>
                  <a:lnTo>
                    <a:pt x="21335" y="19812"/>
                  </a:lnTo>
                  <a:lnTo>
                    <a:pt x="22859" y="18288"/>
                  </a:lnTo>
                  <a:lnTo>
                    <a:pt x="24383" y="15240"/>
                  </a:lnTo>
                  <a:lnTo>
                    <a:pt x="25907" y="13716"/>
                  </a:lnTo>
                  <a:lnTo>
                    <a:pt x="25907" y="9144"/>
                  </a:lnTo>
                  <a:lnTo>
                    <a:pt x="24383" y="6096"/>
                  </a:lnTo>
                  <a:lnTo>
                    <a:pt x="22859" y="6096"/>
                  </a:lnTo>
                  <a:lnTo>
                    <a:pt x="21335" y="3048"/>
                  </a:lnTo>
                  <a:lnTo>
                    <a:pt x="19811" y="1524"/>
                  </a:lnTo>
                  <a:lnTo>
                    <a:pt x="18287" y="1524"/>
                  </a:lnTo>
                  <a:lnTo>
                    <a:pt x="15239" y="0"/>
                  </a:lnTo>
                  <a:lnTo>
                    <a:pt x="10667" y="0"/>
                  </a:lnTo>
                  <a:lnTo>
                    <a:pt x="9143" y="1524"/>
                  </a:lnTo>
                  <a:lnTo>
                    <a:pt x="6095" y="1524"/>
                  </a:lnTo>
                  <a:lnTo>
                    <a:pt x="4571" y="3048"/>
                  </a:lnTo>
                  <a:lnTo>
                    <a:pt x="3047" y="6096"/>
                  </a:lnTo>
                  <a:lnTo>
                    <a:pt x="1524" y="6096"/>
                  </a:lnTo>
                  <a:lnTo>
                    <a:pt x="0" y="9144"/>
                  </a:lnTo>
                  <a:lnTo>
                    <a:pt x="0" y="13716"/>
                  </a:lnTo>
                  <a:lnTo>
                    <a:pt x="1524" y="15240"/>
                  </a:lnTo>
                  <a:close/>
                </a:path>
              </a:pathLst>
            </a:custGeom>
            <a:solidFill>
              <a:srgbClr val="FFFFFF"/>
            </a:solidFill>
          </p:spPr>
          <p:txBody>
            <a:bodyPr wrap="square" lIns="0" tIns="0" rIns="0" bIns="0" rtlCol="0">
              <a:noAutofit/>
            </a:bodyPr>
            <a:lstStyle/>
            <a:p>
              <a:endParaRPr sz="700"/>
            </a:p>
          </p:txBody>
        </p:sp>
        <p:sp>
          <p:nvSpPr>
            <p:cNvPr id="2325" name="object 2366"/>
            <p:cNvSpPr/>
            <p:nvPr/>
          </p:nvSpPr>
          <p:spPr>
            <a:xfrm>
              <a:off x="4824892" y="5530973"/>
              <a:ext cx="69779" cy="60763"/>
            </a:xfrm>
            <a:custGeom>
              <a:avLst/>
              <a:gdLst/>
              <a:ahLst/>
              <a:cxnLst/>
              <a:rect l="l" t="t" r="r" b="b"/>
              <a:pathLst>
                <a:path w="25907" h="22859">
                  <a:moveTo>
                    <a:pt x="12191" y="0"/>
                  </a:moveTo>
                  <a:lnTo>
                    <a:pt x="15239" y="0"/>
                  </a:lnTo>
                  <a:lnTo>
                    <a:pt x="18287" y="1524"/>
                  </a:lnTo>
                  <a:lnTo>
                    <a:pt x="19811" y="1524"/>
                  </a:lnTo>
                  <a:lnTo>
                    <a:pt x="21335" y="3048"/>
                  </a:lnTo>
                  <a:lnTo>
                    <a:pt x="22859" y="6096"/>
                  </a:lnTo>
                  <a:lnTo>
                    <a:pt x="24383" y="6096"/>
                  </a:lnTo>
                  <a:lnTo>
                    <a:pt x="25907" y="9144"/>
                  </a:lnTo>
                  <a:lnTo>
                    <a:pt x="25907" y="1371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4571" y="19812"/>
                  </a:lnTo>
                  <a:lnTo>
                    <a:pt x="3047" y="18288"/>
                  </a:lnTo>
                  <a:lnTo>
                    <a:pt x="1524" y="15240"/>
                  </a:lnTo>
                  <a:lnTo>
                    <a:pt x="0" y="13716"/>
                  </a:lnTo>
                  <a:lnTo>
                    <a:pt x="0" y="9144"/>
                  </a:lnTo>
                  <a:lnTo>
                    <a:pt x="1524" y="6096"/>
                  </a:lnTo>
                  <a:lnTo>
                    <a:pt x="3047" y="6096"/>
                  </a:lnTo>
                  <a:lnTo>
                    <a:pt x="4571" y="3048"/>
                  </a:lnTo>
                  <a:lnTo>
                    <a:pt x="6095" y="1524"/>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26" name="object 2367"/>
            <p:cNvSpPr/>
            <p:nvPr/>
          </p:nvSpPr>
          <p:spPr>
            <a:xfrm>
              <a:off x="4927513" y="5530973"/>
              <a:ext cx="65674" cy="60763"/>
            </a:xfrm>
            <a:custGeom>
              <a:avLst/>
              <a:gdLst/>
              <a:ahLst/>
              <a:cxnLst/>
              <a:rect l="l" t="t" r="r" b="b"/>
              <a:pathLst>
                <a:path w="24383" h="22859">
                  <a:moveTo>
                    <a:pt x="3047" y="6096"/>
                  </a:moveTo>
                  <a:lnTo>
                    <a:pt x="1524" y="6096"/>
                  </a:lnTo>
                  <a:lnTo>
                    <a:pt x="1524" y="9144"/>
                  </a:lnTo>
                  <a:lnTo>
                    <a:pt x="0" y="10668"/>
                  </a:lnTo>
                  <a:lnTo>
                    <a:pt x="1524" y="13716"/>
                  </a:lnTo>
                  <a:lnTo>
                    <a:pt x="1524" y="15240"/>
                  </a:lnTo>
                  <a:lnTo>
                    <a:pt x="3047" y="18288"/>
                  </a:lnTo>
                  <a:lnTo>
                    <a:pt x="4571" y="19812"/>
                  </a:lnTo>
                  <a:lnTo>
                    <a:pt x="6095" y="19812"/>
                  </a:lnTo>
                  <a:lnTo>
                    <a:pt x="7619" y="21336"/>
                  </a:lnTo>
                  <a:lnTo>
                    <a:pt x="10667" y="22860"/>
                  </a:lnTo>
                  <a:lnTo>
                    <a:pt x="15239" y="22860"/>
                  </a:lnTo>
                  <a:lnTo>
                    <a:pt x="18287" y="21336"/>
                  </a:lnTo>
                  <a:lnTo>
                    <a:pt x="19811" y="19812"/>
                  </a:lnTo>
                  <a:lnTo>
                    <a:pt x="21335" y="19812"/>
                  </a:lnTo>
                  <a:lnTo>
                    <a:pt x="22859" y="18288"/>
                  </a:lnTo>
                  <a:lnTo>
                    <a:pt x="24383" y="15240"/>
                  </a:lnTo>
                  <a:lnTo>
                    <a:pt x="24383" y="6096"/>
                  </a:lnTo>
                  <a:lnTo>
                    <a:pt x="22859" y="6096"/>
                  </a:lnTo>
                  <a:lnTo>
                    <a:pt x="21335" y="3048"/>
                  </a:lnTo>
                  <a:lnTo>
                    <a:pt x="19811" y="1524"/>
                  </a:lnTo>
                  <a:lnTo>
                    <a:pt x="18287" y="1524"/>
                  </a:lnTo>
                  <a:lnTo>
                    <a:pt x="15239" y="0"/>
                  </a:lnTo>
                  <a:lnTo>
                    <a:pt x="10667" y="0"/>
                  </a:lnTo>
                  <a:lnTo>
                    <a:pt x="7619" y="1524"/>
                  </a:lnTo>
                  <a:lnTo>
                    <a:pt x="6095" y="1524"/>
                  </a:lnTo>
                  <a:lnTo>
                    <a:pt x="4571" y="3048"/>
                  </a:lnTo>
                  <a:lnTo>
                    <a:pt x="3047" y="6096"/>
                  </a:lnTo>
                  <a:close/>
                </a:path>
              </a:pathLst>
            </a:custGeom>
            <a:solidFill>
              <a:srgbClr val="C3C3C2"/>
            </a:solidFill>
          </p:spPr>
          <p:txBody>
            <a:bodyPr wrap="square" lIns="0" tIns="0" rIns="0" bIns="0" rtlCol="0">
              <a:noAutofit/>
            </a:bodyPr>
            <a:lstStyle/>
            <a:p>
              <a:endParaRPr sz="700"/>
            </a:p>
          </p:txBody>
        </p:sp>
        <p:sp>
          <p:nvSpPr>
            <p:cNvPr id="2327" name="object 2368"/>
            <p:cNvSpPr/>
            <p:nvPr/>
          </p:nvSpPr>
          <p:spPr>
            <a:xfrm>
              <a:off x="4927513" y="5530973"/>
              <a:ext cx="65674" cy="60763"/>
            </a:xfrm>
            <a:custGeom>
              <a:avLst/>
              <a:gdLst/>
              <a:ahLst/>
              <a:cxnLst/>
              <a:rect l="l" t="t" r="r" b="b"/>
              <a:pathLst>
                <a:path w="24383" h="22859">
                  <a:moveTo>
                    <a:pt x="12191" y="0"/>
                  </a:moveTo>
                  <a:lnTo>
                    <a:pt x="15239" y="0"/>
                  </a:lnTo>
                  <a:lnTo>
                    <a:pt x="18287" y="1524"/>
                  </a:lnTo>
                  <a:lnTo>
                    <a:pt x="19811" y="1524"/>
                  </a:lnTo>
                  <a:lnTo>
                    <a:pt x="21335" y="3048"/>
                  </a:lnTo>
                  <a:lnTo>
                    <a:pt x="22859" y="6096"/>
                  </a:lnTo>
                  <a:lnTo>
                    <a:pt x="24383" y="609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4571" y="19812"/>
                  </a:lnTo>
                  <a:lnTo>
                    <a:pt x="3047" y="18288"/>
                  </a:lnTo>
                  <a:lnTo>
                    <a:pt x="1524" y="15240"/>
                  </a:lnTo>
                  <a:lnTo>
                    <a:pt x="1524" y="13716"/>
                  </a:lnTo>
                  <a:lnTo>
                    <a:pt x="0" y="10668"/>
                  </a:lnTo>
                  <a:lnTo>
                    <a:pt x="1524" y="9144"/>
                  </a:lnTo>
                  <a:lnTo>
                    <a:pt x="1524" y="6096"/>
                  </a:lnTo>
                  <a:lnTo>
                    <a:pt x="3047" y="6096"/>
                  </a:lnTo>
                  <a:lnTo>
                    <a:pt x="4571" y="3048"/>
                  </a:lnTo>
                  <a:lnTo>
                    <a:pt x="6095" y="1524"/>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28" name="object 2369"/>
            <p:cNvSpPr/>
            <p:nvPr/>
          </p:nvSpPr>
          <p:spPr>
            <a:xfrm>
              <a:off x="5030133" y="5530973"/>
              <a:ext cx="65674" cy="60763"/>
            </a:xfrm>
            <a:custGeom>
              <a:avLst/>
              <a:gdLst/>
              <a:ahLst/>
              <a:cxnLst/>
              <a:rect l="l" t="t" r="r" b="b"/>
              <a:pathLst>
                <a:path w="24383" h="22859">
                  <a:moveTo>
                    <a:pt x="3047" y="6096"/>
                  </a:moveTo>
                  <a:lnTo>
                    <a:pt x="1524" y="6096"/>
                  </a:lnTo>
                  <a:lnTo>
                    <a:pt x="1524" y="9144"/>
                  </a:lnTo>
                  <a:lnTo>
                    <a:pt x="0" y="10668"/>
                  </a:lnTo>
                  <a:lnTo>
                    <a:pt x="1524" y="13716"/>
                  </a:lnTo>
                  <a:lnTo>
                    <a:pt x="1524" y="15240"/>
                  </a:lnTo>
                  <a:lnTo>
                    <a:pt x="3047" y="18288"/>
                  </a:lnTo>
                  <a:lnTo>
                    <a:pt x="4571" y="19812"/>
                  </a:lnTo>
                  <a:lnTo>
                    <a:pt x="6095" y="19812"/>
                  </a:lnTo>
                  <a:lnTo>
                    <a:pt x="7619" y="21336"/>
                  </a:lnTo>
                  <a:lnTo>
                    <a:pt x="10667" y="22860"/>
                  </a:lnTo>
                  <a:lnTo>
                    <a:pt x="15239" y="22860"/>
                  </a:lnTo>
                  <a:lnTo>
                    <a:pt x="18287" y="21336"/>
                  </a:lnTo>
                  <a:lnTo>
                    <a:pt x="19811" y="19812"/>
                  </a:lnTo>
                  <a:lnTo>
                    <a:pt x="21335" y="19812"/>
                  </a:lnTo>
                  <a:lnTo>
                    <a:pt x="22859" y="18288"/>
                  </a:lnTo>
                  <a:lnTo>
                    <a:pt x="24383" y="15240"/>
                  </a:lnTo>
                  <a:lnTo>
                    <a:pt x="24383" y="6096"/>
                  </a:lnTo>
                  <a:lnTo>
                    <a:pt x="22859" y="6096"/>
                  </a:lnTo>
                  <a:lnTo>
                    <a:pt x="21335" y="3048"/>
                  </a:lnTo>
                  <a:lnTo>
                    <a:pt x="19811" y="1524"/>
                  </a:lnTo>
                  <a:lnTo>
                    <a:pt x="18287" y="1524"/>
                  </a:lnTo>
                  <a:lnTo>
                    <a:pt x="15239" y="0"/>
                  </a:lnTo>
                  <a:lnTo>
                    <a:pt x="10667" y="0"/>
                  </a:lnTo>
                  <a:lnTo>
                    <a:pt x="7619" y="1524"/>
                  </a:lnTo>
                  <a:lnTo>
                    <a:pt x="6095" y="1524"/>
                  </a:lnTo>
                  <a:lnTo>
                    <a:pt x="4571" y="3048"/>
                  </a:lnTo>
                  <a:lnTo>
                    <a:pt x="3047" y="6096"/>
                  </a:lnTo>
                  <a:close/>
                </a:path>
              </a:pathLst>
            </a:custGeom>
            <a:solidFill>
              <a:srgbClr val="6F6F6E"/>
            </a:solidFill>
          </p:spPr>
          <p:txBody>
            <a:bodyPr wrap="square" lIns="0" tIns="0" rIns="0" bIns="0" rtlCol="0">
              <a:noAutofit/>
            </a:bodyPr>
            <a:lstStyle/>
            <a:p>
              <a:endParaRPr sz="700"/>
            </a:p>
          </p:txBody>
        </p:sp>
        <p:sp>
          <p:nvSpPr>
            <p:cNvPr id="2329" name="object 2370"/>
            <p:cNvSpPr/>
            <p:nvPr/>
          </p:nvSpPr>
          <p:spPr>
            <a:xfrm>
              <a:off x="5030133" y="5530973"/>
              <a:ext cx="65674" cy="60763"/>
            </a:xfrm>
            <a:custGeom>
              <a:avLst/>
              <a:gdLst/>
              <a:ahLst/>
              <a:cxnLst/>
              <a:rect l="l" t="t" r="r" b="b"/>
              <a:pathLst>
                <a:path w="24383" h="22859">
                  <a:moveTo>
                    <a:pt x="12191" y="0"/>
                  </a:moveTo>
                  <a:lnTo>
                    <a:pt x="15239" y="0"/>
                  </a:lnTo>
                  <a:lnTo>
                    <a:pt x="18287" y="1524"/>
                  </a:lnTo>
                  <a:lnTo>
                    <a:pt x="19811" y="1524"/>
                  </a:lnTo>
                  <a:lnTo>
                    <a:pt x="21335" y="3048"/>
                  </a:lnTo>
                  <a:lnTo>
                    <a:pt x="22859" y="6096"/>
                  </a:lnTo>
                  <a:lnTo>
                    <a:pt x="24383" y="609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3047" y="19812"/>
                  </a:lnTo>
                  <a:lnTo>
                    <a:pt x="3047" y="18288"/>
                  </a:lnTo>
                  <a:lnTo>
                    <a:pt x="1524" y="15240"/>
                  </a:lnTo>
                  <a:lnTo>
                    <a:pt x="1524" y="13716"/>
                  </a:lnTo>
                  <a:lnTo>
                    <a:pt x="0" y="10668"/>
                  </a:lnTo>
                  <a:lnTo>
                    <a:pt x="1524" y="9144"/>
                  </a:lnTo>
                  <a:lnTo>
                    <a:pt x="1524" y="6096"/>
                  </a:lnTo>
                  <a:lnTo>
                    <a:pt x="3047" y="6096"/>
                  </a:lnTo>
                  <a:lnTo>
                    <a:pt x="3047" y="3048"/>
                  </a:lnTo>
                  <a:lnTo>
                    <a:pt x="6095" y="1524"/>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30" name="object 2371"/>
            <p:cNvSpPr/>
            <p:nvPr/>
          </p:nvSpPr>
          <p:spPr>
            <a:xfrm>
              <a:off x="5132753" y="5530973"/>
              <a:ext cx="65674" cy="60763"/>
            </a:xfrm>
            <a:custGeom>
              <a:avLst/>
              <a:gdLst/>
              <a:ahLst/>
              <a:cxnLst/>
              <a:rect l="l" t="t" r="r" b="b"/>
              <a:pathLst>
                <a:path w="24383" h="22859">
                  <a:moveTo>
                    <a:pt x="3047" y="3048"/>
                  </a:moveTo>
                  <a:lnTo>
                    <a:pt x="1524" y="6096"/>
                  </a:lnTo>
                  <a:lnTo>
                    <a:pt x="1524" y="9144"/>
                  </a:lnTo>
                  <a:lnTo>
                    <a:pt x="0" y="10668"/>
                  </a:lnTo>
                  <a:lnTo>
                    <a:pt x="1524" y="13716"/>
                  </a:lnTo>
                  <a:lnTo>
                    <a:pt x="1524" y="18288"/>
                  </a:lnTo>
                  <a:lnTo>
                    <a:pt x="3047" y="19812"/>
                  </a:lnTo>
                  <a:lnTo>
                    <a:pt x="6095" y="19812"/>
                  </a:lnTo>
                  <a:lnTo>
                    <a:pt x="7619" y="21336"/>
                  </a:lnTo>
                  <a:lnTo>
                    <a:pt x="10667" y="22860"/>
                  </a:lnTo>
                  <a:lnTo>
                    <a:pt x="15239" y="22860"/>
                  </a:lnTo>
                  <a:lnTo>
                    <a:pt x="18287" y="21336"/>
                  </a:lnTo>
                  <a:lnTo>
                    <a:pt x="19811" y="19812"/>
                  </a:lnTo>
                  <a:lnTo>
                    <a:pt x="21335" y="19812"/>
                  </a:lnTo>
                  <a:lnTo>
                    <a:pt x="22859" y="18288"/>
                  </a:lnTo>
                  <a:lnTo>
                    <a:pt x="24383" y="15240"/>
                  </a:lnTo>
                  <a:lnTo>
                    <a:pt x="24383" y="6096"/>
                  </a:lnTo>
                  <a:lnTo>
                    <a:pt x="22859" y="6096"/>
                  </a:lnTo>
                  <a:lnTo>
                    <a:pt x="21335" y="3048"/>
                  </a:lnTo>
                  <a:lnTo>
                    <a:pt x="19811" y="1524"/>
                  </a:lnTo>
                  <a:lnTo>
                    <a:pt x="18287" y="1524"/>
                  </a:lnTo>
                  <a:lnTo>
                    <a:pt x="15239" y="0"/>
                  </a:lnTo>
                  <a:lnTo>
                    <a:pt x="10667" y="0"/>
                  </a:lnTo>
                  <a:lnTo>
                    <a:pt x="7619" y="1524"/>
                  </a:lnTo>
                  <a:lnTo>
                    <a:pt x="6095" y="1524"/>
                  </a:lnTo>
                  <a:lnTo>
                    <a:pt x="3047" y="3048"/>
                  </a:lnTo>
                  <a:close/>
                </a:path>
              </a:pathLst>
            </a:custGeom>
            <a:solidFill>
              <a:srgbClr val="37312F"/>
            </a:solidFill>
          </p:spPr>
          <p:txBody>
            <a:bodyPr wrap="square" lIns="0" tIns="0" rIns="0" bIns="0" rtlCol="0">
              <a:noAutofit/>
            </a:bodyPr>
            <a:lstStyle/>
            <a:p>
              <a:endParaRPr sz="700"/>
            </a:p>
          </p:txBody>
        </p:sp>
        <p:sp>
          <p:nvSpPr>
            <p:cNvPr id="2331" name="object 2372"/>
            <p:cNvSpPr/>
            <p:nvPr/>
          </p:nvSpPr>
          <p:spPr>
            <a:xfrm>
              <a:off x="5132753" y="5530973"/>
              <a:ext cx="65674" cy="60763"/>
            </a:xfrm>
            <a:custGeom>
              <a:avLst/>
              <a:gdLst/>
              <a:ahLst/>
              <a:cxnLst/>
              <a:rect l="l" t="t" r="r" b="b"/>
              <a:pathLst>
                <a:path w="24383" h="22859">
                  <a:moveTo>
                    <a:pt x="12191" y="0"/>
                  </a:moveTo>
                  <a:lnTo>
                    <a:pt x="15239" y="0"/>
                  </a:lnTo>
                  <a:lnTo>
                    <a:pt x="18287" y="1524"/>
                  </a:lnTo>
                  <a:lnTo>
                    <a:pt x="19811" y="1524"/>
                  </a:lnTo>
                  <a:lnTo>
                    <a:pt x="21335" y="3048"/>
                  </a:lnTo>
                  <a:lnTo>
                    <a:pt x="22859" y="6096"/>
                  </a:lnTo>
                  <a:lnTo>
                    <a:pt x="24383" y="6096"/>
                  </a:lnTo>
                  <a:lnTo>
                    <a:pt x="24383" y="15240"/>
                  </a:lnTo>
                  <a:lnTo>
                    <a:pt x="22859" y="18288"/>
                  </a:lnTo>
                  <a:lnTo>
                    <a:pt x="21335" y="19812"/>
                  </a:lnTo>
                  <a:lnTo>
                    <a:pt x="19811" y="19812"/>
                  </a:lnTo>
                  <a:lnTo>
                    <a:pt x="18287" y="21336"/>
                  </a:lnTo>
                  <a:lnTo>
                    <a:pt x="15239" y="22860"/>
                  </a:lnTo>
                  <a:lnTo>
                    <a:pt x="10667" y="22860"/>
                  </a:lnTo>
                  <a:lnTo>
                    <a:pt x="7619" y="21336"/>
                  </a:lnTo>
                  <a:lnTo>
                    <a:pt x="6095" y="19812"/>
                  </a:lnTo>
                  <a:lnTo>
                    <a:pt x="3047" y="19812"/>
                  </a:lnTo>
                  <a:lnTo>
                    <a:pt x="1524" y="18288"/>
                  </a:lnTo>
                  <a:lnTo>
                    <a:pt x="1524" y="13716"/>
                  </a:lnTo>
                  <a:lnTo>
                    <a:pt x="0" y="10668"/>
                  </a:lnTo>
                  <a:lnTo>
                    <a:pt x="1524" y="9144"/>
                  </a:lnTo>
                  <a:lnTo>
                    <a:pt x="1524" y="6096"/>
                  </a:lnTo>
                  <a:lnTo>
                    <a:pt x="3047" y="3048"/>
                  </a:lnTo>
                  <a:lnTo>
                    <a:pt x="6095" y="1524"/>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32" name="object 2373"/>
            <p:cNvSpPr/>
            <p:nvPr/>
          </p:nvSpPr>
          <p:spPr>
            <a:xfrm>
              <a:off x="4517031" y="5632250"/>
              <a:ext cx="69779" cy="60763"/>
            </a:xfrm>
            <a:custGeom>
              <a:avLst/>
              <a:gdLst/>
              <a:ahLst/>
              <a:cxnLst/>
              <a:rect l="l" t="t" r="r" b="b"/>
              <a:pathLst>
                <a:path w="25907" h="22859">
                  <a:moveTo>
                    <a:pt x="13715" y="0"/>
                  </a:moveTo>
                  <a:lnTo>
                    <a:pt x="7619"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7619" y="21336"/>
                  </a:lnTo>
                  <a:lnTo>
                    <a:pt x="10667" y="21336"/>
                  </a:lnTo>
                  <a:lnTo>
                    <a:pt x="13715" y="22860"/>
                  </a:lnTo>
                  <a:lnTo>
                    <a:pt x="1523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3715" y="0"/>
                  </a:lnTo>
                  <a:close/>
                </a:path>
              </a:pathLst>
            </a:custGeom>
            <a:solidFill>
              <a:srgbClr val="37312F"/>
            </a:solidFill>
          </p:spPr>
          <p:txBody>
            <a:bodyPr wrap="square" lIns="0" tIns="0" rIns="0" bIns="0" rtlCol="0">
              <a:noAutofit/>
            </a:bodyPr>
            <a:lstStyle/>
            <a:p>
              <a:endParaRPr sz="700"/>
            </a:p>
          </p:txBody>
        </p:sp>
        <p:sp>
          <p:nvSpPr>
            <p:cNvPr id="2333" name="object 2374"/>
            <p:cNvSpPr/>
            <p:nvPr/>
          </p:nvSpPr>
          <p:spPr>
            <a:xfrm>
              <a:off x="4517031" y="5632250"/>
              <a:ext cx="69779" cy="60763"/>
            </a:xfrm>
            <a:custGeom>
              <a:avLst/>
              <a:gdLst/>
              <a:ahLst/>
              <a:cxnLst/>
              <a:rect l="l" t="t" r="r" b="b"/>
              <a:pathLst>
                <a:path w="25907" h="22859">
                  <a:moveTo>
                    <a:pt x="13715"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15239" y="21336"/>
                  </a:lnTo>
                  <a:lnTo>
                    <a:pt x="13715" y="22860"/>
                  </a:lnTo>
                  <a:lnTo>
                    <a:pt x="1066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3715" y="0"/>
                  </a:lnTo>
                </a:path>
              </a:pathLst>
            </a:custGeom>
            <a:ln w="1524">
              <a:solidFill>
                <a:srgbClr val="1E1A16"/>
              </a:solidFill>
            </a:ln>
          </p:spPr>
          <p:txBody>
            <a:bodyPr wrap="square" lIns="0" tIns="0" rIns="0" bIns="0" rtlCol="0">
              <a:noAutofit/>
            </a:bodyPr>
            <a:lstStyle/>
            <a:p>
              <a:endParaRPr sz="700"/>
            </a:p>
          </p:txBody>
        </p:sp>
        <p:sp>
          <p:nvSpPr>
            <p:cNvPr id="2334" name="object 2375"/>
            <p:cNvSpPr/>
            <p:nvPr/>
          </p:nvSpPr>
          <p:spPr>
            <a:xfrm>
              <a:off x="4619652" y="5632250"/>
              <a:ext cx="69779" cy="60763"/>
            </a:xfrm>
            <a:custGeom>
              <a:avLst/>
              <a:gdLst/>
              <a:ahLst/>
              <a:cxnLst/>
              <a:rect l="l" t="t" r="r" b="b"/>
              <a:pathLst>
                <a:path w="25907" h="22859">
                  <a:moveTo>
                    <a:pt x="13715" y="0"/>
                  </a:moveTo>
                  <a:lnTo>
                    <a:pt x="7619"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7619" y="21336"/>
                  </a:lnTo>
                  <a:lnTo>
                    <a:pt x="10667" y="21336"/>
                  </a:lnTo>
                  <a:lnTo>
                    <a:pt x="13715" y="22860"/>
                  </a:lnTo>
                  <a:lnTo>
                    <a:pt x="1523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3715" y="0"/>
                  </a:lnTo>
                  <a:close/>
                </a:path>
              </a:pathLst>
            </a:custGeom>
            <a:solidFill>
              <a:srgbClr val="1E1A16"/>
            </a:solidFill>
          </p:spPr>
          <p:txBody>
            <a:bodyPr wrap="square" lIns="0" tIns="0" rIns="0" bIns="0" rtlCol="0">
              <a:noAutofit/>
            </a:bodyPr>
            <a:lstStyle/>
            <a:p>
              <a:endParaRPr sz="700"/>
            </a:p>
          </p:txBody>
        </p:sp>
        <p:sp>
          <p:nvSpPr>
            <p:cNvPr id="2335" name="object 2376"/>
            <p:cNvSpPr/>
            <p:nvPr/>
          </p:nvSpPr>
          <p:spPr>
            <a:xfrm>
              <a:off x="4619652" y="5632250"/>
              <a:ext cx="69779" cy="60763"/>
            </a:xfrm>
            <a:custGeom>
              <a:avLst/>
              <a:gdLst/>
              <a:ahLst/>
              <a:cxnLst/>
              <a:rect l="l" t="t" r="r" b="b"/>
              <a:pathLst>
                <a:path w="25907" h="22859">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15239" y="21336"/>
                  </a:lnTo>
                  <a:lnTo>
                    <a:pt x="12191" y="22860"/>
                  </a:lnTo>
                  <a:lnTo>
                    <a:pt x="1066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36" name="object 2377"/>
            <p:cNvSpPr/>
            <p:nvPr/>
          </p:nvSpPr>
          <p:spPr>
            <a:xfrm>
              <a:off x="4722272" y="5632250"/>
              <a:ext cx="69779" cy="60763"/>
            </a:xfrm>
            <a:custGeom>
              <a:avLst/>
              <a:gdLst/>
              <a:ahLst/>
              <a:cxnLst/>
              <a:rect l="l" t="t" r="r" b="b"/>
              <a:pathLst>
                <a:path w="25907" h="22859">
                  <a:moveTo>
                    <a:pt x="12191" y="0"/>
                  </a:moveTo>
                  <a:lnTo>
                    <a:pt x="9143"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9143" y="21336"/>
                  </a:lnTo>
                  <a:lnTo>
                    <a:pt x="10667" y="21336"/>
                  </a:lnTo>
                  <a:lnTo>
                    <a:pt x="12191" y="22860"/>
                  </a:lnTo>
                  <a:lnTo>
                    <a:pt x="1523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2191" y="0"/>
                  </a:lnTo>
                  <a:close/>
                </a:path>
              </a:pathLst>
            </a:custGeom>
            <a:solidFill>
              <a:srgbClr val="6F6F6E"/>
            </a:solidFill>
          </p:spPr>
          <p:txBody>
            <a:bodyPr wrap="square" lIns="0" tIns="0" rIns="0" bIns="0" rtlCol="0">
              <a:noAutofit/>
            </a:bodyPr>
            <a:lstStyle/>
            <a:p>
              <a:endParaRPr sz="700"/>
            </a:p>
          </p:txBody>
        </p:sp>
        <p:sp>
          <p:nvSpPr>
            <p:cNvPr id="2337" name="object 2378"/>
            <p:cNvSpPr/>
            <p:nvPr/>
          </p:nvSpPr>
          <p:spPr>
            <a:xfrm>
              <a:off x="4722272" y="5632250"/>
              <a:ext cx="69779" cy="60763"/>
            </a:xfrm>
            <a:custGeom>
              <a:avLst/>
              <a:gdLst/>
              <a:ahLst/>
              <a:cxnLst/>
              <a:rect l="l" t="t" r="r" b="b"/>
              <a:pathLst>
                <a:path w="25907" h="22859">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15239" y="21336"/>
                  </a:lnTo>
                  <a:lnTo>
                    <a:pt x="12191" y="22860"/>
                  </a:lnTo>
                  <a:lnTo>
                    <a:pt x="10667" y="21336"/>
                  </a:lnTo>
                  <a:lnTo>
                    <a:pt x="9143"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9143" y="0"/>
                  </a:lnTo>
                  <a:lnTo>
                    <a:pt x="12191" y="0"/>
                  </a:lnTo>
                </a:path>
              </a:pathLst>
            </a:custGeom>
            <a:ln w="1524">
              <a:solidFill>
                <a:srgbClr val="1E1A16"/>
              </a:solidFill>
            </a:ln>
          </p:spPr>
          <p:txBody>
            <a:bodyPr wrap="square" lIns="0" tIns="0" rIns="0" bIns="0" rtlCol="0">
              <a:noAutofit/>
            </a:bodyPr>
            <a:lstStyle/>
            <a:p>
              <a:endParaRPr sz="700"/>
            </a:p>
          </p:txBody>
        </p:sp>
        <p:sp>
          <p:nvSpPr>
            <p:cNvPr id="2338" name="object 2379"/>
            <p:cNvSpPr/>
            <p:nvPr/>
          </p:nvSpPr>
          <p:spPr>
            <a:xfrm>
              <a:off x="4824892" y="5632250"/>
              <a:ext cx="69779" cy="60763"/>
            </a:xfrm>
            <a:custGeom>
              <a:avLst/>
              <a:gdLst/>
              <a:ahLst/>
              <a:cxnLst/>
              <a:rect l="l" t="t" r="r" b="b"/>
              <a:pathLst>
                <a:path w="25907" h="22859">
                  <a:moveTo>
                    <a:pt x="12191" y="0"/>
                  </a:moveTo>
                  <a:lnTo>
                    <a:pt x="9143"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9143" y="21336"/>
                  </a:lnTo>
                  <a:lnTo>
                    <a:pt x="10667" y="21336"/>
                  </a:lnTo>
                  <a:lnTo>
                    <a:pt x="12191" y="22860"/>
                  </a:lnTo>
                  <a:lnTo>
                    <a:pt x="1523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2191" y="0"/>
                  </a:lnTo>
                  <a:close/>
                </a:path>
              </a:pathLst>
            </a:custGeom>
            <a:solidFill>
              <a:srgbClr val="C3C3C2"/>
            </a:solidFill>
          </p:spPr>
          <p:txBody>
            <a:bodyPr wrap="square" lIns="0" tIns="0" rIns="0" bIns="0" rtlCol="0">
              <a:noAutofit/>
            </a:bodyPr>
            <a:lstStyle/>
            <a:p>
              <a:endParaRPr sz="700"/>
            </a:p>
          </p:txBody>
        </p:sp>
        <p:sp>
          <p:nvSpPr>
            <p:cNvPr id="2339" name="object 2380"/>
            <p:cNvSpPr/>
            <p:nvPr/>
          </p:nvSpPr>
          <p:spPr>
            <a:xfrm>
              <a:off x="4824892" y="5632250"/>
              <a:ext cx="69779" cy="60763"/>
            </a:xfrm>
            <a:custGeom>
              <a:avLst/>
              <a:gdLst/>
              <a:ahLst/>
              <a:cxnLst/>
              <a:rect l="l" t="t" r="r" b="b"/>
              <a:pathLst>
                <a:path w="25907" h="22859">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15239" y="21336"/>
                  </a:lnTo>
                  <a:lnTo>
                    <a:pt x="12191" y="22860"/>
                  </a:lnTo>
                  <a:lnTo>
                    <a:pt x="1066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40" name="object 2381"/>
            <p:cNvSpPr/>
            <p:nvPr/>
          </p:nvSpPr>
          <p:spPr>
            <a:xfrm>
              <a:off x="4927513" y="5632250"/>
              <a:ext cx="65674" cy="60763"/>
            </a:xfrm>
            <a:custGeom>
              <a:avLst/>
              <a:gdLst/>
              <a:ahLst/>
              <a:cxnLst/>
              <a:rect l="l" t="t" r="r" b="b"/>
              <a:pathLst>
                <a:path w="24383" h="22859">
                  <a:moveTo>
                    <a:pt x="12191" y="0"/>
                  </a:moveTo>
                  <a:lnTo>
                    <a:pt x="7619" y="0"/>
                  </a:lnTo>
                  <a:lnTo>
                    <a:pt x="6095" y="1524"/>
                  </a:lnTo>
                  <a:lnTo>
                    <a:pt x="4571" y="3048"/>
                  </a:lnTo>
                  <a:lnTo>
                    <a:pt x="3047" y="4572"/>
                  </a:lnTo>
                  <a:lnTo>
                    <a:pt x="1524" y="6096"/>
                  </a:lnTo>
                  <a:lnTo>
                    <a:pt x="1524" y="9144"/>
                  </a:lnTo>
                  <a:lnTo>
                    <a:pt x="0" y="10668"/>
                  </a:lnTo>
                  <a:lnTo>
                    <a:pt x="1524" y="13716"/>
                  </a:lnTo>
                  <a:lnTo>
                    <a:pt x="1524" y="15240"/>
                  </a:lnTo>
                  <a:lnTo>
                    <a:pt x="3047" y="16764"/>
                  </a:lnTo>
                  <a:lnTo>
                    <a:pt x="4571" y="18288"/>
                  </a:lnTo>
                  <a:lnTo>
                    <a:pt x="6095" y="19812"/>
                  </a:lnTo>
                  <a:lnTo>
                    <a:pt x="7619" y="21336"/>
                  </a:lnTo>
                  <a:lnTo>
                    <a:pt x="10667" y="21336"/>
                  </a:lnTo>
                  <a:lnTo>
                    <a:pt x="12191" y="22860"/>
                  </a:lnTo>
                  <a:lnTo>
                    <a:pt x="1523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FFFFFF"/>
            </a:solidFill>
          </p:spPr>
          <p:txBody>
            <a:bodyPr wrap="square" lIns="0" tIns="0" rIns="0" bIns="0" rtlCol="0">
              <a:noAutofit/>
            </a:bodyPr>
            <a:lstStyle/>
            <a:p>
              <a:endParaRPr sz="700"/>
            </a:p>
          </p:txBody>
        </p:sp>
        <p:sp>
          <p:nvSpPr>
            <p:cNvPr id="2341" name="object 2382"/>
            <p:cNvSpPr/>
            <p:nvPr/>
          </p:nvSpPr>
          <p:spPr>
            <a:xfrm>
              <a:off x="4927513" y="5632250"/>
              <a:ext cx="65674" cy="60763"/>
            </a:xfrm>
            <a:custGeom>
              <a:avLst/>
              <a:gdLst/>
              <a:ahLst/>
              <a:cxnLst/>
              <a:rect l="l" t="t" r="r" b="b"/>
              <a:pathLst>
                <a:path w="24383" h="22859">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15239" y="21336"/>
                  </a:lnTo>
                  <a:lnTo>
                    <a:pt x="12191" y="22860"/>
                  </a:lnTo>
                  <a:lnTo>
                    <a:pt x="10667" y="21336"/>
                  </a:lnTo>
                  <a:lnTo>
                    <a:pt x="7619" y="21336"/>
                  </a:lnTo>
                  <a:lnTo>
                    <a:pt x="6095" y="19812"/>
                  </a:lnTo>
                  <a:lnTo>
                    <a:pt x="4571" y="18288"/>
                  </a:lnTo>
                  <a:lnTo>
                    <a:pt x="3047" y="16764"/>
                  </a:lnTo>
                  <a:lnTo>
                    <a:pt x="1524" y="15240"/>
                  </a:lnTo>
                  <a:lnTo>
                    <a:pt x="1524" y="13716"/>
                  </a:lnTo>
                  <a:lnTo>
                    <a:pt x="0" y="10668"/>
                  </a:lnTo>
                  <a:lnTo>
                    <a:pt x="1524"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42" name="object 2383"/>
            <p:cNvSpPr/>
            <p:nvPr/>
          </p:nvSpPr>
          <p:spPr>
            <a:xfrm>
              <a:off x="5030133" y="5632250"/>
              <a:ext cx="65674" cy="60763"/>
            </a:xfrm>
            <a:custGeom>
              <a:avLst/>
              <a:gdLst/>
              <a:ahLst/>
              <a:cxnLst/>
              <a:rect l="l" t="t" r="r" b="b"/>
              <a:pathLst>
                <a:path w="24383" h="22859">
                  <a:moveTo>
                    <a:pt x="12191" y="0"/>
                  </a:moveTo>
                  <a:lnTo>
                    <a:pt x="7619" y="0"/>
                  </a:lnTo>
                  <a:lnTo>
                    <a:pt x="6095" y="1524"/>
                  </a:lnTo>
                  <a:lnTo>
                    <a:pt x="4571" y="3048"/>
                  </a:lnTo>
                  <a:lnTo>
                    <a:pt x="3047" y="4572"/>
                  </a:lnTo>
                  <a:lnTo>
                    <a:pt x="1524" y="6096"/>
                  </a:lnTo>
                  <a:lnTo>
                    <a:pt x="1524" y="9144"/>
                  </a:lnTo>
                  <a:lnTo>
                    <a:pt x="0" y="10668"/>
                  </a:lnTo>
                  <a:lnTo>
                    <a:pt x="1524" y="13716"/>
                  </a:lnTo>
                  <a:lnTo>
                    <a:pt x="1524" y="15240"/>
                  </a:lnTo>
                  <a:lnTo>
                    <a:pt x="3047" y="16764"/>
                  </a:lnTo>
                  <a:lnTo>
                    <a:pt x="4571" y="18288"/>
                  </a:lnTo>
                  <a:lnTo>
                    <a:pt x="6095" y="19812"/>
                  </a:lnTo>
                  <a:lnTo>
                    <a:pt x="7619" y="21336"/>
                  </a:lnTo>
                  <a:lnTo>
                    <a:pt x="10667" y="21336"/>
                  </a:lnTo>
                  <a:lnTo>
                    <a:pt x="12191" y="22860"/>
                  </a:lnTo>
                  <a:lnTo>
                    <a:pt x="1523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FFFFFF"/>
            </a:solidFill>
          </p:spPr>
          <p:txBody>
            <a:bodyPr wrap="square" lIns="0" tIns="0" rIns="0" bIns="0" rtlCol="0">
              <a:noAutofit/>
            </a:bodyPr>
            <a:lstStyle/>
            <a:p>
              <a:endParaRPr sz="700"/>
            </a:p>
          </p:txBody>
        </p:sp>
        <p:sp>
          <p:nvSpPr>
            <p:cNvPr id="2343" name="object 2384"/>
            <p:cNvSpPr/>
            <p:nvPr/>
          </p:nvSpPr>
          <p:spPr>
            <a:xfrm>
              <a:off x="5030133" y="5632250"/>
              <a:ext cx="65674" cy="60763"/>
            </a:xfrm>
            <a:custGeom>
              <a:avLst/>
              <a:gdLst/>
              <a:ahLst/>
              <a:cxnLst/>
              <a:rect l="l" t="t" r="r" b="b"/>
              <a:pathLst>
                <a:path w="24383" h="22859">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15239" y="21336"/>
                  </a:lnTo>
                  <a:lnTo>
                    <a:pt x="12191" y="22860"/>
                  </a:lnTo>
                  <a:lnTo>
                    <a:pt x="10667" y="21336"/>
                  </a:lnTo>
                  <a:lnTo>
                    <a:pt x="7619" y="21336"/>
                  </a:lnTo>
                  <a:lnTo>
                    <a:pt x="6095" y="19812"/>
                  </a:lnTo>
                  <a:lnTo>
                    <a:pt x="3047" y="18288"/>
                  </a:lnTo>
                  <a:lnTo>
                    <a:pt x="3047" y="16764"/>
                  </a:lnTo>
                  <a:lnTo>
                    <a:pt x="1524" y="15240"/>
                  </a:lnTo>
                  <a:lnTo>
                    <a:pt x="1524" y="13716"/>
                  </a:lnTo>
                  <a:lnTo>
                    <a:pt x="0" y="10668"/>
                  </a:lnTo>
                  <a:lnTo>
                    <a:pt x="1524" y="9144"/>
                  </a:lnTo>
                  <a:lnTo>
                    <a:pt x="1524" y="6096"/>
                  </a:lnTo>
                  <a:lnTo>
                    <a:pt x="3047"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44" name="object 2385"/>
            <p:cNvSpPr/>
            <p:nvPr/>
          </p:nvSpPr>
          <p:spPr>
            <a:xfrm>
              <a:off x="5132753" y="5632250"/>
              <a:ext cx="65674" cy="60763"/>
            </a:xfrm>
            <a:custGeom>
              <a:avLst/>
              <a:gdLst/>
              <a:ahLst/>
              <a:cxnLst/>
              <a:rect l="l" t="t" r="r" b="b"/>
              <a:pathLst>
                <a:path w="24383" h="22859">
                  <a:moveTo>
                    <a:pt x="12191" y="0"/>
                  </a:moveTo>
                  <a:lnTo>
                    <a:pt x="7619" y="0"/>
                  </a:lnTo>
                  <a:lnTo>
                    <a:pt x="6095" y="1524"/>
                  </a:lnTo>
                  <a:lnTo>
                    <a:pt x="3047" y="3048"/>
                  </a:lnTo>
                  <a:lnTo>
                    <a:pt x="1524" y="4572"/>
                  </a:lnTo>
                  <a:lnTo>
                    <a:pt x="1524" y="9144"/>
                  </a:lnTo>
                  <a:lnTo>
                    <a:pt x="0" y="10668"/>
                  </a:lnTo>
                  <a:lnTo>
                    <a:pt x="1524" y="13716"/>
                  </a:lnTo>
                  <a:lnTo>
                    <a:pt x="1524" y="16764"/>
                  </a:lnTo>
                  <a:lnTo>
                    <a:pt x="3047" y="18288"/>
                  </a:lnTo>
                  <a:lnTo>
                    <a:pt x="6095" y="19812"/>
                  </a:lnTo>
                  <a:lnTo>
                    <a:pt x="7619" y="21336"/>
                  </a:lnTo>
                  <a:lnTo>
                    <a:pt x="10667" y="21336"/>
                  </a:lnTo>
                  <a:lnTo>
                    <a:pt x="12191" y="22860"/>
                  </a:lnTo>
                  <a:lnTo>
                    <a:pt x="1523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C3C3C2"/>
            </a:solidFill>
          </p:spPr>
          <p:txBody>
            <a:bodyPr wrap="square" lIns="0" tIns="0" rIns="0" bIns="0" rtlCol="0">
              <a:noAutofit/>
            </a:bodyPr>
            <a:lstStyle/>
            <a:p>
              <a:endParaRPr sz="700"/>
            </a:p>
          </p:txBody>
        </p:sp>
        <p:sp>
          <p:nvSpPr>
            <p:cNvPr id="2345" name="object 2386"/>
            <p:cNvSpPr/>
            <p:nvPr/>
          </p:nvSpPr>
          <p:spPr>
            <a:xfrm>
              <a:off x="5132753" y="5632250"/>
              <a:ext cx="65674" cy="60763"/>
            </a:xfrm>
            <a:custGeom>
              <a:avLst/>
              <a:gdLst/>
              <a:ahLst/>
              <a:cxnLst/>
              <a:rect l="l" t="t" r="r" b="b"/>
              <a:pathLst>
                <a:path w="24383" h="22859">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15239" y="21336"/>
                  </a:lnTo>
                  <a:lnTo>
                    <a:pt x="12191" y="22860"/>
                  </a:lnTo>
                  <a:lnTo>
                    <a:pt x="10667" y="21336"/>
                  </a:lnTo>
                  <a:lnTo>
                    <a:pt x="7619" y="21336"/>
                  </a:lnTo>
                  <a:lnTo>
                    <a:pt x="6095" y="19812"/>
                  </a:lnTo>
                  <a:lnTo>
                    <a:pt x="3047" y="18288"/>
                  </a:lnTo>
                  <a:lnTo>
                    <a:pt x="1524" y="16764"/>
                  </a:lnTo>
                  <a:lnTo>
                    <a:pt x="1524" y="13716"/>
                  </a:lnTo>
                  <a:lnTo>
                    <a:pt x="0" y="10668"/>
                  </a:lnTo>
                  <a:lnTo>
                    <a:pt x="1524" y="9144"/>
                  </a:lnTo>
                  <a:lnTo>
                    <a:pt x="1524"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46" name="object 2387"/>
            <p:cNvSpPr/>
            <p:nvPr/>
          </p:nvSpPr>
          <p:spPr>
            <a:xfrm>
              <a:off x="4517031" y="5729475"/>
              <a:ext cx="69779" cy="60763"/>
            </a:xfrm>
            <a:custGeom>
              <a:avLst/>
              <a:gdLst/>
              <a:ahLst/>
              <a:cxnLst/>
              <a:rect l="l" t="t" r="r" b="b"/>
              <a:pathLst>
                <a:path w="25907" h="22859">
                  <a:moveTo>
                    <a:pt x="13715" y="0"/>
                  </a:moveTo>
                  <a:lnTo>
                    <a:pt x="10667" y="0"/>
                  </a:lnTo>
                  <a:lnTo>
                    <a:pt x="7619" y="1524"/>
                  </a:lnTo>
                  <a:lnTo>
                    <a:pt x="6095" y="3048"/>
                  </a:lnTo>
                  <a:lnTo>
                    <a:pt x="4571" y="4572"/>
                  </a:lnTo>
                  <a:lnTo>
                    <a:pt x="3047" y="6096"/>
                  </a:lnTo>
                  <a:lnTo>
                    <a:pt x="1524" y="7620"/>
                  </a:lnTo>
                  <a:lnTo>
                    <a:pt x="0" y="9144"/>
                  </a:lnTo>
                  <a:lnTo>
                    <a:pt x="0" y="13716"/>
                  </a:lnTo>
                  <a:lnTo>
                    <a:pt x="1524" y="16764"/>
                  </a:lnTo>
                  <a:lnTo>
                    <a:pt x="3047" y="18288"/>
                  </a:lnTo>
                  <a:lnTo>
                    <a:pt x="4571" y="19812"/>
                  </a:lnTo>
                  <a:lnTo>
                    <a:pt x="6095" y="21336"/>
                  </a:lnTo>
                  <a:lnTo>
                    <a:pt x="7619" y="22860"/>
                  </a:lnTo>
                  <a:lnTo>
                    <a:pt x="18287" y="22860"/>
                  </a:lnTo>
                  <a:lnTo>
                    <a:pt x="19811" y="21336"/>
                  </a:lnTo>
                  <a:lnTo>
                    <a:pt x="21335" y="19812"/>
                  </a:lnTo>
                  <a:lnTo>
                    <a:pt x="22859" y="18288"/>
                  </a:lnTo>
                  <a:lnTo>
                    <a:pt x="24383" y="16764"/>
                  </a:lnTo>
                  <a:lnTo>
                    <a:pt x="25907" y="13716"/>
                  </a:lnTo>
                  <a:lnTo>
                    <a:pt x="25907" y="9144"/>
                  </a:lnTo>
                  <a:lnTo>
                    <a:pt x="24383" y="7620"/>
                  </a:lnTo>
                  <a:lnTo>
                    <a:pt x="22859" y="6096"/>
                  </a:lnTo>
                  <a:lnTo>
                    <a:pt x="21335" y="4572"/>
                  </a:lnTo>
                  <a:lnTo>
                    <a:pt x="19811" y="3048"/>
                  </a:lnTo>
                  <a:lnTo>
                    <a:pt x="18287" y="1524"/>
                  </a:lnTo>
                  <a:lnTo>
                    <a:pt x="15239" y="0"/>
                  </a:lnTo>
                  <a:lnTo>
                    <a:pt x="13715" y="0"/>
                  </a:lnTo>
                  <a:close/>
                </a:path>
              </a:pathLst>
            </a:custGeom>
            <a:solidFill>
              <a:srgbClr val="FFFFFF"/>
            </a:solidFill>
          </p:spPr>
          <p:txBody>
            <a:bodyPr wrap="square" lIns="0" tIns="0" rIns="0" bIns="0" rtlCol="0">
              <a:noAutofit/>
            </a:bodyPr>
            <a:lstStyle/>
            <a:p>
              <a:endParaRPr sz="700"/>
            </a:p>
          </p:txBody>
        </p:sp>
        <p:sp>
          <p:nvSpPr>
            <p:cNvPr id="2347" name="object 2388"/>
            <p:cNvSpPr/>
            <p:nvPr/>
          </p:nvSpPr>
          <p:spPr>
            <a:xfrm>
              <a:off x="4517031" y="5729475"/>
              <a:ext cx="69779" cy="60763"/>
            </a:xfrm>
            <a:custGeom>
              <a:avLst/>
              <a:gdLst/>
              <a:ahLst/>
              <a:cxnLst/>
              <a:rect l="l" t="t" r="r" b="b"/>
              <a:pathLst>
                <a:path w="25907" h="22859">
                  <a:moveTo>
                    <a:pt x="13715" y="0"/>
                  </a:moveTo>
                  <a:lnTo>
                    <a:pt x="15239" y="0"/>
                  </a:lnTo>
                  <a:lnTo>
                    <a:pt x="18287" y="1524"/>
                  </a:lnTo>
                  <a:lnTo>
                    <a:pt x="19811" y="3048"/>
                  </a:lnTo>
                  <a:lnTo>
                    <a:pt x="21335" y="4572"/>
                  </a:lnTo>
                  <a:lnTo>
                    <a:pt x="22859" y="6096"/>
                  </a:lnTo>
                  <a:lnTo>
                    <a:pt x="24383" y="7620"/>
                  </a:lnTo>
                  <a:lnTo>
                    <a:pt x="25907" y="9144"/>
                  </a:lnTo>
                  <a:lnTo>
                    <a:pt x="25907" y="13716"/>
                  </a:lnTo>
                  <a:lnTo>
                    <a:pt x="24383" y="16764"/>
                  </a:lnTo>
                  <a:lnTo>
                    <a:pt x="22859" y="18288"/>
                  </a:lnTo>
                  <a:lnTo>
                    <a:pt x="21335" y="19812"/>
                  </a:lnTo>
                  <a:lnTo>
                    <a:pt x="19811" y="21336"/>
                  </a:lnTo>
                  <a:lnTo>
                    <a:pt x="18287" y="22860"/>
                  </a:lnTo>
                  <a:lnTo>
                    <a:pt x="7619" y="22860"/>
                  </a:lnTo>
                  <a:lnTo>
                    <a:pt x="6095" y="21336"/>
                  </a:lnTo>
                  <a:lnTo>
                    <a:pt x="4571" y="19812"/>
                  </a:lnTo>
                  <a:lnTo>
                    <a:pt x="3047" y="18288"/>
                  </a:lnTo>
                  <a:lnTo>
                    <a:pt x="1524" y="16764"/>
                  </a:lnTo>
                  <a:lnTo>
                    <a:pt x="0" y="13716"/>
                  </a:lnTo>
                  <a:lnTo>
                    <a:pt x="0" y="9144"/>
                  </a:lnTo>
                  <a:lnTo>
                    <a:pt x="1524" y="7620"/>
                  </a:lnTo>
                  <a:lnTo>
                    <a:pt x="3047" y="6096"/>
                  </a:lnTo>
                  <a:lnTo>
                    <a:pt x="4571" y="4572"/>
                  </a:lnTo>
                  <a:lnTo>
                    <a:pt x="6095" y="3048"/>
                  </a:lnTo>
                  <a:lnTo>
                    <a:pt x="7619" y="1524"/>
                  </a:lnTo>
                  <a:lnTo>
                    <a:pt x="10667" y="0"/>
                  </a:lnTo>
                  <a:lnTo>
                    <a:pt x="13715" y="0"/>
                  </a:lnTo>
                </a:path>
              </a:pathLst>
            </a:custGeom>
            <a:ln w="1524">
              <a:solidFill>
                <a:srgbClr val="1E1A16"/>
              </a:solidFill>
            </a:ln>
          </p:spPr>
          <p:txBody>
            <a:bodyPr wrap="square" lIns="0" tIns="0" rIns="0" bIns="0" rtlCol="0">
              <a:noAutofit/>
            </a:bodyPr>
            <a:lstStyle/>
            <a:p>
              <a:endParaRPr sz="700"/>
            </a:p>
          </p:txBody>
        </p:sp>
        <p:sp>
          <p:nvSpPr>
            <p:cNvPr id="2348" name="object 2389"/>
            <p:cNvSpPr/>
            <p:nvPr/>
          </p:nvSpPr>
          <p:spPr>
            <a:xfrm>
              <a:off x="4619652" y="5729475"/>
              <a:ext cx="69779" cy="60763"/>
            </a:xfrm>
            <a:custGeom>
              <a:avLst/>
              <a:gdLst/>
              <a:ahLst/>
              <a:cxnLst/>
              <a:rect l="l" t="t" r="r" b="b"/>
              <a:pathLst>
                <a:path w="25907" h="22859">
                  <a:moveTo>
                    <a:pt x="13715" y="0"/>
                  </a:moveTo>
                  <a:lnTo>
                    <a:pt x="10667" y="0"/>
                  </a:lnTo>
                  <a:lnTo>
                    <a:pt x="7619" y="1524"/>
                  </a:lnTo>
                  <a:lnTo>
                    <a:pt x="6095" y="3048"/>
                  </a:lnTo>
                  <a:lnTo>
                    <a:pt x="4571" y="4572"/>
                  </a:lnTo>
                  <a:lnTo>
                    <a:pt x="3047" y="6096"/>
                  </a:lnTo>
                  <a:lnTo>
                    <a:pt x="1524" y="7620"/>
                  </a:lnTo>
                  <a:lnTo>
                    <a:pt x="0" y="9144"/>
                  </a:lnTo>
                  <a:lnTo>
                    <a:pt x="0" y="13716"/>
                  </a:lnTo>
                  <a:lnTo>
                    <a:pt x="1524" y="16764"/>
                  </a:lnTo>
                  <a:lnTo>
                    <a:pt x="3047" y="18288"/>
                  </a:lnTo>
                  <a:lnTo>
                    <a:pt x="4571" y="19812"/>
                  </a:lnTo>
                  <a:lnTo>
                    <a:pt x="6095" y="21336"/>
                  </a:lnTo>
                  <a:lnTo>
                    <a:pt x="7619" y="22860"/>
                  </a:lnTo>
                  <a:lnTo>
                    <a:pt x="18287" y="22860"/>
                  </a:lnTo>
                  <a:lnTo>
                    <a:pt x="19811" y="21336"/>
                  </a:lnTo>
                  <a:lnTo>
                    <a:pt x="21335" y="19812"/>
                  </a:lnTo>
                  <a:lnTo>
                    <a:pt x="22859" y="18288"/>
                  </a:lnTo>
                  <a:lnTo>
                    <a:pt x="24383" y="16764"/>
                  </a:lnTo>
                  <a:lnTo>
                    <a:pt x="25907" y="13716"/>
                  </a:lnTo>
                  <a:lnTo>
                    <a:pt x="25907" y="9144"/>
                  </a:lnTo>
                  <a:lnTo>
                    <a:pt x="24383" y="7620"/>
                  </a:lnTo>
                  <a:lnTo>
                    <a:pt x="22859" y="6096"/>
                  </a:lnTo>
                  <a:lnTo>
                    <a:pt x="21335" y="4572"/>
                  </a:lnTo>
                  <a:lnTo>
                    <a:pt x="19811" y="3048"/>
                  </a:lnTo>
                  <a:lnTo>
                    <a:pt x="18287" y="1524"/>
                  </a:lnTo>
                  <a:lnTo>
                    <a:pt x="15239" y="0"/>
                  </a:lnTo>
                  <a:lnTo>
                    <a:pt x="13715" y="0"/>
                  </a:lnTo>
                  <a:close/>
                </a:path>
              </a:pathLst>
            </a:custGeom>
            <a:solidFill>
              <a:srgbClr val="FFFFFF"/>
            </a:solidFill>
          </p:spPr>
          <p:txBody>
            <a:bodyPr wrap="square" lIns="0" tIns="0" rIns="0" bIns="0" rtlCol="0">
              <a:noAutofit/>
            </a:bodyPr>
            <a:lstStyle/>
            <a:p>
              <a:endParaRPr sz="700"/>
            </a:p>
          </p:txBody>
        </p:sp>
        <p:sp>
          <p:nvSpPr>
            <p:cNvPr id="2349" name="object 2390"/>
            <p:cNvSpPr/>
            <p:nvPr/>
          </p:nvSpPr>
          <p:spPr>
            <a:xfrm>
              <a:off x="4619652" y="5729475"/>
              <a:ext cx="69779" cy="60763"/>
            </a:xfrm>
            <a:custGeom>
              <a:avLst/>
              <a:gdLst/>
              <a:ahLst/>
              <a:cxnLst/>
              <a:rect l="l" t="t" r="r" b="b"/>
              <a:pathLst>
                <a:path w="25907" h="22859">
                  <a:moveTo>
                    <a:pt x="12191" y="0"/>
                  </a:moveTo>
                  <a:lnTo>
                    <a:pt x="15239" y="0"/>
                  </a:lnTo>
                  <a:lnTo>
                    <a:pt x="18287" y="1524"/>
                  </a:lnTo>
                  <a:lnTo>
                    <a:pt x="19811" y="3048"/>
                  </a:lnTo>
                  <a:lnTo>
                    <a:pt x="21335" y="4572"/>
                  </a:lnTo>
                  <a:lnTo>
                    <a:pt x="22859" y="6096"/>
                  </a:lnTo>
                  <a:lnTo>
                    <a:pt x="24383" y="7620"/>
                  </a:lnTo>
                  <a:lnTo>
                    <a:pt x="25907" y="9144"/>
                  </a:lnTo>
                  <a:lnTo>
                    <a:pt x="25907" y="13716"/>
                  </a:lnTo>
                  <a:lnTo>
                    <a:pt x="24383" y="16764"/>
                  </a:lnTo>
                  <a:lnTo>
                    <a:pt x="22859" y="18288"/>
                  </a:lnTo>
                  <a:lnTo>
                    <a:pt x="21335" y="19812"/>
                  </a:lnTo>
                  <a:lnTo>
                    <a:pt x="19811" y="21336"/>
                  </a:lnTo>
                  <a:lnTo>
                    <a:pt x="18287" y="22860"/>
                  </a:lnTo>
                  <a:lnTo>
                    <a:pt x="7619" y="22860"/>
                  </a:lnTo>
                  <a:lnTo>
                    <a:pt x="6095" y="21336"/>
                  </a:lnTo>
                  <a:lnTo>
                    <a:pt x="4571" y="19812"/>
                  </a:lnTo>
                  <a:lnTo>
                    <a:pt x="3047" y="18288"/>
                  </a:lnTo>
                  <a:lnTo>
                    <a:pt x="1524" y="16764"/>
                  </a:lnTo>
                  <a:lnTo>
                    <a:pt x="0" y="13716"/>
                  </a:lnTo>
                  <a:lnTo>
                    <a:pt x="0" y="9144"/>
                  </a:lnTo>
                  <a:lnTo>
                    <a:pt x="1524" y="7620"/>
                  </a:lnTo>
                  <a:lnTo>
                    <a:pt x="3047" y="6096"/>
                  </a:lnTo>
                  <a:lnTo>
                    <a:pt x="4571" y="4572"/>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50" name="object 2391"/>
            <p:cNvSpPr/>
            <p:nvPr/>
          </p:nvSpPr>
          <p:spPr>
            <a:xfrm>
              <a:off x="4722272" y="5729475"/>
              <a:ext cx="69779" cy="60763"/>
            </a:xfrm>
            <a:custGeom>
              <a:avLst/>
              <a:gdLst/>
              <a:ahLst/>
              <a:cxnLst/>
              <a:rect l="l" t="t" r="r" b="b"/>
              <a:pathLst>
                <a:path w="25907" h="22859">
                  <a:moveTo>
                    <a:pt x="0" y="9144"/>
                  </a:moveTo>
                  <a:lnTo>
                    <a:pt x="0" y="13716"/>
                  </a:lnTo>
                  <a:lnTo>
                    <a:pt x="1524" y="16764"/>
                  </a:lnTo>
                  <a:lnTo>
                    <a:pt x="3047" y="18288"/>
                  </a:lnTo>
                  <a:lnTo>
                    <a:pt x="4571" y="19812"/>
                  </a:lnTo>
                  <a:lnTo>
                    <a:pt x="6095" y="21336"/>
                  </a:lnTo>
                  <a:lnTo>
                    <a:pt x="9143" y="22860"/>
                  </a:lnTo>
                  <a:lnTo>
                    <a:pt x="18287" y="22860"/>
                  </a:lnTo>
                  <a:lnTo>
                    <a:pt x="19811" y="21336"/>
                  </a:lnTo>
                  <a:lnTo>
                    <a:pt x="21335" y="19812"/>
                  </a:lnTo>
                  <a:lnTo>
                    <a:pt x="22859" y="18288"/>
                  </a:lnTo>
                  <a:lnTo>
                    <a:pt x="24383" y="16764"/>
                  </a:lnTo>
                  <a:lnTo>
                    <a:pt x="25907" y="13716"/>
                  </a:lnTo>
                  <a:lnTo>
                    <a:pt x="25907" y="9144"/>
                  </a:lnTo>
                  <a:lnTo>
                    <a:pt x="24383" y="7620"/>
                  </a:lnTo>
                  <a:lnTo>
                    <a:pt x="22859" y="6096"/>
                  </a:lnTo>
                  <a:lnTo>
                    <a:pt x="21335" y="4572"/>
                  </a:lnTo>
                  <a:lnTo>
                    <a:pt x="19811" y="3048"/>
                  </a:lnTo>
                  <a:lnTo>
                    <a:pt x="18287" y="1524"/>
                  </a:lnTo>
                  <a:lnTo>
                    <a:pt x="15239" y="0"/>
                  </a:lnTo>
                  <a:lnTo>
                    <a:pt x="10667" y="0"/>
                  </a:lnTo>
                  <a:lnTo>
                    <a:pt x="9143" y="1524"/>
                  </a:lnTo>
                  <a:lnTo>
                    <a:pt x="6095" y="3048"/>
                  </a:lnTo>
                  <a:lnTo>
                    <a:pt x="4571" y="4572"/>
                  </a:lnTo>
                  <a:lnTo>
                    <a:pt x="3047" y="6096"/>
                  </a:lnTo>
                  <a:lnTo>
                    <a:pt x="1524" y="7620"/>
                  </a:lnTo>
                  <a:lnTo>
                    <a:pt x="0" y="9144"/>
                  </a:lnTo>
                  <a:close/>
                </a:path>
              </a:pathLst>
            </a:custGeom>
            <a:solidFill>
              <a:srgbClr val="FFFFFF"/>
            </a:solidFill>
          </p:spPr>
          <p:txBody>
            <a:bodyPr wrap="square" lIns="0" tIns="0" rIns="0" bIns="0" rtlCol="0">
              <a:noAutofit/>
            </a:bodyPr>
            <a:lstStyle/>
            <a:p>
              <a:endParaRPr sz="700"/>
            </a:p>
          </p:txBody>
        </p:sp>
        <p:sp>
          <p:nvSpPr>
            <p:cNvPr id="2351" name="object 2392"/>
            <p:cNvSpPr/>
            <p:nvPr/>
          </p:nvSpPr>
          <p:spPr>
            <a:xfrm>
              <a:off x="4722272" y="5729475"/>
              <a:ext cx="69779" cy="60763"/>
            </a:xfrm>
            <a:custGeom>
              <a:avLst/>
              <a:gdLst/>
              <a:ahLst/>
              <a:cxnLst/>
              <a:rect l="l" t="t" r="r" b="b"/>
              <a:pathLst>
                <a:path w="25907" h="22859">
                  <a:moveTo>
                    <a:pt x="12191" y="0"/>
                  </a:moveTo>
                  <a:lnTo>
                    <a:pt x="15239" y="0"/>
                  </a:lnTo>
                  <a:lnTo>
                    <a:pt x="18287" y="1524"/>
                  </a:lnTo>
                  <a:lnTo>
                    <a:pt x="19811" y="3048"/>
                  </a:lnTo>
                  <a:lnTo>
                    <a:pt x="21335" y="4572"/>
                  </a:lnTo>
                  <a:lnTo>
                    <a:pt x="22859" y="6096"/>
                  </a:lnTo>
                  <a:lnTo>
                    <a:pt x="24383" y="7620"/>
                  </a:lnTo>
                  <a:lnTo>
                    <a:pt x="25907" y="9144"/>
                  </a:lnTo>
                  <a:lnTo>
                    <a:pt x="25907" y="13716"/>
                  </a:lnTo>
                  <a:lnTo>
                    <a:pt x="24383" y="16764"/>
                  </a:lnTo>
                  <a:lnTo>
                    <a:pt x="22859" y="18288"/>
                  </a:lnTo>
                  <a:lnTo>
                    <a:pt x="21335" y="19812"/>
                  </a:lnTo>
                  <a:lnTo>
                    <a:pt x="19811" y="21336"/>
                  </a:lnTo>
                  <a:lnTo>
                    <a:pt x="18287" y="22860"/>
                  </a:lnTo>
                  <a:lnTo>
                    <a:pt x="9143" y="22860"/>
                  </a:lnTo>
                  <a:lnTo>
                    <a:pt x="6095" y="21336"/>
                  </a:lnTo>
                  <a:lnTo>
                    <a:pt x="4571" y="19812"/>
                  </a:lnTo>
                  <a:lnTo>
                    <a:pt x="3047" y="18288"/>
                  </a:lnTo>
                  <a:lnTo>
                    <a:pt x="1524" y="16764"/>
                  </a:lnTo>
                  <a:lnTo>
                    <a:pt x="0" y="13716"/>
                  </a:lnTo>
                  <a:lnTo>
                    <a:pt x="0" y="9144"/>
                  </a:lnTo>
                  <a:lnTo>
                    <a:pt x="1524" y="7620"/>
                  </a:lnTo>
                  <a:lnTo>
                    <a:pt x="3047" y="6096"/>
                  </a:lnTo>
                  <a:lnTo>
                    <a:pt x="4571" y="4572"/>
                  </a:lnTo>
                  <a:lnTo>
                    <a:pt x="6095" y="3048"/>
                  </a:lnTo>
                  <a:lnTo>
                    <a:pt x="9143"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52" name="object 2393"/>
            <p:cNvSpPr/>
            <p:nvPr/>
          </p:nvSpPr>
          <p:spPr>
            <a:xfrm>
              <a:off x="4824892" y="5729475"/>
              <a:ext cx="69779" cy="60763"/>
            </a:xfrm>
            <a:custGeom>
              <a:avLst/>
              <a:gdLst/>
              <a:ahLst/>
              <a:cxnLst/>
              <a:rect l="l" t="t" r="r" b="b"/>
              <a:pathLst>
                <a:path w="25907" h="22859">
                  <a:moveTo>
                    <a:pt x="0" y="9144"/>
                  </a:moveTo>
                  <a:lnTo>
                    <a:pt x="0" y="13716"/>
                  </a:lnTo>
                  <a:lnTo>
                    <a:pt x="1524" y="16764"/>
                  </a:lnTo>
                  <a:lnTo>
                    <a:pt x="3047" y="18288"/>
                  </a:lnTo>
                  <a:lnTo>
                    <a:pt x="4571" y="19812"/>
                  </a:lnTo>
                  <a:lnTo>
                    <a:pt x="6095" y="21336"/>
                  </a:lnTo>
                  <a:lnTo>
                    <a:pt x="9143" y="22860"/>
                  </a:lnTo>
                  <a:lnTo>
                    <a:pt x="18287" y="22860"/>
                  </a:lnTo>
                  <a:lnTo>
                    <a:pt x="19811" y="21336"/>
                  </a:lnTo>
                  <a:lnTo>
                    <a:pt x="21335" y="19812"/>
                  </a:lnTo>
                  <a:lnTo>
                    <a:pt x="22859" y="18288"/>
                  </a:lnTo>
                  <a:lnTo>
                    <a:pt x="24383" y="16764"/>
                  </a:lnTo>
                  <a:lnTo>
                    <a:pt x="25907" y="13716"/>
                  </a:lnTo>
                  <a:lnTo>
                    <a:pt x="25907" y="9144"/>
                  </a:lnTo>
                  <a:lnTo>
                    <a:pt x="24383" y="7620"/>
                  </a:lnTo>
                  <a:lnTo>
                    <a:pt x="22859" y="6096"/>
                  </a:lnTo>
                  <a:lnTo>
                    <a:pt x="21335" y="4572"/>
                  </a:lnTo>
                  <a:lnTo>
                    <a:pt x="19811" y="3048"/>
                  </a:lnTo>
                  <a:lnTo>
                    <a:pt x="18287" y="1524"/>
                  </a:lnTo>
                  <a:lnTo>
                    <a:pt x="15239" y="0"/>
                  </a:lnTo>
                  <a:lnTo>
                    <a:pt x="10667" y="0"/>
                  </a:lnTo>
                  <a:lnTo>
                    <a:pt x="9143" y="1524"/>
                  </a:lnTo>
                  <a:lnTo>
                    <a:pt x="6095" y="3048"/>
                  </a:lnTo>
                  <a:lnTo>
                    <a:pt x="4571" y="4572"/>
                  </a:lnTo>
                  <a:lnTo>
                    <a:pt x="3047" y="6096"/>
                  </a:lnTo>
                  <a:lnTo>
                    <a:pt x="1524" y="7620"/>
                  </a:lnTo>
                  <a:lnTo>
                    <a:pt x="0" y="9144"/>
                  </a:lnTo>
                  <a:close/>
                </a:path>
              </a:pathLst>
            </a:custGeom>
            <a:solidFill>
              <a:srgbClr val="37312F"/>
            </a:solidFill>
          </p:spPr>
          <p:txBody>
            <a:bodyPr wrap="square" lIns="0" tIns="0" rIns="0" bIns="0" rtlCol="0">
              <a:noAutofit/>
            </a:bodyPr>
            <a:lstStyle/>
            <a:p>
              <a:endParaRPr sz="700"/>
            </a:p>
          </p:txBody>
        </p:sp>
        <p:sp>
          <p:nvSpPr>
            <p:cNvPr id="2353" name="object 2394"/>
            <p:cNvSpPr/>
            <p:nvPr/>
          </p:nvSpPr>
          <p:spPr>
            <a:xfrm>
              <a:off x="4824892" y="5729475"/>
              <a:ext cx="69779" cy="60763"/>
            </a:xfrm>
            <a:custGeom>
              <a:avLst/>
              <a:gdLst/>
              <a:ahLst/>
              <a:cxnLst/>
              <a:rect l="l" t="t" r="r" b="b"/>
              <a:pathLst>
                <a:path w="25907" h="22859">
                  <a:moveTo>
                    <a:pt x="12191" y="0"/>
                  </a:moveTo>
                  <a:lnTo>
                    <a:pt x="15239" y="0"/>
                  </a:lnTo>
                  <a:lnTo>
                    <a:pt x="18287" y="1524"/>
                  </a:lnTo>
                  <a:lnTo>
                    <a:pt x="19811" y="3048"/>
                  </a:lnTo>
                  <a:lnTo>
                    <a:pt x="21335" y="4572"/>
                  </a:lnTo>
                  <a:lnTo>
                    <a:pt x="22859" y="6096"/>
                  </a:lnTo>
                  <a:lnTo>
                    <a:pt x="24383" y="7620"/>
                  </a:lnTo>
                  <a:lnTo>
                    <a:pt x="25907" y="9144"/>
                  </a:lnTo>
                  <a:lnTo>
                    <a:pt x="25907" y="13716"/>
                  </a:lnTo>
                  <a:lnTo>
                    <a:pt x="24383" y="16764"/>
                  </a:lnTo>
                  <a:lnTo>
                    <a:pt x="22859" y="18288"/>
                  </a:lnTo>
                  <a:lnTo>
                    <a:pt x="21335" y="19812"/>
                  </a:lnTo>
                  <a:lnTo>
                    <a:pt x="19811" y="21336"/>
                  </a:lnTo>
                  <a:lnTo>
                    <a:pt x="18287" y="22860"/>
                  </a:lnTo>
                  <a:lnTo>
                    <a:pt x="7619" y="22860"/>
                  </a:lnTo>
                  <a:lnTo>
                    <a:pt x="6095" y="21336"/>
                  </a:lnTo>
                  <a:lnTo>
                    <a:pt x="4571" y="19812"/>
                  </a:lnTo>
                  <a:lnTo>
                    <a:pt x="3047" y="18288"/>
                  </a:lnTo>
                  <a:lnTo>
                    <a:pt x="1524" y="16764"/>
                  </a:lnTo>
                  <a:lnTo>
                    <a:pt x="0" y="13716"/>
                  </a:lnTo>
                  <a:lnTo>
                    <a:pt x="0" y="9144"/>
                  </a:lnTo>
                  <a:lnTo>
                    <a:pt x="1524" y="7620"/>
                  </a:lnTo>
                  <a:lnTo>
                    <a:pt x="3047" y="6096"/>
                  </a:lnTo>
                  <a:lnTo>
                    <a:pt x="4571" y="4572"/>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54" name="object 2395"/>
            <p:cNvSpPr/>
            <p:nvPr/>
          </p:nvSpPr>
          <p:spPr>
            <a:xfrm>
              <a:off x="4927513" y="5729475"/>
              <a:ext cx="65674" cy="60763"/>
            </a:xfrm>
            <a:custGeom>
              <a:avLst/>
              <a:gdLst/>
              <a:ahLst/>
              <a:cxnLst/>
              <a:rect l="l" t="t" r="r" b="b"/>
              <a:pathLst>
                <a:path w="24383" h="22859">
                  <a:moveTo>
                    <a:pt x="12191" y="0"/>
                  </a:moveTo>
                  <a:lnTo>
                    <a:pt x="10667" y="0"/>
                  </a:lnTo>
                  <a:lnTo>
                    <a:pt x="7619" y="1524"/>
                  </a:lnTo>
                  <a:lnTo>
                    <a:pt x="6095" y="3048"/>
                  </a:lnTo>
                  <a:lnTo>
                    <a:pt x="4571" y="4572"/>
                  </a:lnTo>
                  <a:lnTo>
                    <a:pt x="3047" y="6096"/>
                  </a:lnTo>
                  <a:lnTo>
                    <a:pt x="1524" y="7620"/>
                  </a:lnTo>
                  <a:lnTo>
                    <a:pt x="1524" y="9144"/>
                  </a:lnTo>
                  <a:lnTo>
                    <a:pt x="0" y="12192"/>
                  </a:lnTo>
                  <a:lnTo>
                    <a:pt x="1524" y="13716"/>
                  </a:lnTo>
                  <a:lnTo>
                    <a:pt x="1524" y="16764"/>
                  </a:lnTo>
                  <a:lnTo>
                    <a:pt x="3047" y="18288"/>
                  </a:lnTo>
                  <a:lnTo>
                    <a:pt x="4571" y="19812"/>
                  </a:lnTo>
                  <a:lnTo>
                    <a:pt x="6095" y="21336"/>
                  </a:lnTo>
                  <a:lnTo>
                    <a:pt x="7619" y="22860"/>
                  </a:lnTo>
                  <a:lnTo>
                    <a:pt x="18287" y="22860"/>
                  </a:lnTo>
                  <a:lnTo>
                    <a:pt x="19811" y="21336"/>
                  </a:lnTo>
                  <a:lnTo>
                    <a:pt x="21335" y="19812"/>
                  </a:lnTo>
                  <a:lnTo>
                    <a:pt x="22859" y="18288"/>
                  </a:lnTo>
                  <a:lnTo>
                    <a:pt x="24383" y="16764"/>
                  </a:lnTo>
                  <a:lnTo>
                    <a:pt x="24383" y="7620"/>
                  </a:lnTo>
                  <a:lnTo>
                    <a:pt x="22859" y="6096"/>
                  </a:lnTo>
                  <a:lnTo>
                    <a:pt x="21335" y="4572"/>
                  </a:lnTo>
                  <a:lnTo>
                    <a:pt x="19811" y="3048"/>
                  </a:lnTo>
                  <a:lnTo>
                    <a:pt x="18287" y="1524"/>
                  </a:lnTo>
                  <a:lnTo>
                    <a:pt x="15239" y="0"/>
                  </a:lnTo>
                  <a:lnTo>
                    <a:pt x="12191" y="0"/>
                  </a:lnTo>
                  <a:close/>
                </a:path>
              </a:pathLst>
            </a:custGeom>
            <a:solidFill>
              <a:srgbClr val="FFFFFF"/>
            </a:solidFill>
          </p:spPr>
          <p:txBody>
            <a:bodyPr wrap="square" lIns="0" tIns="0" rIns="0" bIns="0" rtlCol="0">
              <a:noAutofit/>
            </a:bodyPr>
            <a:lstStyle/>
            <a:p>
              <a:endParaRPr sz="700"/>
            </a:p>
          </p:txBody>
        </p:sp>
        <p:sp>
          <p:nvSpPr>
            <p:cNvPr id="2355" name="object 2396"/>
            <p:cNvSpPr/>
            <p:nvPr/>
          </p:nvSpPr>
          <p:spPr>
            <a:xfrm>
              <a:off x="4927513" y="5729475"/>
              <a:ext cx="65674" cy="60763"/>
            </a:xfrm>
            <a:custGeom>
              <a:avLst/>
              <a:gdLst/>
              <a:ahLst/>
              <a:cxnLst/>
              <a:rect l="l" t="t" r="r" b="b"/>
              <a:pathLst>
                <a:path w="24383" h="22859">
                  <a:moveTo>
                    <a:pt x="12191" y="0"/>
                  </a:moveTo>
                  <a:lnTo>
                    <a:pt x="15239" y="0"/>
                  </a:lnTo>
                  <a:lnTo>
                    <a:pt x="18287" y="1524"/>
                  </a:lnTo>
                  <a:lnTo>
                    <a:pt x="19811" y="3048"/>
                  </a:lnTo>
                  <a:lnTo>
                    <a:pt x="21335" y="4572"/>
                  </a:lnTo>
                  <a:lnTo>
                    <a:pt x="22859" y="6096"/>
                  </a:lnTo>
                  <a:lnTo>
                    <a:pt x="24383" y="7620"/>
                  </a:lnTo>
                  <a:lnTo>
                    <a:pt x="24383" y="16764"/>
                  </a:lnTo>
                  <a:lnTo>
                    <a:pt x="22859" y="18288"/>
                  </a:lnTo>
                  <a:lnTo>
                    <a:pt x="21335" y="19812"/>
                  </a:lnTo>
                  <a:lnTo>
                    <a:pt x="19811" y="21336"/>
                  </a:lnTo>
                  <a:lnTo>
                    <a:pt x="18287" y="22860"/>
                  </a:lnTo>
                  <a:lnTo>
                    <a:pt x="7619" y="22860"/>
                  </a:lnTo>
                  <a:lnTo>
                    <a:pt x="6095" y="21336"/>
                  </a:lnTo>
                  <a:lnTo>
                    <a:pt x="4571" y="19812"/>
                  </a:lnTo>
                  <a:lnTo>
                    <a:pt x="3047" y="18288"/>
                  </a:lnTo>
                  <a:lnTo>
                    <a:pt x="1524" y="16764"/>
                  </a:lnTo>
                  <a:lnTo>
                    <a:pt x="1524" y="13716"/>
                  </a:lnTo>
                  <a:lnTo>
                    <a:pt x="0" y="12192"/>
                  </a:lnTo>
                  <a:lnTo>
                    <a:pt x="1524" y="9144"/>
                  </a:lnTo>
                  <a:lnTo>
                    <a:pt x="1524" y="7620"/>
                  </a:lnTo>
                  <a:lnTo>
                    <a:pt x="3047" y="6096"/>
                  </a:lnTo>
                  <a:lnTo>
                    <a:pt x="4571" y="4572"/>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56" name="object 2397"/>
            <p:cNvSpPr/>
            <p:nvPr/>
          </p:nvSpPr>
          <p:spPr>
            <a:xfrm>
              <a:off x="5030133" y="5729475"/>
              <a:ext cx="65674" cy="60763"/>
            </a:xfrm>
            <a:custGeom>
              <a:avLst/>
              <a:gdLst/>
              <a:ahLst/>
              <a:cxnLst/>
              <a:rect l="l" t="t" r="r" b="b"/>
              <a:pathLst>
                <a:path w="24383" h="22859">
                  <a:moveTo>
                    <a:pt x="12191" y="0"/>
                  </a:moveTo>
                  <a:lnTo>
                    <a:pt x="10667" y="0"/>
                  </a:lnTo>
                  <a:lnTo>
                    <a:pt x="7619" y="1524"/>
                  </a:lnTo>
                  <a:lnTo>
                    <a:pt x="6095" y="3048"/>
                  </a:lnTo>
                  <a:lnTo>
                    <a:pt x="4571" y="4572"/>
                  </a:lnTo>
                  <a:lnTo>
                    <a:pt x="3047" y="6096"/>
                  </a:lnTo>
                  <a:lnTo>
                    <a:pt x="1524" y="7620"/>
                  </a:lnTo>
                  <a:lnTo>
                    <a:pt x="1524" y="9144"/>
                  </a:lnTo>
                  <a:lnTo>
                    <a:pt x="0" y="12192"/>
                  </a:lnTo>
                  <a:lnTo>
                    <a:pt x="1524" y="13716"/>
                  </a:lnTo>
                  <a:lnTo>
                    <a:pt x="1524" y="16764"/>
                  </a:lnTo>
                  <a:lnTo>
                    <a:pt x="3047" y="18288"/>
                  </a:lnTo>
                  <a:lnTo>
                    <a:pt x="4571" y="19812"/>
                  </a:lnTo>
                  <a:lnTo>
                    <a:pt x="6095" y="21336"/>
                  </a:lnTo>
                  <a:lnTo>
                    <a:pt x="7619" y="22860"/>
                  </a:lnTo>
                  <a:lnTo>
                    <a:pt x="18287" y="22860"/>
                  </a:lnTo>
                  <a:lnTo>
                    <a:pt x="19811" y="21336"/>
                  </a:lnTo>
                  <a:lnTo>
                    <a:pt x="21335" y="19812"/>
                  </a:lnTo>
                  <a:lnTo>
                    <a:pt x="22859" y="18288"/>
                  </a:lnTo>
                  <a:lnTo>
                    <a:pt x="24383" y="16764"/>
                  </a:lnTo>
                  <a:lnTo>
                    <a:pt x="24383" y="7620"/>
                  </a:lnTo>
                  <a:lnTo>
                    <a:pt x="22859" y="6096"/>
                  </a:lnTo>
                  <a:lnTo>
                    <a:pt x="21335" y="4572"/>
                  </a:lnTo>
                  <a:lnTo>
                    <a:pt x="19811" y="3048"/>
                  </a:lnTo>
                  <a:lnTo>
                    <a:pt x="18287" y="1524"/>
                  </a:lnTo>
                  <a:lnTo>
                    <a:pt x="15239" y="0"/>
                  </a:lnTo>
                  <a:lnTo>
                    <a:pt x="12191" y="0"/>
                  </a:lnTo>
                  <a:close/>
                </a:path>
              </a:pathLst>
            </a:custGeom>
            <a:solidFill>
              <a:srgbClr val="6F6F6E"/>
            </a:solidFill>
          </p:spPr>
          <p:txBody>
            <a:bodyPr wrap="square" lIns="0" tIns="0" rIns="0" bIns="0" rtlCol="0">
              <a:noAutofit/>
            </a:bodyPr>
            <a:lstStyle/>
            <a:p>
              <a:endParaRPr sz="700"/>
            </a:p>
          </p:txBody>
        </p:sp>
        <p:sp>
          <p:nvSpPr>
            <p:cNvPr id="2357" name="object 2398"/>
            <p:cNvSpPr/>
            <p:nvPr/>
          </p:nvSpPr>
          <p:spPr>
            <a:xfrm>
              <a:off x="5030133" y="5729475"/>
              <a:ext cx="65674" cy="60763"/>
            </a:xfrm>
            <a:custGeom>
              <a:avLst/>
              <a:gdLst/>
              <a:ahLst/>
              <a:cxnLst/>
              <a:rect l="l" t="t" r="r" b="b"/>
              <a:pathLst>
                <a:path w="24383" h="22859">
                  <a:moveTo>
                    <a:pt x="12191" y="0"/>
                  </a:moveTo>
                  <a:lnTo>
                    <a:pt x="15239" y="0"/>
                  </a:lnTo>
                  <a:lnTo>
                    <a:pt x="18287" y="1524"/>
                  </a:lnTo>
                  <a:lnTo>
                    <a:pt x="19811" y="3048"/>
                  </a:lnTo>
                  <a:lnTo>
                    <a:pt x="21335" y="4572"/>
                  </a:lnTo>
                  <a:lnTo>
                    <a:pt x="22859" y="6096"/>
                  </a:lnTo>
                  <a:lnTo>
                    <a:pt x="24383" y="7620"/>
                  </a:lnTo>
                  <a:lnTo>
                    <a:pt x="24383" y="16764"/>
                  </a:lnTo>
                  <a:lnTo>
                    <a:pt x="22859" y="18288"/>
                  </a:lnTo>
                  <a:lnTo>
                    <a:pt x="21335" y="19812"/>
                  </a:lnTo>
                  <a:lnTo>
                    <a:pt x="19811" y="21336"/>
                  </a:lnTo>
                  <a:lnTo>
                    <a:pt x="18287" y="22860"/>
                  </a:lnTo>
                  <a:lnTo>
                    <a:pt x="7619" y="22860"/>
                  </a:lnTo>
                  <a:lnTo>
                    <a:pt x="6095" y="21336"/>
                  </a:lnTo>
                  <a:lnTo>
                    <a:pt x="3047" y="19812"/>
                  </a:lnTo>
                  <a:lnTo>
                    <a:pt x="3047" y="18288"/>
                  </a:lnTo>
                  <a:lnTo>
                    <a:pt x="1524" y="16764"/>
                  </a:lnTo>
                  <a:lnTo>
                    <a:pt x="1524" y="13716"/>
                  </a:lnTo>
                  <a:lnTo>
                    <a:pt x="0" y="12192"/>
                  </a:lnTo>
                  <a:lnTo>
                    <a:pt x="1524" y="9144"/>
                  </a:lnTo>
                  <a:lnTo>
                    <a:pt x="1524" y="7620"/>
                  </a:lnTo>
                  <a:lnTo>
                    <a:pt x="3047" y="6096"/>
                  </a:lnTo>
                  <a:lnTo>
                    <a:pt x="3047" y="4572"/>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58" name="object 2399"/>
            <p:cNvSpPr/>
            <p:nvPr/>
          </p:nvSpPr>
          <p:spPr>
            <a:xfrm>
              <a:off x="5132753" y="5729475"/>
              <a:ext cx="65674" cy="60763"/>
            </a:xfrm>
            <a:custGeom>
              <a:avLst/>
              <a:gdLst/>
              <a:ahLst/>
              <a:cxnLst/>
              <a:rect l="l" t="t" r="r" b="b"/>
              <a:pathLst>
                <a:path w="24383" h="22859">
                  <a:moveTo>
                    <a:pt x="6095" y="3048"/>
                  </a:moveTo>
                  <a:lnTo>
                    <a:pt x="3047" y="4572"/>
                  </a:lnTo>
                  <a:lnTo>
                    <a:pt x="1524" y="6096"/>
                  </a:lnTo>
                  <a:lnTo>
                    <a:pt x="1524" y="9144"/>
                  </a:lnTo>
                  <a:lnTo>
                    <a:pt x="0" y="12192"/>
                  </a:lnTo>
                  <a:lnTo>
                    <a:pt x="1524" y="13716"/>
                  </a:lnTo>
                  <a:lnTo>
                    <a:pt x="1524" y="18288"/>
                  </a:lnTo>
                  <a:lnTo>
                    <a:pt x="3047" y="19812"/>
                  </a:lnTo>
                  <a:lnTo>
                    <a:pt x="6095" y="21336"/>
                  </a:lnTo>
                  <a:lnTo>
                    <a:pt x="7619" y="22860"/>
                  </a:lnTo>
                  <a:lnTo>
                    <a:pt x="18287" y="22860"/>
                  </a:lnTo>
                  <a:lnTo>
                    <a:pt x="19811" y="21336"/>
                  </a:lnTo>
                  <a:lnTo>
                    <a:pt x="21335" y="19812"/>
                  </a:lnTo>
                  <a:lnTo>
                    <a:pt x="22859" y="18288"/>
                  </a:lnTo>
                  <a:lnTo>
                    <a:pt x="24383" y="16764"/>
                  </a:lnTo>
                  <a:lnTo>
                    <a:pt x="24383" y="7620"/>
                  </a:lnTo>
                  <a:lnTo>
                    <a:pt x="22859" y="6096"/>
                  </a:lnTo>
                  <a:lnTo>
                    <a:pt x="21335" y="4572"/>
                  </a:lnTo>
                  <a:lnTo>
                    <a:pt x="19811" y="3048"/>
                  </a:lnTo>
                  <a:lnTo>
                    <a:pt x="18287" y="1524"/>
                  </a:lnTo>
                  <a:lnTo>
                    <a:pt x="15239" y="0"/>
                  </a:lnTo>
                  <a:lnTo>
                    <a:pt x="10667" y="0"/>
                  </a:lnTo>
                  <a:lnTo>
                    <a:pt x="7619" y="1524"/>
                  </a:lnTo>
                  <a:lnTo>
                    <a:pt x="6095" y="3048"/>
                  </a:lnTo>
                  <a:close/>
                </a:path>
              </a:pathLst>
            </a:custGeom>
            <a:solidFill>
              <a:srgbClr val="FFFFFF"/>
            </a:solidFill>
          </p:spPr>
          <p:txBody>
            <a:bodyPr wrap="square" lIns="0" tIns="0" rIns="0" bIns="0" rtlCol="0">
              <a:noAutofit/>
            </a:bodyPr>
            <a:lstStyle/>
            <a:p>
              <a:endParaRPr sz="700"/>
            </a:p>
          </p:txBody>
        </p:sp>
        <p:sp>
          <p:nvSpPr>
            <p:cNvPr id="2359" name="object 2400"/>
            <p:cNvSpPr/>
            <p:nvPr/>
          </p:nvSpPr>
          <p:spPr>
            <a:xfrm>
              <a:off x="5132753" y="5729475"/>
              <a:ext cx="65674" cy="60763"/>
            </a:xfrm>
            <a:custGeom>
              <a:avLst/>
              <a:gdLst/>
              <a:ahLst/>
              <a:cxnLst/>
              <a:rect l="l" t="t" r="r" b="b"/>
              <a:pathLst>
                <a:path w="24383" h="22859">
                  <a:moveTo>
                    <a:pt x="12191" y="0"/>
                  </a:moveTo>
                  <a:lnTo>
                    <a:pt x="15239" y="0"/>
                  </a:lnTo>
                  <a:lnTo>
                    <a:pt x="18287" y="1524"/>
                  </a:lnTo>
                  <a:lnTo>
                    <a:pt x="19811" y="3048"/>
                  </a:lnTo>
                  <a:lnTo>
                    <a:pt x="21335" y="4572"/>
                  </a:lnTo>
                  <a:lnTo>
                    <a:pt x="22859" y="6096"/>
                  </a:lnTo>
                  <a:lnTo>
                    <a:pt x="24383" y="7620"/>
                  </a:lnTo>
                  <a:lnTo>
                    <a:pt x="24383" y="16764"/>
                  </a:lnTo>
                  <a:lnTo>
                    <a:pt x="22859" y="18288"/>
                  </a:lnTo>
                  <a:lnTo>
                    <a:pt x="21335" y="19812"/>
                  </a:lnTo>
                  <a:lnTo>
                    <a:pt x="19811" y="21336"/>
                  </a:lnTo>
                  <a:lnTo>
                    <a:pt x="18287" y="22860"/>
                  </a:lnTo>
                  <a:lnTo>
                    <a:pt x="7619" y="22860"/>
                  </a:lnTo>
                  <a:lnTo>
                    <a:pt x="6095" y="21336"/>
                  </a:lnTo>
                  <a:lnTo>
                    <a:pt x="3047" y="19812"/>
                  </a:lnTo>
                  <a:lnTo>
                    <a:pt x="1524" y="18288"/>
                  </a:lnTo>
                  <a:lnTo>
                    <a:pt x="1524" y="13716"/>
                  </a:lnTo>
                  <a:lnTo>
                    <a:pt x="0" y="12192"/>
                  </a:lnTo>
                  <a:lnTo>
                    <a:pt x="1524" y="9144"/>
                  </a:lnTo>
                  <a:lnTo>
                    <a:pt x="1524" y="6096"/>
                  </a:lnTo>
                  <a:lnTo>
                    <a:pt x="3047" y="4572"/>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60" name="object 2401"/>
            <p:cNvSpPr/>
            <p:nvPr/>
          </p:nvSpPr>
          <p:spPr>
            <a:xfrm>
              <a:off x="4517031" y="5830752"/>
              <a:ext cx="69779" cy="60763"/>
            </a:xfrm>
            <a:custGeom>
              <a:avLst/>
              <a:gdLst/>
              <a:ahLst/>
              <a:cxnLst/>
              <a:rect l="l" t="t" r="r" b="b"/>
              <a:pathLst>
                <a:path w="25907" h="22859">
                  <a:moveTo>
                    <a:pt x="0" y="9144"/>
                  </a:moveTo>
                  <a:lnTo>
                    <a:pt x="0" y="13716"/>
                  </a:lnTo>
                  <a:lnTo>
                    <a:pt x="1524" y="15240"/>
                  </a:lnTo>
                  <a:lnTo>
                    <a:pt x="3047" y="16764"/>
                  </a:lnTo>
                  <a:lnTo>
                    <a:pt x="4571" y="19812"/>
                  </a:lnTo>
                  <a:lnTo>
                    <a:pt x="6095" y="21336"/>
                  </a:lnTo>
                  <a:lnTo>
                    <a:pt x="10667" y="21336"/>
                  </a:lnTo>
                  <a:lnTo>
                    <a:pt x="13715" y="22860"/>
                  </a:lnTo>
                  <a:lnTo>
                    <a:pt x="15239" y="21336"/>
                  </a:lnTo>
                  <a:lnTo>
                    <a:pt x="19811" y="21336"/>
                  </a:lnTo>
                  <a:lnTo>
                    <a:pt x="21335" y="19812"/>
                  </a:lnTo>
                  <a:lnTo>
                    <a:pt x="22859" y="16764"/>
                  </a:lnTo>
                  <a:lnTo>
                    <a:pt x="24383" y="15240"/>
                  </a:lnTo>
                  <a:lnTo>
                    <a:pt x="25907" y="13716"/>
                  </a:lnTo>
                  <a:lnTo>
                    <a:pt x="25907" y="9144"/>
                  </a:lnTo>
                  <a:lnTo>
                    <a:pt x="24383" y="7620"/>
                  </a:lnTo>
                  <a:lnTo>
                    <a:pt x="22859" y="4572"/>
                  </a:lnTo>
                  <a:lnTo>
                    <a:pt x="21335" y="3048"/>
                  </a:lnTo>
                  <a:lnTo>
                    <a:pt x="19811" y="3048"/>
                  </a:lnTo>
                  <a:lnTo>
                    <a:pt x="18287" y="1524"/>
                  </a:lnTo>
                  <a:lnTo>
                    <a:pt x="15239" y="0"/>
                  </a:lnTo>
                  <a:lnTo>
                    <a:pt x="10667" y="0"/>
                  </a:lnTo>
                  <a:lnTo>
                    <a:pt x="7619" y="1524"/>
                  </a:lnTo>
                  <a:lnTo>
                    <a:pt x="6095" y="3048"/>
                  </a:lnTo>
                  <a:lnTo>
                    <a:pt x="4571" y="3048"/>
                  </a:lnTo>
                  <a:lnTo>
                    <a:pt x="3047" y="4572"/>
                  </a:lnTo>
                  <a:lnTo>
                    <a:pt x="1524" y="7620"/>
                  </a:lnTo>
                  <a:lnTo>
                    <a:pt x="0" y="9144"/>
                  </a:lnTo>
                  <a:close/>
                </a:path>
              </a:pathLst>
            </a:custGeom>
            <a:solidFill>
              <a:srgbClr val="C3C3C2"/>
            </a:solidFill>
          </p:spPr>
          <p:txBody>
            <a:bodyPr wrap="square" lIns="0" tIns="0" rIns="0" bIns="0" rtlCol="0">
              <a:noAutofit/>
            </a:bodyPr>
            <a:lstStyle/>
            <a:p>
              <a:endParaRPr sz="700"/>
            </a:p>
          </p:txBody>
        </p:sp>
        <p:sp>
          <p:nvSpPr>
            <p:cNvPr id="2361" name="object 2402"/>
            <p:cNvSpPr/>
            <p:nvPr/>
          </p:nvSpPr>
          <p:spPr>
            <a:xfrm>
              <a:off x="4517031" y="5830752"/>
              <a:ext cx="69779" cy="60763"/>
            </a:xfrm>
            <a:custGeom>
              <a:avLst/>
              <a:gdLst/>
              <a:ahLst/>
              <a:cxnLst/>
              <a:rect l="l" t="t" r="r" b="b"/>
              <a:pathLst>
                <a:path w="25907" h="22859">
                  <a:moveTo>
                    <a:pt x="13715" y="0"/>
                  </a:moveTo>
                  <a:lnTo>
                    <a:pt x="15239" y="0"/>
                  </a:lnTo>
                  <a:lnTo>
                    <a:pt x="18287" y="1524"/>
                  </a:lnTo>
                  <a:lnTo>
                    <a:pt x="19811" y="3048"/>
                  </a:lnTo>
                  <a:lnTo>
                    <a:pt x="21335" y="3048"/>
                  </a:lnTo>
                  <a:lnTo>
                    <a:pt x="22859" y="4572"/>
                  </a:lnTo>
                  <a:lnTo>
                    <a:pt x="24383" y="7620"/>
                  </a:lnTo>
                  <a:lnTo>
                    <a:pt x="25907" y="9144"/>
                  </a:lnTo>
                  <a:lnTo>
                    <a:pt x="25907" y="13716"/>
                  </a:lnTo>
                  <a:lnTo>
                    <a:pt x="24383" y="15240"/>
                  </a:lnTo>
                  <a:lnTo>
                    <a:pt x="22859" y="16764"/>
                  </a:lnTo>
                  <a:lnTo>
                    <a:pt x="21335" y="19812"/>
                  </a:lnTo>
                  <a:lnTo>
                    <a:pt x="19811" y="19812"/>
                  </a:lnTo>
                  <a:lnTo>
                    <a:pt x="18287" y="21336"/>
                  </a:lnTo>
                  <a:lnTo>
                    <a:pt x="15239" y="21336"/>
                  </a:lnTo>
                  <a:lnTo>
                    <a:pt x="13715" y="22860"/>
                  </a:lnTo>
                  <a:lnTo>
                    <a:pt x="10667" y="21336"/>
                  </a:lnTo>
                  <a:lnTo>
                    <a:pt x="7619" y="21336"/>
                  </a:lnTo>
                  <a:lnTo>
                    <a:pt x="6095" y="19812"/>
                  </a:lnTo>
                  <a:lnTo>
                    <a:pt x="4571" y="19812"/>
                  </a:lnTo>
                  <a:lnTo>
                    <a:pt x="3047" y="16764"/>
                  </a:lnTo>
                  <a:lnTo>
                    <a:pt x="1524" y="15240"/>
                  </a:lnTo>
                  <a:lnTo>
                    <a:pt x="0" y="13716"/>
                  </a:lnTo>
                  <a:lnTo>
                    <a:pt x="0" y="9144"/>
                  </a:lnTo>
                  <a:lnTo>
                    <a:pt x="1524" y="7620"/>
                  </a:lnTo>
                  <a:lnTo>
                    <a:pt x="3047" y="4572"/>
                  </a:lnTo>
                  <a:lnTo>
                    <a:pt x="4571" y="3048"/>
                  </a:lnTo>
                  <a:lnTo>
                    <a:pt x="6095" y="3048"/>
                  </a:lnTo>
                  <a:lnTo>
                    <a:pt x="7619" y="1524"/>
                  </a:lnTo>
                  <a:lnTo>
                    <a:pt x="10667" y="0"/>
                  </a:lnTo>
                  <a:lnTo>
                    <a:pt x="13715" y="0"/>
                  </a:lnTo>
                </a:path>
              </a:pathLst>
            </a:custGeom>
            <a:ln w="1524">
              <a:solidFill>
                <a:srgbClr val="1E1A16"/>
              </a:solidFill>
            </a:ln>
          </p:spPr>
          <p:txBody>
            <a:bodyPr wrap="square" lIns="0" tIns="0" rIns="0" bIns="0" rtlCol="0">
              <a:noAutofit/>
            </a:bodyPr>
            <a:lstStyle/>
            <a:p>
              <a:endParaRPr sz="700"/>
            </a:p>
          </p:txBody>
        </p:sp>
        <p:sp>
          <p:nvSpPr>
            <p:cNvPr id="2362" name="object 2403"/>
            <p:cNvSpPr/>
            <p:nvPr/>
          </p:nvSpPr>
          <p:spPr>
            <a:xfrm>
              <a:off x="4619652" y="5830752"/>
              <a:ext cx="69779" cy="60763"/>
            </a:xfrm>
            <a:custGeom>
              <a:avLst/>
              <a:gdLst/>
              <a:ahLst/>
              <a:cxnLst/>
              <a:rect l="l" t="t" r="r" b="b"/>
              <a:pathLst>
                <a:path w="25907" h="22859">
                  <a:moveTo>
                    <a:pt x="0" y="9144"/>
                  </a:moveTo>
                  <a:lnTo>
                    <a:pt x="0" y="13716"/>
                  </a:lnTo>
                  <a:lnTo>
                    <a:pt x="1524" y="15240"/>
                  </a:lnTo>
                  <a:lnTo>
                    <a:pt x="3047" y="16764"/>
                  </a:lnTo>
                  <a:lnTo>
                    <a:pt x="4571" y="19812"/>
                  </a:lnTo>
                  <a:lnTo>
                    <a:pt x="6095" y="21336"/>
                  </a:lnTo>
                  <a:lnTo>
                    <a:pt x="10667" y="21336"/>
                  </a:lnTo>
                  <a:lnTo>
                    <a:pt x="13715" y="22860"/>
                  </a:lnTo>
                  <a:lnTo>
                    <a:pt x="15239" y="21336"/>
                  </a:lnTo>
                  <a:lnTo>
                    <a:pt x="19811" y="21336"/>
                  </a:lnTo>
                  <a:lnTo>
                    <a:pt x="21335" y="19812"/>
                  </a:lnTo>
                  <a:lnTo>
                    <a:pt x="22859" y="16764"/>
                  </a:lnTo>
                  <a:lnTo>
                    <a:pt x="24383" y="15240"/>
                  </a:lnTo>
                  <a:lnTo>
                    <a:pt x="25907" y="13716"/>
                  </a:lnTo>
                  <a:lnTo>
                    <a:pt x="25907" y="9144"/>
                  </a:lnTo>
                  <a:lnTo>
                    <a:pt x="24383" y="7620"/>
                  </a:lnTo>
                  <a:lnTo>
                    <a:pt x="22859" y="4572"/>
                  </a:lnTo>
                  <a:lnTo>
                    <a:pt x="21335" y="3048"/>
                  </a:lnTo>
                  <a:lnTo>
                    <a:pt x="19811" y="3048"/>
                  </a:lnTo>
                  <a:lnTo>
                    <a:pt x="18287" y="1524"/>
                  </a:lnTo>
                  <a:lnTo>
                    <a:pt x="15239" y="0"/>
                  </a:lnTo>
                  <a:lnTo>
                    <a:pt x="10667" y="0"/>
                  </a:lnTo>
                  <a:lnTo>
                    <a:pt x="7619" y="1524"/>
                  </a:lnTo>
                  <a:lnTo>
                    <a:pt x="6095" y="3048"/>
                  </a:lnTo>
                  <a:lnTo>
                    <a:pt x="4571" y="3048"/>
                  </a:lnTo>
                  <a:lnTo>
                    <a:pt x="3047" y="4572"/>
                  </a:lnTo>
                  <a:lnTo>
                    <a:pt x="1524" y="7620"/>
                  </a:lnTo>
                  <a:lnTo>
                    <a:pt x="0" y="9144"/>
                  </a:lnTo>
                  <a:close/>
                </a:path>
              </a:pathLst>
            </a:custGeom>
            <a:solidFill>
              <a:srgbClr val="C3C3C2"/>
            </a:solidFill>
          </p:spPr>
          <p:txBody>
            <a:bodyPr wrap="square" lIns="0" tIns="0" rIns="0" bIns="0" rtlCol="0">
              <a:noAutofit/>
            </a:bodyPr>
            <a:lstStyle/>
            <a:p>
              <a:endParaRPr sz="700"/>
            </a:p>
          </p:txBody>
        </p:sp>
        <p:sp>
          <p:nvSpPr>
            <p:cNvPr id="2363" name="object 2404"/>
            <p:cNvSpPr/>
            <p:nvPr/>
          </p:nvSpPr>
          <p:spPr>
            <a:xfrm>
              <a:off x="4619652" y="5830752"/>
              <a:ext cx="69779" cy="60763"/>
            </a:xfrm>
            <a:custGeom>
              <a:avLst/>
              <a:gdLst/>
              <a:ahLst/>
              <a:cxnLst/>
              <a:rect l="l" t="t" r="r" b="b"/>
              <a:pathLst>
                <a:path w="25907" h="22859">
                  <a:moveTo>
                    <a:pt x="12191" y="0"/>
                  </a:moveTo>
                  <a:lnTo>
                    <a:pt x="15239" y="0"/>
                  </a:lnTo>
                  <a:lnTo>
                    <a:pt x="18287" y="1524"/>
                  </a:lnTo>
                  <a:lnTo>
                    <a:pt x="19811" y="3048"/>
                  </a:lnTo>
                  <a:lnTo>
                    <a:pt x="21335" y="3048"/>
                  </a:lnTo>
                  <a:lnTo>
                    <a:pt x="22859" y="4572"/>
                  </a:lnTo>
                  <a:lnTo>
                    <a:pt x="24383" y="7620"/>
                  </a:lnTo>
                  <a:lnTo>
                    <a:pt x="25907" y="9144"/>
                  </a:lnTo>
                  <a:lnTo>
                    <a:pt x="25907" y="13716"/>
                  </a:lnTo>
                  <a:lnTo>
                    <a:pt x="24383" y="15240"/>
                  </a:lnTo>
                  <a:lnTo>
                    <a:pt x="22859" y="16764"/>
                  </a:lnTo>
                  <a:lnTo>
                    <a:pt x="21335" y="19812"/>
                  </a:lnTo>
                  <a:lnTo>
                    <a:pt x="19811" y="19812"/>
                  </a:lnTo>
                  <a:lnTo>
                    <a:pt x="18287" y="21336"/>
                  </a:lnTo>
                  <a:lnTo>
                    <a:pt x="15239" y="21336"/>
                  </a:lnTo>
                  <a:lnTo>
                    <a:pt x="12191" y="22860"/>
                  </a:lnTo>
                  <a:lnTo>
                    <a:pt x="10667" y="21336"/>
                  </a:lnTo>
                  <a:lnTo>
                    <a:pt x="7619" y="21336"/>
                  </a:lnTo>
                  <a:lnTo>
                    <a:pt x="6095" y="19812"/>
                  </a:lnTo>
                  <a:lnTo>
                    <a:pt x="4571" y="19812"/>
                  </a:lnTo>
                  <a:lnTo>
                    <a:pt x="3047" y="16764"/>
                  </a:lnTo>
                  <a:lnTo>
                    <a:pt x="1524" y="15240"/>
                  </a:lnTo>
                  <a:lnTo>
                    <a:pt x="0" y="13716"/>
                  </a:lnTo>
                  <a:lnTo>
                    <a:pt x="0" y="9144"/>
                  </a:lnTo>
                  <a:lnTo>
                    <a:pt x="1524" y="7620"/>
                  </a:lnTo>
                  <a:lnTo>
                    <a:pt x="3047" y="4572"/>
                  </a:lnTo>
                  <a:lnTo>
                    <a:pt x="4571" y="3048"/>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64" name="object 2405"/>
            <p:cNvSpPr/>
            <p:nvPr/>
          </p:nvSpPr>
          <p:spPr>
            <a:xfrm>
              <a:off x="4722272" y="5830752"/>
              <a:ext cx="69779" cy="60763"/>
            </a:xfrm>
            <a:custGeom>
              <a:avLst/>
              <a:gdLst/>
              <a:ahLst/>
              <a:cxnLst/>
              <a:rect l="l" t="t" r="r" b="b"/>
              <a:pathLst>
                <a:path w="25907" h="22859">
                  <a:moveTo>
                    <a:pt x="0" y="9144"/>
                  </a:moveTo>
                  <a:lnTo>
                    <a:pt x="0" y="13716"/>
                  </a:lnTo>
                  <a:lnTo>
                    <a:pt x="1524" y="15240"/>
                  </a:lnTo>
                  <a:lnTo>
                    <a:pt x="3047" y="16764"/>
                  </a:lnTo>
                  <a:lnTo>
                    <a:pt x="4571" y="19812"/>
                  </a:lnTo>
                  <a:lnTo>
                    <a:pt x="6095" y="21336"/>
                  </a:lnTo>
                  <a:lnTo>
                    <a:pt x="10667" y="21336"/>
                  </a:lnTo>
                  <a:lnTo>
                    <a:pt x="12191" y="22860"/>
                  </a:lnTo>
                  <a:lnTo>
                    <a:pt x="15239" y="21336"/>
                  </a:lnTo>
                  <a:lnTo>
                    <a:pt x="19811" y="21336"/>
                  </a:lnTo>
                  <a:lnTo>
                    <a:pt x="21335" y="19812"/>
                  </a:lnTo>
                  <a:lnTo>
                    <a:pt x="22859" y="16764"/>
                  </a:lnTo>
                  <a:lnTo>
                    <a:pt x="24383" y="15240"/>
                  </a:lnTo>
                  <a:lnTo>
                    <a:pt x="25907" y="13716"/>
                  </a:lnTo>
                  <a:lnTo>
                    <a:pt x="25907" y="9144"/>
                  </a:lnTo>
                  <a:lnTo>
                    <a:pt x="24383" y="7620"/>
                  </a:lnTo>
                  <a:lnTo>
                    <a:pt x="22859" y="4572"/>
                  </a:lnTo>
                  <a:lnTo>
                    <a:pt x="21335" y="3048"/>
                  </a:lnTo>
                  <a:lnTo>
                    <a:pt x="19811" y="3048"/>
                  </a:lnTo>
                  <a:lnTo>
                    <a:pt x="18287" y="1524"/>
                  </a:lnTo>
                  <a:lnTo>
                    <a:pt x="15239" y="0"/>
                  </a:lnTo>
                  <a:lnTo>
                    <a:pt x="10667" y="0"/>
                  </a:lnTo>
                  <a:lnTo>
                    <a:pt x="9143" y="1524"/>
                  </a:lnTo>
                  <a:lnTo>
                    <a:pt x="6095" y="3048"/>
                  </a:lnTo>
                  <a:lnTo>
                    <a:pt x="4571" y="3048"/>
                  </a:lnTo>
                  <a:lnTo>
                    <a:pt x="3047" y="4572"/>
                  </a:lnTo>
                  <a:lnTo>
                    <a:pt x="1524" y="7620"/>
                  </a:lnTo>
                  <a:lnTo>
                    <a:pt x="0" y="9144"/>
                  </a:lnTo>
                  <a:close/>
                </a:path>
              </a:pathLst>
            </a:custGeom>
            <a:solidFill>
              <a:srgbClr val="6F6F6E"/>
            </a:solidFill>
          </p:spPr>
          <p:txBody>
            <a:bodyPr wrap="square" lIns="0" tIns="0" rIns="0" bIns="0" rtlCol="0">
              <a:noAutofit/>
            </a:bodyPr>
            <a:lstStyle/>
            <a:p>
              <a:endParaRPr sz="700"/>
            </a:p>
          </p:txBody>
        </p:sp>
        <p:sp>
          <p:nvSpPr>
            <p:cNvPr id="2365" name="object 2406"/>
            <p:cNvSpPr/>
            <p:nvPr/>
          </p:nvSpPr>
          <p:spPr>
            <a:xfrm>
              <a:off x="4722272" y="5830752"/>
              <a:ext cx="69779" cy="60763"/>
            </a:xfrm>
            <a:custGeom>
              <a:avLst/>
              <a:gdLst/>
              <a:ahLst/>
              <a:cxnLst/>
              <a:rect l="l" t="t" r="r" b="b"/>
              <a:pathLst>
                <a:path w="25907" h="22859">
                  <a:moveTo>
                    <a:pt x="12191" y="0"/>
                  </a:moveTo>
                  <a:lnTo>
                    <a:pt x="15239" y="0"/>
                  </a:lnTo>
                  <a:lnTo>
                    <a:pt x="18287" y="1524"/>
                  </a:lnTo>
                  <a:lnTo>
                    <a:pt x="19811" y="3048"/>
                  </a:lnTo>
                  <a:lnTo>
                    <a:pt x="21335" y="3048"/>
                  </a:lnTo>
                  <a:lnTo>
                    <a:pt x="22859" y="4572"/>
                  </a:lnTo>
                  <a:lnTo>
                    <a:pt x="24383" y="7620"/>
                  </a:lnTo>
                  <a:lnTo>
                    <a:pt x="25907" y="9144"/>
                  </a:lnTo>
                  <a:lnTo>
                    <a:pt x="25907" y="13716"/>
                  </a:lnTo>
                  <a:lnTo>
                    <a:pt x="24383" y="15240"/>
                  </a:lnTo>
                  <a:lnTo>
                    <a:pt x="22859" y="16764"/>
                  </a:lnTo>
                  <a:lnTo>
                    <a:pt x="21335" y="19812"/>
                  </a:lnTo>
                  <a:lnTo>
                    <a:pt x="19811" y="19812"/>
                  </a:lnTo>
                  <a:lnTo>
                    <a:pt x="18287" y="21336"/>
                  </a:lnTo>
                  <a:lnTo>
                    <a:pt x="15239" y="21336"/>
                  </a:lnTo>
                  <a:lnTo>
                    <a:pt x="12191" y="22860"/>
                  </a:lnTo>
                  <a:lnTo>
                    <a:pt x="10667" y="21336"/>
                  </a:lnTo>
                  <a:lnTo>
                    <a:pt x="9143" y="21336"/>
                  </a:lnTo>
                  <a:lnTo>
                    <a:pt x="6095" y="19812"/>
                  </a:lnTo>
                  <a:lnTo>
                    <a:pt x="4571" y="19812"/>
                  </a:lnTo>
                  <a:lnTo>
                    <a:pt x="3047" y="16764"/>
                  </a:lnTo>
                  <a:lnTo>
                    <a:pt x="1524" y="15240"/>
                  </a:lnTo>
                  <a:lnTo>
                    <a:pt x="0" y="13716"/>
                  </a:lnTo>
                  <a:lnTo>
                    <a:pt x="0" y="9144"/>
                  </a:lnTo>
                  <a:lnTo>
                    <a:pt x="1524" y="7620"/>
                  </a:lnTo>
                  <a:lnTo>
                    <a:pt x="3047" y="4572"/>
                  </a:lnTo>
                  <a:lnTo>
                    <a:pt x="4571" y="3048"/>
                  </a:lnTo>
                  <a:lnTo>
                    <a:pt x="6095" y="3048"/>
                  </a:lnTo>
                  <a:lnTo>
                    <a:pt x="9143"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66" name="object 2407"/>
            <p:cNvSpPr/>
            <p:nvPr/>
          </p:nvSpPr>
          <p:spPr>
            <a:xfrm>
              <a:off x="4824892" y="5830752"/>
              <a:ext cx="69779" cy="60763"/>
            </a:xfrm>
            <a:custGeom>
              <a:avLst/>
              <a:gdLst/>
              <a:ahLst/>
              <a:cxnLst/>
              <a:rect l="l" t="t" r="r" b="b"/>
              <a:pathLst>
                <a:path w="25907" h="22859">
                  <a:moveTo>
                    <a:pt x="0" y="9144"/>
                  </a:moveTo>
                  <a:lnTo>
                    <a:pt x="0" y="13716"/>
                  </a:lnTo>
                  <a:lnTo>
                    <a:pt x="1524" y="15240"/>
                  </a:lnTo>
                  <a:lnTo>
                    <a:pt x="3047" y="16764"/>
                  </a:lnTo>
                  <a:lnTo>
                    <a:pt x="4571" y="19812"/>
                  </a:lnTo>
                  <a:lnTo>
                    <a:pt x="6095" y="21336"/>
                  </a:lnTo>
                  <a:lnTo>
                    <a:pt x="10667" y="21336"/>
                  </a:lnTo>
                  <a:lnTo>
                    <a:pt x="12191" y="22860"/>
                  </a:lnTo>
                  <a:lnTo>
                    <a:pt x="15239" y="21336"/>
                  </a:lnTo>
                  <a:lnTo>
                    <a:pt x="19811" y="21336"/>
                  </a:lnTo>
                  <a:lnTo>
                    <a:pt x="21335" y="19812"/>
                  </a:lnTo>
                  <a:lnTo>
                    <a:pt x="22859" y="16764"/>
                  </a:lnTo>
                  <a:lnTo>
                    <a:pt x="24383" y="15240"/>
                  </a:lnTo>
                  <a:lnTo>
                    <a:pt x="25907" y="13716"/>
                  </a:lnTo>
                  <a:lnTo>
                    <a:pt x="25907" y="9144"/>
                  </a:lnTo>
                  <a:lnTo>
                    <a:pt x="24383" y="7620"/>
                  </a:lnTo>
                  <a:lnTo>
                    <a:pt x="22859" y="4572"/>
                  </a:lnTo>
                  <a:lnTo>
                    <a:pt x="21335" y="3048"/>
                  </a:lnTo>
                  <a:lnTo>
                    <a:pt x="19811" y="3048"/>
                  </a:lnTo>
                  <a:lnTo>
                    <a:pt x="18287" y="1524"/>
                  </a:lnTo>
                  <a:lnTo>
                    <a:pt x="15239" y="0"/>
                  </a:lnTo>
                  <a:lnTo>
                    <a:pt x="10667" y="0"/>
                  </a:lnTo>
                  <a:lnTo>
                    <a:pt x="9143" y="1524"/>
                  </a:lnTo>
                  <a:lnTo>
                    <a:pt x="6095" y="3048"/>
                  </a:lnTo>
                  <a:lnTo>
                    <a:pt x="4571" y="3048"/>
                  </a:lnTo>
                  <a:lnTo>
                    <a:pt x="3047" y="4572"/>
                  </a:lnTo>
                  <a:lnTo>
                    <a:pt x="1524" y="7620"/>
                  </a:lnTo>
                  <a:lnTo>
                    <a:pt x="0" y="9144"/>
                  </a:lnTo>
                  <a:close/>
                </a:path>
              </a:pathLst>
            </a:custGeom>
            <a:solidFill>
              <a:srgbClr val="FFFFFF"/>
            </a:solidFill>
          </p:spPr>
          <p:txBody>
            <a:bodyPr wrap="square" lIns="0" tIns="0" rIns="0" bIns="0" rtlCol="0">
              <a:noAutofit/>
            </a:bodyPr>
            <a:lstStyle/>
            <a:p>
              <a:endParaRPr sz="700"/>
            </a:p>
          </p:txBody>
        </p:sp>
        <p:sp>
          <p:nvSpPr>
            <p:cNvPr id="2367" name="object 2408"/>
            <p:cNvSpPr/>
            <p:nvPr/>
          </p:nvSpPr>
          <p:spPr>
            <a:xfrm>
              <a:off x="4824892" y="5830752"/>
              <a:ext cx="69779" cy="60763"/>
            </a:xfrm>
            <a:custGeom>
              <a:avLst/>
              <a:gdLst/>
              <a:ahLst/>
              <a:cxnLst/>
              <a:rect l="l" t="t" r="r" b="b"/>
              <a:pathLst>
                <a:path w="25907" h="22859">
                  <a:moveTo>
                    <a:pt x="12191" y="0"/>
                  </a:moveTo>
                  <a:lnTo>
                    <a:pt x="15239" y="0"/>
                  </a:lnTo>
                  <a:lnTo>
                    <a:pt x="18287" y="1524"/>
                  </a:lnTo>
                  <a:lnTo>
                    <a:pt x="19811" y="3048"/>
                  </a:lnTo>
                  <a:lnTo>
                    <a:pt x="21335" y="3048"/>
                  </a:lnTo>
                  <a:lnTo>
                    <a:pt x="22859" y="4572"/>
                  </a:lnTo>
                  <a:lnTo>
                    <a:pt x="24383" y="7620"/>
                  </a:lnTo>
                  <a:lnTo>
                    <a:pt x="25907" y="9144"/>
                  </a:lnTo>
                  <a:lnTo>
                    <a:pt x="25907" y="13716"/>
                  </a:lnTo>
                  <a:lnTo>
                    <a:pt x="24383" y="15240"/>
                  </a:lnTo>
                  <a:lnTo>
                    <a:pt x="22859" y="16764"/>
                  </a:lnTo>
                  <a:lnTo>
                    <a:pt x="21335" y="19812"/>
                  </a:lnTo>
                  <a:lnTo>
                    <a:pt x="19811" y="19812"/>
                  </a:lnTo>
                  <a:lnTo>
                    <a:pt x="18287" y="21336"/>
                  </a:lnTo>
                  <a:lnTo>
                    <a:pt x="15239" y="21336"/>
                  </a:lnTo>
                  <a:lnTo>
                    <a:pt x="12191" y="22860"/>
                  </a:lnTo>
                  <a:lnTo>
                    <a:pt x="10667" y="21336"/>
                  </a:lnTo>
                  <a:lnTo>
                    <a:pt x="7619" y="21336"/>
                  </a:lnTo>
                  <a:lnTo>
                    <a:pt x="6095" y="19812"/>
                  </a:lnTo>
                  <a:lnTo>
                    <a:pt x="4571" y="19812"/>
                  </a:lnTo>
                  <a:lnTo>
                    <a:pt x="3047" y="16764"/>
                  </a:lnTo>
                  <a:lnTo>
                    <a:pt x="1524" y="15240"/>
                  </a:lnTo>
                  <a:lnTo>
                    <a:pt x="0" y="13716"/>
                  </a:lnTo>
                  <a:lnTo>
                    <a:pt x="0" y="9144"/>
                  </a:lnTo>
                  <a:lnTo>
                    <a:pt x="1524" y="7620"/>
                  </a:lnTo>
                  <a:lnTo>
                    <a:pt x="3047" y="4572"/>
                  </a:lnTo>
                  <a:lnTo>
                    <a:pt x="4571" y="3048"/>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68" name="object 2409"/>
            <p:cNvSpPr/>
            <p:nvPr/>
          </p:nvSpPr>
          <p:spPr>
            <a:xfrm>
              <a:off x="4927513" y="5830752"/>
              <a:ext cx="65674" cy="60763"/>
            </a:xfrm>
            <a:custGeom>
              <a:avLst/>
              <a:gdLst/>
              <a:ahLst/>
              <a:cxnLst/>
              <a:rect l="l" t="t" r="r" b="b"/>
              <a:pathLst>
                <a:path w="24383" h="22859">
                  <a:moveTo>
                    <a:pt x="3047" y="4572"/>
                  </a:moveTo>
                  <a:lnTo>
                    <a:pt x="1524" y="7620"/>
                  </a:lnTo>
                  <a:lnTo>
                    <a:pt x="1524" y="9144"/>
                  </a:lnTo>
                  <a:lnTo>
                    <a:pt x="0" y="12192"/>
                  </a:lnTo>
                  <a:lnTo>
                    <a:pt x="1524" y="13716"/>
                  </a:lnTo>
                  <a:lnTo>
                    <a:pt x="1524" y="15240"/>
                  </a:lnTo>
                  <a:lnTo>
                    <a:pt x="3047" y="16764"/>
                  </a:lnTo>
                  <a:lnTo>
                    <a:pt x="4571" y="19812"/>
                  </a:lnTo>
                  <a:lnTo>
                    <a:pt x="6095" y="21336"/>
                  </a:lnTo>
                  <a:lnTo>
                    <a:pt x="10667" y="21336"/>
                  </a:lnTo>
                  <a:lnTo>
                    <a:pt x="12191" y="22860"/>
                  </a:lnTo>
                  <a:lnTo>
                    <a:pt x="15239" y="21336"/>
                  </a:lnTo>
                  <a:lnTo>
                    <a:pt x="19811" y="21336"/>
                  </a:lnTo>
                  <a:lnTo>
                    <a:pt x="21335" y="19812"/>
                  </a:lnTo>
                  <a:lnTo>
                    <a:pt x="22859" y="16764"/>
                  </a:lnTo>
                  <a:lnTo>
                    <a:pt x="24383" y="15240"/>
                  </a:lnTo>
                  <a:lnTo>
                    <a:pt x="24383" y="7620"/>
                  </a:lnTo>
                  <a:lnTo>
                    <a:pt x="22859" y="4572"/>
                  </a:lnTo>
                  <a:lnTo>
                    <a:pt x="21335" y="3048"/>
                  </a:lnTo>
                  <a:lnTo>
                    <a:pt x="19811" y="3048"/>
                  </a:lnTo>
                  <a:lnTo>
                    <a:pt x="18287" y="1524"/>
                  </a:lnTo>
                  <a:lnTo>
                    <a:pt x="15239" y="0"/>
                  </a:lnTo>
                  <a:lnTo>
                    <a:pt x="10667" y="0"/>
                  </a:lnTo>
                  <a:lnTo>
                    <a:pt x="7619" y="1524"/>
                  </a:lnTo>
                  <a:lnTo>
                    <a:pt x="6095" y="3048"/>
                  </a:lnTo>
                  <a:lnTo>
                    <a:pt x="4571" y="3048"/>
                  </a:lnTo>
                  <a:lnTo>
                    <a:pt x="3047" y="4572"/>
                  </a:lnTo>
                  <a:close/>
                </a:path>
              </a:pathLst>
            </a:custGeom>
            <a:solidFill>
              <a:srgbClr val="FFFFFF"/>
            </a:solidFill>
          </p:spPr>
          <p:txBody>
            <a:bodyPr wrap="square" lIns="0" tIns="0" rIns="0" bIns="0" rtlCol="0">
              <a:noAutofit/>
            </a:bodyPr>
            <a:lstStyle/>
            <a:p>
              <a:endParaRPr sz="700"/>
            </a:p>
          </p:txBody>
        </p:sp>
        <p:sp>
          <p:nvSpPr>
            <p:cNvPr id="2369" name="object 2410"/>
            <p:cNvSpPr/>
            <p:nvPr/>
          </p:nvSpPr>
          <p:spPr>
            <a:xfrm>
              <a:off x="4927513" y="5830752"/>
              <a:ext cx="65674" cy="60763"/>
            </a:xfrm>
            <a:custGeom>
              <a:avLst/>
              <a:gdLst/>
              <a:ahLst/>
              <a:cxnLst/>
              <a:rect l="l" t="t" r="r" b="b"/>
              <a:pathLst>
                <a:path w="24383" h="22859">
                  <a:moveTo>
                    <a:pt x="12191" y="0"/>
                  </a:moveTo>
                  <a:lnTo>
                    <a:pt x="15239" y="0"/>
                  </a:lnTo>
                  <a:lnTo>
                    <a:pt x="18287" y="1524"/>
                  </a:lnTo>
                  <a:lnTo>
                    <a:pt x="19811" y="3048"/>
                  </a:lnTo>
                  <a:lnTo>
                    <a:pt x="21335" y="3048"/>
                  </a:lnTo>
                  <a:lnTo>
                    <a:pt x="22859" y="4572"/>
                  </a:lnTo>
                  <a:lnTo>
                    <a:pt x="24383" y="7620"/>
                  </a:lnTo>
                  <a:lnTo>
                    <a:pt x="24383" y="15240"/>
                  </a:lnTo>
                  <a:lnTo>
                    <a:pt x="22859" y="16764"/>
                  </a:lnTo>
                  <a:lnTo>
                    <a:pt x="21335" y="19812"/>
                  </a:lnTo>
                  <a:lnTo>
                    <a:pt x="19811" y="19812"/>
                  </a:lnTo>
                  <a:lnTo>
                    <a:pt x="18287" y="21336"/>
                  </a:lnTo>
                  <a:lnTo>
                    <a:pt x="15239" y="21336"/>
                  </a:lnTo>
                  <a:lnTo>
                    <a:pt x="12191" y="22860"/>
                  </a:lnTo>
                  <a:lnTo>
                    <a:pt x="10667" y="21336"/>
                  </a:lnTo>
                  <a:lnTo>
                    <a:pt x="7619" y="21336"/>
                  </a:lnTo>
                  <a:lnTo>
                    <a:pt x="6095" y="19812"/>
                  </a:lnTo>
                  <a:lnTo>
                    <a:pt x="4571" y="19812"/>
                  </a:lnTo>
                  <a:lnTo>
                    <a:pt x="3047" y="16764"/>
                  </a:lnTo>
                  <a:lnTo>
                    <a:pt x="1524" y="15240"/>
                  </a:lnTo>
                  <a:lnTo>
                    <a:pt x="1524" y="13716"/>
                  </a:lnTo>
                  <a:lnTo>
                    <a:pt x="0" y="12192"/>
                  </a:lnTo>
                  <a:lnTo>
                    <a:pt x="1524" y="9144"/>
                  </a:lnTo>
                  <a:lnTo>
                    <a:pt x="1524" y="7620"/>
                  </a:lnTo>
                  <a:lnTo>
                    <a:pt x="3047" y="4572"/>
                  </a:lnTo>
                  <a:lnTo>
                    <a:pt x="4571" y="3048"/>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70" name="object 2411"/>
            <p:cNvSpPr/>
            <p:nvPr/>
          </p:nvSpPr>
          <p:spPr>
            <a:xfrm>
              <a:off x="5030133" y="5830752"/>
              <a:ext cx="65674" cy="60763"/>
            </a:xfrm>
            <a:custGeom>
              <a:avLst/>
              <a:gdLst/>
              <a:ahLst/>
              <a:cxnLst/>
              <a:rect l="l" t="t" r="r" b="b"/>
              <a:pathLst>
                <a:path w="24383" h="22859">
                  <a:moveTo>
                    <a:pt x="3047" y="4572"/>
                  </a:moveTo>
                  <a:lnTo>
                    <a:pt x="1524" y="7620"/>
                  </a:lnTo>
                  <a:lnTo>
                    <a:pt x="1524" y="9144"/>
                  </a:lnTo>
                  <a:lnTo>
                    <a:pt x="0" y="12192"/>
                  </a:lnTo>
                  <a:lnTo>
                    <a:pt x="1524" y="13716"/>
                  </a:lnTo>
                  <a:lnTo>
                    <a:pt x="1524" y="15240"/>
                  </a:lnTo>
                  <a:lnTo>
                    <a:pt x="3047" y="16764"/>
                  </a:lnTo>
                  <a:lnTo>
                    <a:pt x="4571" y="19812"/>
                  </a:lnTo>
                  <a:lnTo>
                    <a:pt x="6095" y="21336"/>
                  </a:lnTo>
                  <a:lnTo>
                    <a:pt x="10667" y="21336"/>
                  </a:lnTo>
                  <a:lnTo>
                    <a:pt x="12191" y="22860"/>
                  </a:lnTo>
                  <a:lnTo>
                    <a:pt x="15239" y="21336"/>
                  </a:lnTo>
                  <a:lnTo>
                    <a:pt x="19811" y="21336"/>
                  </a:lnTo>
                  <a:lnTo>
                    <a:pt x="21335" y="19812"/>
                  </a:lnTo>
                  <a:lnTo>
                    <a:pt x="22859" y="16764"/>
                  </a:lnTo>
                  <a:lnTo>
                    <a:pt x="24383" y="15240"/>
                  </a:lnTo>
                  <a:lnTo>
                    <a:pt x="24383" y="7620"/>
                  </a:lnTo>
                  <a:lnTo>
                    <a:pt x="22859" y="4572"/>
                  </a:lnTo>
                  <a:lnTo>
                    <a:pt x="21335" y="3048"/>
                  </a:lnTo>
                  <a:lnTo>
                    <a:pt x="19811" y="3048"/>
                  </a:lnTo>
                  <a:lnTo>
                    <a:pt x="18287" y="1524"/>
                  </a:lnTo>
                  <a:lnTo>
                    <a:pt x="15239" y="0"/>
                  </a:lnTo>
                  <a:lnTo>
                    <a:pt x="10667" y="0"/>
                  </a:lnTo>
                  <a:lnTo>
                    <a:pt x="7619" y="1524"/>
                  </a:lnTo>
                  <a:lnTo>
                    <a:pt x="6095" y="3048"/>
                  </a:lnTo>
                  <a:lnTo>
                    <a:pt x="4571" y="3048"/>
                  </a:lnTo>
                  <a:lnTo>
                    <a:pt x="3047" y="4572"/>
                  </a:lnTo>
                  <a:close/>
                </a:path>
              </a:pathLst>
            </a:custGeom>
            <a:solidFill>
              <a:srgbClr val="6F6F6E"/>
            </a:solidFill>
          </p:spPr>
          <p:txBody>
            <a:bodyPr wrap="square" lIns="0" tIns="0" rIns="0" bIns="0" rtlCol="0">
              <a:noAutofit/>
            </a:bodyPr>
            <a:lstStyle/>
            <a:p>
              <a:endParaRPr sz="700"/>
            </a:p>
          </p:txBody>
        </p:sp>
        <p:sp>
          <p:nvSpPr>
            <p:cNvPr id="2371" name="object 2412"/>
            <p:cNvSpPr/>
            <p:nvPr/>
          </p:nvSpPr>
          <p:spPr>
            <a:xfrm>
              <a:off x="5030133" y="5830752"/>
              <a:ext cx="65674" cy="60763"/>
            </a:xfrm>
            <a:custGeom>
              <a:avLst/>
              <a:gdLst/>
              <a:ahLst/>
              <a:cxnLst/>
              <a:rect l="l" t="t" r="r" b="b"/>
              <a:pathLst>
                <a:path w="24383" h="22859">
                  <a:moveTo>
                    <a:pt x="12191" y="0"/>
                  </a:moveTo>
                  <a:lnTo>
                    <a:pt x="15239" y="0"/>
                  </a:lnTo>
                  <a:lnTo>
                    <a:pt x="18287" y="1524"/>
                  </a:lnTo>
                  <a:lnTo>
                    <a:pt x="19811" y="3048"/>
                  </a:lnTo>
                  <a:lnTo>
                    <a:pt x="21335" y="3048"/>
                  </a:lnTo>
                  <a:lnTo>
                    <a:pt x="22859" y="4572"/>
                  </a:lnTo>
                  <a:lnTo>
                    <a:pt x="24383" y="7620"/>
                  </a:lnTo>
                  <a:lnTo>
                    <a:pt x="24383" y="15240"/>
                  </a:lnTo>
                  <a:lnTo>
                    <a:pt x="22859" y="16764"/>
                  </a:lnTo>
                  <a:lnTo>
                    <a:pt x="21335" y="19812"/>
                  </a:lnTo>
                  <a:lnTo>
                    <a:pt x="19811" y="19812"/>
                  </a:lnTo>
                  <a:lnTo>
                    <a:pt x="18287" y="21336"/>
                  </a:lnTo>
                  <a:lnTo>
                    <a:pt x="15239" y="21336"/>
                  </a:lnTo>
                  <a:lnTo>
                    <a:pt x="12191" y="22860"/>
                  </a:lnTo>
                  <a:lnTo>
                    <a:pt x="10667" y="21336"/>
                  </a:lnTo>
                  <a:lnTo>
                    <a:pt x="7619" y="21336"/>
                  </a:lnTo>
                  <a:lnTo>
                    <a:pt x="6095" y="19812"/>
                  </a:lnTo>
                  <a:lnTo>
                    <a:pt x="3047" y="19812"/>
                  </a:lnTo>
                  <a:lnTo>
                    <a:pt x="3047" y="16764"/>
                  </a:lnTo>
                  <a:lnTo>
                    <a:pt x="1524" y="15240"/>
                  </a:lnTo>
                  <a:lnTo>
                    <a:pt x="1524" y="13716"/>
                  </a:lnTo>
                  <a:lnTo>
                    <a:pt x="0" y="12192"/>
                  </a:lnTo>
                  <a:lnTo>
                    <a:pt x="1524" y="9144"/>
                  </a:lnTo>
                  <a:lnTo>
                    <a:pt x="1524" y="7620"/>
                  </a:lnTo>
                  <a:lnTo>
                    <a:pt x="3047" y="4572"/>
                  </a:lnTo>
                  <a:lnTo>
                    <a:pt x="3047" y="3048"/>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72" name="object 2413"/>
            <p:cNvSpPr/>
            <p:nvPr/>
          </p:nvSpPr>
          <p:spPr>
            <a:xfrm>
              <a:off x="5132753" y="5830752"/>
              <a:ext cx="65674" cy="60763"/>
            </a:xfrm>
            <a:custGeom>
              <a:avLst/>
              <a:gdLst/>
              <a:ahLst/>
              <a:cxnLst/>
              <a:rect l="l" t="t" r="r" b="b"/>
              <a:pathLst>
                <a:path w="24383" h="22859">
                  <a:moveTo>
                    <a:pt x="6095" y="3048"/>
                  </a:moveTo>
                  <a:lnTo>
                    <a:pt x="3047" y="3048"/>
                  </a:lnTo>
                  <a:lnTo>
                    <a:pt x="1524" y="4572"/>
                  </a:lnTo>
                  <a:lnTo>
                    <a:pt x="1524" y="9144"/>
                  </a:lnTo>
                  <a:lnTo>
                    <a:pt x="0" y="12192"/>
                  </a:lnTo>
                  <a:lnTo>
                    <a:pt x="1524" y="13716"/>
                  </a:lnTo>
                  <a:lnTo>
                    <a:pt x="1524" y="16764"/>
                  </a:lnTo>
                  <a:lnTo>
                    <a:pt x="3047" y="19812"/>
                  </a:lnTo>
                  <a:lnTo>
                    <a:pt x="6095" y="21336"/>
                  </a:lnTo>
                  <a:lnTo>
                    <a:pt x="10667" y="21336"/>
                  </a:lnTo>
                  <a:lnTo>
                    <a:pt x="12191" y="22860"/>
                  </a:lnTo>
                  <a:lnTo>
                    <a:pt x="15239" y="21336"/>
                  </a:lnTo>
                  <a:lnTo>
                    <a:pt x="19811" y="21336"/>
                  </a:lnTo>
                  <a:lnTo>
                    <a:pt x="21335" y="19812"/>
                  </a:lnTo>
                  <a:lnTo>
                    <a:pt x="22859" y="16764"/>
                  </a:lnTo>
                  <a:lnTo>
                    <a:pt x="24383" y="15240"/>
                  </a:lnTo>
                  <a:lnTo>
                    <a:pt x="24383" y="7620"/>
                  </a:lnTo>
                  <a:lnTo>
                    <a:pt x="22859" y="4572"/>
                  </a:lnTo>
                  <a:lnTo>
                    <a:pt x="21335" y="3048"/>
                  </a:lnTo>
                  <a:lnTo>
                    <a:pt x="19811" y="3048"/>
                  </a:lnTo>
                  <a:lnTo>
                    <a:pt x="18287" y="1524"/>
                  </a:lnTo>
                  <a:lnTo>
                    <a:pt x="15239" y="0"/>
                  </a:lnTo>
                  <a:lnTo>
                    <a:pt x="10667" y="0"/>
                  </a:lnTo>
                  <a:lnTo>
                    <a:pt x="7619" y="1524"/>
                  </a:lnTo>
                  <a:lnTo>
                    <a:pt x="6095" y="3048"/>
                  </a:lnTo>
                  <a:close/>
                </a:path>
              </a:pathLst>
            </a:custGeom>
            <a:solidFill>
              <a:srgbClr val="6F6F6E"/>
            </a:solidFill>
          </p:spPr>
          <p:txBody>
            <a:bodyPr wrap="square" lIns="0" tIns="0" rIns="0" bIns="0" rtlCol="0">
              <a:noAutofit/>
            </a:bodyPr>
            <a:lstStyle/>
            <a:p>
              <a:endParaRPr sz="700"/>
            </a:p>
          </p:txBody>
        </p:sp>
        <p:sp>
          <p:nvSpPr>
            <p:cNvPr id="2373" name="object 2414"/>
            <p:cNvSpPr/>
            <p:nvPr/>
          </p:nvSpPr>
          <p:spPr>
            <a:xfrm>
              <a:off x="5132753" y="5830752"/>
              <a:ext cx="65674" cy="60763"/>
            </a:xfrm>
            <a:custGeom>
              <a:avLst/>
              <a:gdLst/>
              <a:ahLst/>
              <a:cxnLst/>
              <a:rect l="l" t="t" r="r" b="b"/>
              <a:pathLst>
                <a:path w="24383" h="22859">
                  <a:moveTo>
                    <a:pt x="12191" y="0"/>
                  </a:moveTo>
                  <a:lnTo>
                    <a:pt x="15239" y="0"/>
                  </a:lnTo>
                  <a:lnTo>
                    <a:pt x="18287" y="1524"/>
                  </a:lnTo>
                  <a:lnTo>
                    <a:pt x="19811" y="3048"/>
                  </a:lnTo>
                  <a:lnTo>
                    <a:pt x="21335" y="3048"/>
                  </a:lnTo>
                  <a:lnTo>
                    <a:pt x="22859" y="4572"/>
                  </a:lnTo>
                  <a:lnTo>
                    <a:pt x="24383" y="7620"/>
                  </a:lnTo>
                  <a:lnTo>
                    <a:pt x="24383" y="15240"/>
                  </a:lnTo>
                  <a:lnTo>
                    <a:pt x="22859" y="16764"/>
                  </a:lnTo>
                  <a:lnTo>
                    <a:pt x="21335" y="19812"/>
                  </a:lnTo>
                  <a:lnTo>
                    <a:pt x="19811" y="19812"/>
                  </a:lnTo>
                  <a:lnTo>
                    <a:pt x="18287" y="21336"/>
                  </a:lnTo>
                  <a:lnTo>
                    <a:pt x="15239" y="21336"/>
                  </a:lnTo>
                  <a:lnTo>
                    <a:pt x="12191" y="22860"/>
                  </a:lnTo>
                  <a:lnTo>
                    <a:pt x="10667" y="21336"/>
                  </a:lnTo>
                  <a:lnTo>
                    <a:pt x="7619" y="21336"/>
                  </a:lnTo>
                  <a:lnTo>
                    <a:pt x="6095" y="19812"/>
                  </a:lnTo>
                  <a:lnTo>
                    <a:pt x="3047" y="19812"/>
                  </a:lnTo>
                  <a:lnTo>
                    <a:pt x="1524" y="16764"/>
                  </a:lnTo>
                  <a:lnTo>
                    <a:pt x="1524" y="13716"/>
                  </a:lnTo>
                  <a:lnTo>
                    <a:pt x="0" y="12192"/>
                  </a:lnTo>
                  <a:lnTo>
                    <a:pt x="1524" y="9144"/>
                  </a:lnTo>
                  <a:lnTo>
                    <a:pt x="1524" y="4572"/>
                  </a:lnTo>
                  <a:lnTo>
                    <a:pt x="3047" y="3048"/>
                  </a:lnTo>
                  <a:lnTo>
                    <a:pt x="6095" y="3048"/>
                  </a:lnTo>
                  <a:lnTo>
                    <a:pt x="7619" y="1524"/>
                  </a:lnTo>
                  <a:lnTo>
                    <a:pt x="10667" y="0"/>
                  </a:lnTo>
                  <a:lnTo>
                    <a:pt x="12191" y="0"/>
                  </a:lnTo>
                </a:path>
              </a:pathLst>
            </a:custGeom>
            <a:ln w="1524">
              <a:solidFill>
                <a:srgbClr val="1E1A16"/>
              </a:solidFill>
            </a:ln>
          </p:spPr>
          <p:txBody>
            <a:bodyPr wrap="square" lIns="0" tIns="0" rIns="0" bIns="0" rtlCol="0">
              <a:noAutofit/>
            </a:bodyPr>
            <a:lstStyle/>
            <a:p>
              <a:endParaRPr sz="700"/>
            </a:p>
          </p:txBody>
        </p:sp>
        <p:sp>
          <p:nvSpPr>
            <p:cNvPr id="2374" name="object 2415"/>
            <p:cNvSpPr/>
            <p:nvPr/>
          </p:nvSpPr>
          <p:spPr>
            <a:xfrm>
              <a:off x="4517031" y="5932029"/>
              <a:ext cx="69779" cy="56712"/>
            </a:xfrm>
            <a:custGeom>
              <a:avLst/>
              <a:gdLst/>
              <a:ahLst/>
              <a:cxnLst/>
              <a:rect l="l" t="t" r="r" b="b"/>
              <a:pathLst>
                <a:path w="25907" h="21335">
                  <a:moveTo>
                    <a:pt x="0" y="9144"/>
                  </a:moveTo>
                  <a:lnTo>
                    <a:pt x="0"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1524"/>
                  </a:lnTo>
                  <a:lnTo>
                    <a:pt x="15239" y="0"/>
                  </a:lnTo>
                  <a:lnTo>
                    <a:pt x="10667" y="0"/>
                  </a:lnTo>
                  <a:lnTo>
                    <a:pt x="7619" y="1524"/>
                  </a:lnTo>
                  <a:lnTo>
                    <a:pt x="6095" y="1524"/>
                  </a:lnTo>
                  <a:lnTo>
                    <a:pt x="4571" y="3048"/>
                  </a:lnTo>
                  <a:lnTo>
                    <a:pt x="3047" y="4572"/>
                  </a:lnTo>
                  <a:lnTo>
                    <a:pt x="1524" y="6096"/>
                  </a:lnTo>
                  <a:lnTo>
                    <a:pt x="0" y="9144"/>
                  </a:lnTo>
                  <a:close/>
                </a:path>
              </a:pathLst>
            </a:custGeom>
            <a:solidFill>
              <a:srgbClr val="4D4846"/>
            </a:solidFill>
          </p:spPr>
          <p:txBody>
            <a:bodyPr wrap="square" lIns="0" tIns="0" rIns="0" bIns="0" rtlCol="0">
              <a:noAutofit/>
            </a:bodyPr>
            <a:lstStyle/>
            <a:p>
              <a:endParaRPr sz="700"/>
            </a:p>
          </p:txBody>
        </p:sp>
        <p:sp>
          <p:nvSpPr>
            <p:cNvPr id="2375" name="object 2416"/>
            <p:cNvSpPr/>
            <p:nvPr/>
          </p:nvSpPr>
          <p:spPr>
            <a:xfrm>
              <a:off x="4517031" y="5932029"/>
              <a:ext cx="69779" cy="56712"/>
            </a:xfrm>
            <a:custGeom>
              <a:avLst/>
              <a:gdLst/>
              <a:ahLst/>
              <a:cxnLst/>
              <a:rect l="l" t="t" r="r" b="b"/>
              <a:pathLst>
                <a:path w="25907" h="21335">
                  <a:moveTo>
                    <a:pt x="13715"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3715" y="0"/>
                  </a:lnTo>
                </a:path>
              </a:pathLst>
            </a:custGeom>
            <a:ln w="1524">
              <a:solidFill>
                <a:srgbClr val="1E1A16"/>
              </a:solidFill>
            </a:ln>
          </p:spPr>
          <p:txBody>
            <a:bodyPr wrap="square" lIns="0" tIns="0" rIns="0" bIns="0" rtlCol="0">
              <a:noAutofit/>
            </a:bodyPr>
            <a:lstStyle/>
            <a:p>
              <a:endParaRPr sz="700"/>
            </a:p>
          </p:txBody>
        </p:sp>
        <p:sp>
          <p:nvSpPr>
            <p:cNvPr id="2376" name="object 2417"/>
            <p:cNvSpPr/>
            <p:nvPr/>
          </p:nvSpPr>
          <p:spPr>
            <a:xfrm>
              <a:off x="4619652" y="5932029"/>
              <a:ext cx="69779" cy="56712"/>
            </a:xfrm>
            <a:custGeom>
              <a:avLst/>
              <a:gdLst/>
              <a:ahLst/>
              <a:cxnLst/>
              <a:rect l="l" t="t" r="r" b="b"/>
              <a:pathLst>
                <a:path w="25907" h="21335">
                  <a:moveTo>
                    <a:pt x="0" y="9144"/>
                  </a:moveTo>
                  <a:lnTo>
                    <a:pt x="0"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1524"/>
                  </a:lnTo>
                  <a:lnTo>
                    <a:pt x="15239" y="0"/>
                  </a:lnTo>
                  <a:lnTo>
                    <a:pt x="10667" y="0"/>
                  </a:lnTo>
                  <a:lnTo>
                    <a:pt x="7619" y="1524"/>
                  </a:lnTo>
                  <a:lnTo>
                    <a:pt x="6095" y="1524"/>
                  </a:lnTo>
                  <a:lnTo>
                    <a:pt x="4571" y="3048"/>
                  </a:lnTo>
                  <a:lnTo>
                    <a:pt x="3047" y="4572"/>
                  </a:lnTo>
                  <a:lnTo>
                    <a:pt x="1524" y="6096"/>
                  </a:lnTo>
                  <a:lnTo>
                    <a:pt x="0" y="9144"/>
                  </a:lnTo>
                  <a:close/>
                </a:path>
              </a:pathLst>
            </a:custGeom>
            <a:solidFill>
              <a:srgbClr val="FFFFFF"/>
            </a:solidFill>
          </p:spPr>
          <p:txBody>
            <a:bodyPr wrap="square" lIns="0" tIns="0" rIns="0" bIns="0" rtlCol="0">
              <a:noAutofit/>
            </a:bodyPr>
            <a:lstStyle/>
            <a:p>
              <a:endParaRPr sz="700"/>
            </a:p>
          </p:txBody>
        </p:sp>
        <p:sp>
          <p:nvSpPr>
            <p:cNvPr id="2377" name="object 2418"/>
            <p:cNvSpPr/>
            <p:nvPr/>
          </p:nvSpPr>
          <p:spPr>
            <a:xfrm>
              <a:off x="4619652" y="5932029"/>
              <a:ext cx="69779" cy="56712"/>
            </a:xfrm>
            <a:custGeom>
              <a:avLst/>
              <a:gdLst/>
              <a:ahLst/>
              <a:cxnLst/>
              <a:rect l="l" t="t" r="r" b="b"/>
              <a:pathLst>
                <a:path w="25907" h="21335">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78" name="object 2419"/>
            <p:cNvSpPr/>
            <p:nvPr/>
          </p:nvSpPr>
          <p:spPr>
            <a:xfrm>
              <a:off x="4722272" y="5932029"/>
              <a:ext cx="69779" cy="56712"/>
            </a:xfrm>
            <a:custGeom>
              <a:avLst/>
              <a:gdLst/>
              <a:ahLst/>
              <a:cxnLst/>
              <a:rect l="l" t="t" r="r" b="b"/>
              <a:pathLst>
                <a:path w="25907" h="21335">
                  <a:moveTo>
                    <a:pt x="0" y="9144"/>
                  </a:moveTo>
                  <a:lnTo>
                    <a:pt x="0" y="13716"/>
                  </a:lnTo>
                  <a:lnTo>
                    <a:pt x="1524" y="15240"/>
                  </a:lnTo>
                  <a:lnTo>
                    <a:pt x="3047" y="16764"/>
                  </a:lnTo>
                  <a:lnTo>
                    <a:pt x="4571" y="18288"/>
                  </a:lnTo>
                  <a:lnTo>
                    <a:pt x="6095" y="19812"/>
                  </a:lnTo>
                  <a:lnTo>
                    <a:pt x="9143"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1524"/>
                  </a:lnTo>
                  <a:lnTo>
                    <a:pt x="15239" y="0"/>
                  </a:lnTo>
                  <a:lnTo>
                    <a:pt x="10667" y="0"/>
                  </a:lnTo>
                  <a:lnTo>
                    <a:pt x="9143" y="1524"/>
                  </a:lnTo>
                  <a:lnTo>
                    <a:pt x="6095" y="1524"/>
                  </a:lnTo>
                  <a:lnTo>
                    <a:pt x="4571" y="3048"/>
                  </a:lnTo>
                  <a:lnTo>
                    <a:pt x="3047" y="4572"/>
                  </a:lnTo>
                  <a:lnTo>
                    <a:pt x="1524" y="6096"/>
                  </a:lnTo>
                  <a:lnTo>
                    <a:pt x="0" y="9144"/>
                  </a:lnTo>
                  <a:close/>
                </a:path>
              </a:pathLst>
            </a:custGeom>
            <a:solidFill>
              <a:srgbClr val="4D4846"/>
            </a:solidFill>
          </p:spPr>
          <p:txBody>
            <a:bodyPr wrap="square" lIns="0" tIns="0" rIns="0" bIns="0" rtlCol="0">
              <a:noAutofit/>
            </a:bodyPr>
            <a:lstStyle/>
            <a:p>
              <a:endParaRPr sz="700"/>
            </a:p>
          </p:txBody>
        </p:sp>
        <p:sp>
          <p:nvSpPr>
            <p:cNvPr id="2379" name="object 2420"/>
            <p:cNvSpPr/>
            <p:nvPr/>
          </p:nvSpPr>
          <p:spPr>
            <a:xfrm>
              <a:off x="4722272" y="5932029"/>
              <a:ext cx="69779" cy="56712"/>
            </a:xfrm>
            <a:custGeom>
              <a:avLst/>
              <a:gdLst/>
              <a:ahLst/>
              <a:cxnLst/>
              <a:rect l="l" t="t" r="r" b="b"/>
              <a:pathLst>
                <a:path w="25907" h="21335">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9143"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9143" y="0"/>
                  </a:lnTo>
                  <a:lnTo>
                    <a:pt x="12191" y="0"/>
                  </a:lnTo>
                </a:path>
              </a:pathLst>
            </a:custGeom>
            <a:ln w="1524">
              <a:solidFill>
                <a:srgbClr val="1E1A16"/>
              </a:solidFill>
            </a:ln>
          </p:spPr>
          <p:txBody>
            <a:bodyPr wrap="square" lIns="0" tIns="0" rIns="0" bIns="0" rtlCol="0">
              <a:noAutofit/>
            </a:bodyPr>
            <a:lstStyle/>
            <a:p>
              <a:endParaRPr sz="700"/>
            </a:p>
          </p:txBody>
        </p:sp>
        <p:sp>
          <p:nvSpPr>
            <p:cNvPr id="2380" name="object 2421"/>
            <p:cNvSpPr/>
            <p:nvPr/>
          </p:nvSpPr>
          <p:spPr>
            <a:xfrm>
              <a:off x="4824892" y="5932029"/>
              <a:ext cx="69779" cy="56712"/>
            </a:xfrm>
            <a:custGeom>
              <a:avLst/>
              <a:gdLst/>
              <a:ahLst/>
              <a:cxnLst/>
              <a:rect l="l" t="t" r="r" b="b"/>
              <a:pathLst>
                <a:path w="25907" h="21335">
                  <a:moveTo>
                    <a:pt x="0" y="9144"/>
                  </a:moveTo>
                  <a:lnTo>
                    <a:pt x="0" y="13716"/>
                  </a:lnTo>
                  <a:lnTo>
                    <a:pt x="1524" y="15240"/>
                  </a:lnTo>
                  <a:lnTo>
                    <a:pt x="3047" y="16764"/>
                  </a:lnTo>
                  <a:lnTo>
                    <a:pt x="4571" y="18288"/>
                  </a:lnTo>
                  <a:lnTo>
                    <a:pt x="6095" y="19812"/>
                  </a:lnTo>
                  <a:lnTo>
                    <a:pt x="9143"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1524"/>
                  </a:lnTo>
                  <a:lnTo>
                    <a:pt x="15239" y="0"/>
                  </a:lnTo>
                  <a:lnTo>
                    <a:pt x="10667" y="0"/>
                  </a:lnTo>
                  <a:lnTo>
                    <a:pt x="9143" y="1524"/>
                  </a:lnTo>
                  <a:lnTo>
                    <a:pt x="6095" y="1524"/>
                  </a:lnTo>
                  <a:lnTo>
                    <a:pt x="4571" y="3048"/>
                  </a:lnTo>
                  <a:lnTo>
                    <a:pt x="3047" y="4572"/>
                  </a:lnTo>
                  <a:lnTo>
                    <a:pt x="1524" y="6096"/>
                  </a:lnTo>
                  <a:lnTo>
                    <a:pt x="0" y="9144"/>
                  </a:lnTo>
                  <a:close/>
                </a:path>
              </a:pathLst>
            </a:custGeom>
            <a:solidFill>
              <a:srgbClr val="FFFFFF"/>
            </a:solidFill>
          </p:spPr>
          <p:txBody>
            <a:bodyPr wrap="square" lIns="0" tIns="0" rIns="0" bIns="0" rtlCol="0">
              <a:noAutofit/>
            </a:bodyPr>
            <a:lstStyle/>
            <a:p>
              <a:endParaRPr sz="700"/>
            </a:p>
          </p:txBody>
        </p:sp>
        <p:sp>
          <p:nvSpPr>
            <p:cNvPr id="2381" name="object 2422"/>
            <p:cNvSpPr/>
            <p:nvPr/>
          </p:nvSpPr>
          <p:spPr>
            <a:xfrm>
              <a:off x="4824892" y="5932029"/>
              <a:ext cx="69779" cy="56712"/>
            </a:xfrm>
            <a:custGeom>
              <a:avLst/>
              <a:gdLst/>
              <a:ahLst/>
              <a:cxnLst/>
              <a:rect l="l" t="t" r="r" b="b"/>
              <a:pathLst>
                <a:path w="25907" h="21335">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82" name="object 2423"/>
            <p:cNvSpPr/>
            <p:nvPr/>
          </p:nvSpPr>
          <p:spPr>
            <a:xfrm>
              <a:off x="4927513" y="5932029"/>
              <a:ext cx="65674" cy="56712"/>
            </a:xfrm>
            <a:custGeom>
              <a:avLst/>
              <a:gdLst/>
              <a:ahLst/>
              <a:cxnLst/>
              <a:rect l="l" t="t" r="r" b="b"/>
              <a:pathLst>
                <a:path w="24383" h="21335">
                  <a:moveTo>
                    <a:pt x="3047" y="4572"/>
                  </a:moveTo>
                  <a:lnTo>
                    <a:pt x="1524" y="6096"/>
                  </a:lnTo>
                  <a:lnTo>
                    <a:pt x="1524" y="9144"/>
                  </a:lnTo>
                  <a:lnTo>
                    <a:pt x="0" y="10668"/>
                  </a:lnTo>
                  <a:lnTo>
                    <a:pt x="1524"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1524"/>
                  </a:lnTo>
                  <a:lnTo>
                    <a:pt x="15239" y="0"/>
                  </a:lnTo>
                  <a:lnTo>
                    <a:pt x="10667" y="0"/>
                  </a:lnTo>
                  <a:lnTo>
                    <a:pt x="7619" y="1524"/>
                  </a:lnTo>
                  <a:lnTo>
                    <a:pt x="6095" y="1524"/>
                  </a:lnTo>
                  <a:lnTo>
                    <a:pt x="4571" y="3048"/>
                  </a:lnTo>
                  <a:lnTo>
                    <a:pt x="3047" y="4572"/>
                  </a:lnTo>
                  <a:close/>
                </a:path>
              </a:pathLst>
            </a:custGeom>
            <a:solidFill>
              <a:srgbClr val="1E1A16"/>
            </a:solidFill>
          </p:spPr>
          <p:txBody>
            <a:bodyPr wrap="square" lIns="0" tIns="0" rIns="0" bIns="0" rtlCol="0">
              <a:noAutofit/>
            </a:bodyPr>
            <a:lstStyle/>
            <a:p>
              <a:endParaRPr sz="700"/>
            </a:p>
          </p:txBody>
        </p:sp>
        <p:sp>
          <p:nvSpPr>
            <p:cNvPr id="2383" name="object 2424"/>
            <p:cNvSpPr/>
            <p:nvPr/>
          </p:nvSpPr>
          <p:spPr>
            <a:xfrm>
              <a:off x="4927513" y="5932029"/>
              <a:ext cx="65674" cy="56712"/>
            </a:xfrm>
            <a:custGeom>
              <a:avLst/>
              <a:gdLst/>
              <a:ahLst/>
              <a:cxnLst/>
              <a:rect l="l" t="t" r="r" b="b"/>
              <a:pathLst>
                <a:path w="24383" h="21335">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1524" y="13716"/>
                  </a:lnTo>
                  <a:lnTo>
                    <a:pt x="0" y="10668"/>
                  </a:lnTo>
                  <a:lnTo>
                    <a:pt x="1524"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84" name="object 2425"/>
            <p:cNvSpPr/>
            <p:nvPr/>
          </p:nvSpPr>
          <p:spPr>
            <a:xfrm>
              <a:off x="5030133" y="5932029"/>
              <a:ext cx="65674" cy="56712"/>
            </a:xfrm>
            <a:custGeom>
              <a:avLst/>
              <a:gdLst/>
              <a:ahLst/>
              <a:cxnLst/>
              <a:rect l="l" t="t" r="r" b="b"/>
              <a:pathLst>
                <a:path w="24383" h="21335">
                  <a:moveTo>
                    <a:pt x="3047" y="4572"/>
                  </a:moveTo>
                  <a:lnTo>
                    <a:pt x="1524" y="6096"/>
                  </a:lnTo>
                  <a:lnTo>
                    <a:pt x="1524" y="9144"/>
                  </a:lnTo>
                  <a:lnTo>
                    <a:pt x="0" y="10668"/>
                  </a:lnTo>
                  <a:lnTo>
                    <a:pt x="1524"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1524"/>
                  </a:lnTo>
                  <a:lnTo>
                    <a:pt x="15239" y="0"/>
                  </a:lnTo>
                  <a:lnTo>
                    <a:pt x="10667" y="0"/>
                  </a:lnTo>
                  <a:lnTo>
                    <a:pt x="7619" y="1524"/>
                  </a:lnTo>
                  <a:lnTo>
                    <a:pt x="6095" y="1524"/>
                  </a:lnTo>
                  <a:lnTo>
                    <a:pt x="4571" y="3048"/>
                  </a:lnTo>
                  <a:lnTo>
                    <a:pt x="3047" y="4572"/>
                  </a:lnTo>
                  <a:close/>
                </a:path>
              </a:pathLst>
            </a:custGeom>
            <a:solidFill>
              <a:srgbClr val="37312F"/>
            </a:solidFill>
          </p:spPr>
          <p:txBody>
            <a:bodyPr wrap="square" lIns="0" tIns="0" rIns="0" bIns="0" rtlCol="0">
              <a:noAutofit/>
            </a:bodyPr>
            <a:lstStyle/>
            <a:p>
              <a:endParaRPr sz="700"/>
            </a:p>
          </p:txBody>
        </p:sp>
        <p:sp>
          <p:nvSpPr>
            <p:cNvPr id="2385" name="object 2426"/>
            <p:cNvSpPr/>
            <p:nvPr/>
          </p:nvSpPr>
          <p:spPr>
            <a:xfrm>
              <a:off x="5030133" y="5932029"/>
              <a:ext cx="65674" cy="56712"/>
            </a:xfrm>
            <a:custGeom>
              <a:avLst/>
              <a:gdLst/>
              <a:ahLst/>
              <a:cxnLst/>
              <a:rect l="l" t="t" r="r" b="b"/>
              <a:pathLst>
                <a:path w="24383" h="21335">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3047" y="18288"/>
                  </a:lnTo>
                  <a:lnTo>
                    <a:pt x="3047" y="16764"/>
                  </a:lnTo>
                  <a:lnTo>
                    <a:pt x="1524" y="15240"/>
                  </a:lnTo>
                  <a:lnTo>
                    <a:pt x="1524" y="13716"/>
                  </a:lnTo>
                  <a:lnTo>
                    <a:pt x="0" y="10668"/>
                  </a:lnTo>
                  <a:lnTo>
                    <a:pt x="1524" y="9144"/>
                  </a:lnTo>
                  <a:lnTo>
                    <a:pt x="1524" y="6096"/>
                  </a:lnTo>
                  <a:lnTo>
                    <a:pt x="3047"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86" name="object 2427"/>
            <p:cNvSpPr/>
            <p:nvPr/>
          </p:nvSpPr>
          <p:spPr>
            <a:xfrm>
              <a:off x="5132753" y="5932029"/>
              <a:ext cx="65674" cy="56712"/>
            </a:xfrm>
            <a:custGeom>
              <a:avLst/>
              <a:gdLst/>
              <a:ahLst/>
              <a:cxnLst/>
              <a:rect l="l" t="t" r="r" b="b"/>
              <a:pathLst>
                <a:path w="24383" h="21335">
                  <a:moveTo>
                    <a:pt x="6095" y="1524"/>
                  </a:moveTo>
                  <a:lnTo>
                    <a:pt x="3047" y="3048"/>
                  </a:lnTo>
                  <a:lnTo>
                    <a:pt x="1524" y="4572"/>
                  </a:lnTo>
                  <a:lnTo>
                    <a:pt x="1524" y="9144"/>
                  </a:lnTo>
                  <a:lnTo>
                    <a:pt x="0" y="10668"/>
                  </a:lnTo>
                  <a:lnTo>
                    <a:pt x="1524" y="13716"/>
                  </a:lnTo>
                  <a:lnTo>
                    <a:pt x="1524" y="16764"/>
                  </a:lnTo>
                  <a:lnTo>
                    <a:pt x="3047"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1524"/>
                  </a:lnTo>
                  <a:lnTo>
                    <a:pt x="15239" y="0"/>
                  </a:lnTo>
                  <a:lnTo>
                    <a:pt x="10667" y="0"/>
                  </a:lnTo>
                  <a:lnTo>
                    <a:pt x="7619" y="1524"/>
                  </a:lnTo>
                  <a:lnTo>
                    <a:pt x="6095" y="1524"/>
                  </a:lnTo>
                  <a:close/>
                </a:path>
              </a:pathLst>
            </a:custGeom>
            <a:solidFill>
              <a:srgbClr val="FFFFFF"/>
            </a:solidFill>
          </p:spPr>
          <p:txBody>
            <a:bodyPr wrap="square" lIns="0" tIns="0" rIns="0" bIns="0" rtlCol="0">
              <a:noAutofit/>
            </a:bodyPr>
            <a:lstStyle/>
            <a:p>
              <a:endParaRPr sz="700"/>
            </a:p>
          </p:txBody>
        </p:sp>
        <p:sp>
          <p:nvSpPr>
            <p:cNvPr id="2387" name="object 2428"/>
            <p:cNvSpPr/>
            <p:nvPr/>
          </p:nvSpPr>
          <p:spPr>
            <a:xfrm>
              <a:off x="5132753" y="5932029"/>
              <a:ext cx="65674" cy="56712"/>
            </a:xfrm>
            <a:custGeom>
              <a:avLst/>
              <a:gdLst/>
              <a:ahLst/>
              <a:cxnLst/>
              <a:rect l="l" t="t" r="r" b="b"/>
              <a:pathLst>
                <a:path w="24383" h="21335">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3047" y="18288"/>
                  </a:lnTo>
                  <a:lnTo>
                    <a:pt x="1524" y="16764"/>
                  </a:lnTo>
                  <a:lnTo>
                    <a:pt x="1524" y="13716"/>
                  </a:lnTo>
                  <a:lnTo>
                    <a:pt x="0" y="10668"/>
                  </a:lnTo>
                  <a:lnTo>
                    <a:pt x="1524" y="9144"/>
                  </a:lnTo>
                  <a:lnTo>
                    <a:pt x="1524"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88" name="object 2429"/>
            <p:cNvSpPr/>
            <p:nvPr/>
          </p:nvSpPr>
          <p:spPr>
            <a:xfrm>
              <a:off x="4517031" y="6029254"/>
              <a:ext cx="69779" cy="56715"/>
            </a:xfrm>
            <a:custGeom>
              <a:avLst/>
              <a:gdLst/>
              <a:ahLst/>
              <a:cxnLst/>
              <a:rect l="l" t="t" r="r" b="b"/>
              <a:pathLst>
                <a:path w="25907" h="21336">
                  <a:moveTo>
                    <a:pt x="13715" y="0"/>
                  </a:moveTo>
                  <a:lnTo>
                    <a:pt x="7619"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3715" y="0"/>
                  </a:lnTo>
                  <a:close/>
                </a:path>
              </a:pathLst>
            </a:custGeom>
            <a:solidFill>
              <a:srgbClr val="6F6F6E"/>
            </a:solidFill>
          </p:spPr>
          <p:txBody>
            <a:bodyPr wrap="square" lIns="0" tIns="0" rIns="0" bIns="0" rtlCol="0">
              <a:noAutofit/>
            </a:bodyPr>
            <a:lstStyle/>
            <a:p>
              <a:endParaRPr sz="700"/>
            </a:p>
          </p:txBody>
        </p:sp>
        <p:sp>
          <p:nvSpPr>
            <p:cNvPr id="2389" name="object 2430"/>
            <p:cNvSpPr/>
            <p:nvPr/>
          </p:nvSpPr>
          <p:spPr>
            <a:xfrm>
              <a:off x="4517031" y="6029254"/>
              <a:ext cx="69779" cy="56715"/>
            </a:xfrm>
            <a:custGeom>
              <a:avLst/>
              <a:gdLst/>
              <a:ahLst/>
              <a:cxnLst/>
              <a:rect l="l" t="t" r="r" b="b"/>
              <a:pathLst>
                <a:path w="25907" h="21336">
                  <a:moveTo>
                    <a:pt x="13715"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3715" y="0"/>
                  </a:lnTo>
                </a:path>
              </a:pathLst>
            </a:custGeom>
            <a:ln w="1524">
              <a:solidFill>
                <a:srgbClr val="1E1A16"/>
              </a:solidFill>
            </a:ln>
          </p:spPr>
          <p:txBody>
            <a:bodyPr wrap="square" lIns="0" tIns="0" rIns="0" bIns="0" rtlCol="0">
              <a:noAutofit/>
            </a:bodyPr>
            <a:lstStyle/>
            <a:p>
              <a:endParaRPr sz="700"/>
            </a:p>
          </p:txBody>
        </p:sp>
        <p:sp>
          <p:nvSpPr>
            <p:cNvPr id="2390" name="object 2431"/>
            <p:cNvSpPr/>
            <p:nvPr/>
          </p:nvSpPr>
          <p:spPr>
            <a:xfrm>
              <a:off x="4619652" y="6029254"/>
              <a:ext cx="69779" cy="56715"/>
            </a:xfrm>
            <a:custGeom>
              <a:avLst/>
              <a:gdLst/>
              <a:ahLst/>
              <a:cxnLst/>
              <a:rect l="l" t="t" r="r" b="b"/>
              <a:pathLst>
                <a:path w="25907" h="21336">
                  <a:moveTo>
                    <a:pt x="13715" y="0"/>
                  </a:moveTo>
                  <a:lnTo>
                    <a:pt x="7619"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3715" y="0"/>
                  </a:lnTo>
                  <a:close/>
                </a:path>
              </a:pathLst>
            </a:custGeom>
            <a:solidFill>
              <a:srgbClr val="37312F"/>
            </a:solidFill>
          </p:spPr>
          <p:txBody>
            <a:bodyPr wrap="square" lIns="0" tIns="0" rIns="0" bIns="0" rtlCol="0">
              <a:noAutofit/>
            </a:bodyPr>
            <a:lstStyle/>
            <a:p>
              <a:endParaRPr sz="700"/>
            </a:p>
          </p:txBody>
        </p:sp>
        <p:sp>
          <p:nvSpPr>
            <p:cNvPr id="2391" name="object 2432"/>
            <p:cNvSpPr/>
            <p:nvPr/>
          </p:nvSpPr>
          <p:spPr>
            <a:xfrm>
              <a:off x="4619652" y="6029254"/>
              <a:ext cx="69779" cy="56715"/>
            </a:xfrm>
            <a:custGeom>
              <a:avLst/>
              <a:gdLst/>
              <a:ahLst/>
              <a:cxnLst/>
              <a:rect l="l" t="t" r="r" b="b"/>
              <a:pathLst>
                <a:path w="25907" h="21336">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92" name="object 2433"/>
            <p:cNvSpPr/>
            <p:nvPr/>
          </p:nvSpPr>
          <p:spPr>
            <a:xfrm>
              <a:off x="4722272" y="6029254"/>
              <a:ext cx="69779" cy="56715"/>
            </a:xfrm>
            <a:custGeom>
              <a:avLst/>
              <a:gdLst/>
              <a:ahLst/>
              <a:cxnLst/>
              <a:rect l="l" t="t" r="r" b="b"/>
              <a:pathLst>
                <a:path w="25907" h="21336">
                  <a:moveTo>
                    <a:pt x="12191" y="0"/>
                  </a:moveTo>
                  <a:lnTo>
                    <a:pt x="9143"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9143"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2191" y="0"/>
                  </a:lnTo>
                  <a:close/>
                </a:path>
              </a:pathLst>
            </a:custGeom>
            <a:solidFill>
              <a:srgbClr val="6F6F6E"/>
            </a:solidFill>
          </p:spPr>
          <p:txBody>
            <a:bodyPr wrap="square" lIns="0" tIns="0" rIns="0" bIns="0" rtlCol="0">
              <a:noAutofit/>
            </a:bodyPr>
            <a:lstStyle/>
            <a:p>
              <a:endParaRPr sz="700"/>
            </a:p>
          </p:txBody>
        </p:sp>
        <p:sp>
          <p:nvSpPr>
            <p:cNvPr id="2393" name="object 2434"/>
            <p:cNvSpPr/>
            <p:nvPr/>
          </p:nvSpPr>
          <p:spPr>
            <a:xfrm>
              <a:off x="4722272" y="6029254"/>
              <a:ext cx="69779" cy="56715"/>
            </a:xfrm>
            <a:custGeom>
              <a:avLst/>
              <a:gdLst/>
              <a:ahLst/>
              <a:cxnLst/>
              <a:rect l="l" t="t" r="r" b="b"/>
              <a:pathLst>
                <a:path w="25907" h="21336">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9143"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9143" y="0"/>
                  </a:lnTo>
                  <a:lnTo>
                    <a:pt x="12191" y="0"/>
                  </a:lnTo>
                </a:path>
              </a:pathLst>
            </a:custGeom>
            <a:ln w="1524">
              <a:solidFill>
                <a:srgbClr val="1E1A16"/>
              </a:solidFill>
            </a:ln>
          </p:spPr>
          <p:txBody>
            <a:bodyPr wrap="square" lIns="0" tIns="0" rIns="0" bIns="0" rtlCol="0">
              <a:noAutofit/>
            </a:bodyPr>
            <a:lstStyle/>
            <a:p>
              <a:endParaRPr sz="700"/>
            </a:p>
          </p:txBody>
        </p:sp>
        <p:sp>
          <p:nvSpPr>
            <p:cNvPr id="2394" name="object 2435"/>
            <p:cNvSpPr/>
            <p:nvPr/>
          </p:nvSpPr>
          <p:spPr>
            <a:xfrm>
              <a:off x="4824892" y="6029254"/>
              <a:ext cx="69779" cy="56715"/>
            </a:xfrm>
            <a:custGeom>
              <a:avLst/>
              <a:gdLst/>
              <a:ahLst/>
              <a:cxnLst/>
              <a:rect l="l" t="t" r="r" b="b"/>
              <a:pathLst>
                <a:path w="25907" h="21336">
                  <a:moveTo>
                    <a:pt x="12191" y="0"/>
                  </a:moveTo>
                  <a:lnTo>
                    <a:pt x="9143" y="0"/>
                  </a:lnTo>
                  <a:lnTo>
                    <a:pt x="6095" y="1524"/>
                  </a:lnTo>
                  <a:lnTo>
                    <a:pt x="4571" y="3048"/>
                  </a:lnTo>
                  <a:lnTo>
                    <a:pt x="3047" y="4572"/>
                  </a:lnTo>
                  <a:lnTo>
                    <a:pt x="1524" y="6096"/>
                  </a:lnTo>
                  <a:lnTo>
                    <a:pt x="0" y="9144"/>
                  </a:lnTo>
                  <a:lnTo>
                    <a:pt x="0" y="13716"/>
                  </a:lnTo>
                  <a:lnTo>
                    <a:pt x="1524" y="15240"/>
                  </a:lnTo>
                  <a:lnTo>
                    <a:pt x="3047" y="16764"/>
                  </a:lnTo>
                  <a:lnTo>
                    <a:pt x="4571" y="18288"/>
                  </a:lnTo>
                  <a:lnTo>
                    <a:pt x="6095" y="19812"/>
                  </a:lnTo>
                  <a:lnTo>
                    <a:pt x="9143" y="21336"/>
                  </a:lnTo>
                  <a:lnTo>
                    <a:pt x="18287" y="21336"/>
                  </a:lnTo>
                  <a:lnTo>
                    <a:pt x="19811" y="19812"/>
                  </a:lnTo>
                  <a:lnTo>
                    <a:pt x="21335" y="18288"/>
                  </a:lnTo>
                  <a:lnTo>
                    <a:pt x="22859" y="16764"/>
                  </a:lnTo>
                  <a:lnTo>
                    <a:pt x="24383" y="15240"/>
                  </a:lnTo>
                  <a:lnTo>
                    <a:pt x="25907" y="13716"/>
                  </a:lnTo>
                  <a:lnTo>
                    <a:pt x="25907" y="9144"/>
                  </a:lnTo>
                  <a:lnTo>
                    <a:pt x="24383" y="6096"/>
                  </a:lnTo>
                  <a:lnTo>
                    <a:pt x="22859" y="4572"/>
                  </a:lnTo>
                  <a:lnTo>
                    <a:pt x="21335" y="3048"/>
                  </a:lnTo>
                  <a:lnTo>
                    <a:pt x="19811" y="1524"/>
                  </a:lnTo>
                  <a:lnTo>
                    <a:pt x="18287" y="0"/>
                  </a:lnTo>
                  <a:lnTo>
                    <a:pt x="12191" y="0"/>
                  </a:lnTo>
                  <a:close/>
                </a:path>
              </a:pathLst>
            </a:custGeom>
            <a:solidFill>
              <a:srgbClr val="C3C3C2"/>
            </a:solidFill>
          </p:spPr>
          <p:txBody>
            <a:bodyPr wrap="square" lIns="0" tIns="0" rIns="0" bIns="0" rtlCol="0">
              <a:noAutofit/>
            </a:bodyPr>
            <a:lstStyle/>
            <a:p>
              <a:endParaRPr sz="700"/>
            </a:p>
          </p:txBody>
        </p:sp>
        <p:sp>
          <p:nvSpPr>
            <p:cNvPr id="2395" name="object 2436"/>
            <p:cNvSpPr/>
            <p:nvPr/>
          </p:nvSpPr>
          <p:spPr>
            <a:xfrm>
              <a:off x="4824892" y="6029254"/>
              <a:ext cx="69779" cy="56715"/>
            </a:xfrm>
            <a:custGeom>
              <a:avLst/>
              <a:gdLst/>
              <a:ahLst/>
              <a:cxnLst/>
              <a:rect l="l" t="t" r="r" b="b"/>
              <a:pathLst>
                <a:path w="25907" h="21336">
                  <a:moveTo>
                    <a:pt x="12191" y="0"/>
                  </a:moveTo>
                  <a:lnTo>
                    <a:pt x="18287" y="0"/>
                  </a:lnTo>
                  <a:lnTo>
                    <a:pt x="19811" y="1524"/>
                  </a:lnTo>
                  <a:lnTo>
                    <a:pt x="21335" y="3048"/>
                  </a:lnTo>
                  <a:lnTo>
                    <a:pt x="22859" y="4572"/>
                  </a:lnTo>
                  <a:lnTo>
                    <a:pt x="24383" y="6096"/>
                  </a:lnTo>
                  <a:lnTo>
                    <a:pt x="25907" y="9144"/>
                  </a:lnTo>
                  <a:lnTo>
                    <a:pt x="25907" y="1371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0" y="13716"/>
                  </a:lnTo>
                  <a:lnTo>
                    <a:pt x="0"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96" name="object 2437"/>
            <p:cNvSpPr/>
            <p:nvPr/>
          </p:nvSpPr>
          <p:spPr>
            <a:xfrm>
              <a:off x="4927513" y="6029254"/>
              <a:ext cx="65674" cy="56715"/>
            </a:xfrm>
            <a:custGeom>
              <a:avLst/>
              <a:gdLst/>
              <a:ahLst/>
              <a:cxnLst/>
              <a:rect l="l" t="t" r="r" b="b"/>
              <a:pathLst>
                <a:path w="24383" h="21336">
                  <a:moveTo>
                    <a:pt x="12191" y="0"/>
                  </a:moveTo>
                  <a:lnTo>
                    <a:pt x="7619" y="0"/>
                  </a:lnTo>
                  <a:lnTo>
                    <a:pt x="6095" y="1524"/>
                  </a:lnTo>
                  <a:lnTo>
                    <a:pt x="4571" y="3048"/>
                  </a:lnTo>
                  <a:lnTo>
                    <a:pt x="3047" y="4572"/>
                  </a:lnTo>
                  <a:lnTo>
                    <a:pt x="1524" y="6096"/>
                  </a:lnTo>
                  <a:lnTo>
                    <a:pt x="1524" y="9144"/>
                  </a:lnTo>
                  <a:lnTo>
                    <a:pt x="0" y="10668"/>
                  </a:lnTo>
                  <a:lnTo>
                    <a:pt x="1524"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FFFFFF"/>
            </a:solidFill>
          </p:spPr>
          <p:txBody>
            <a:bodyPr wrap="square" lIns="0" tIns="0" rIns="0" bIns="0" rtlCol="0">
              <a:noAutofit/>
            </a:bodyPr>
            <a:lstStyle/>
            <a:p>
              <a:endParaRPr sz="700"/>
            </a:p>
          </p:txBody>
        </p:sp>
        <p:sp>
          <p:nvSpPr>
            <p:cNvPr id="2397" name="object 2438"/>
            <p:cNvSpPr/>
            <p:nvPr/>
          </p:nvSpPr>
          <p:spPr>
            <a:xfrm>
              <a:off x="4927513" y="6029254"/>
              <a:ext cx="65674" cy="56715"/>
            </a:xfrm>
            <a:custGeom>
              <a:avLst/>
              <a:gdLst/>
              <a:ahLst/>
              <a:cxnLst/>
              <a:rect l="l" t="t" r="r" b="b"/>
              <a:pathLst>
                <a:path w="24383" h="21336">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4571" y="18288"/>
                  </a:lnTo>
                  <a:lnTo>
                    <a:pt x="3047" y="16764"/>
                  </a:lnTo>
                  <a:lnTo>
                    <a:pt x="1524" y="15240"/>
                  </a:lnTo>
                  <a:lnTo>
                    <a:pt x="1524" y="13716"/>
                  </a:lnTo>
                  <a:lnTo>
                    <a:pt x="0" y="10668"/>
                  </a:lnTo>
                  <a:lnTo>
                    <a:pt x="1524" y="9144"/>
                  </a:lnTo>
                  <a:lnTo>
                    <a:pt x="1524" y="6096"/>
                  </a:lnTo>
                  <a:lnTo>
                    <a:pt x="3047" y="4572"/>
                  </a:lnTo>
                  <a:lnTo>
                    <a:pt x="4571"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398" name="object 2439"/>
            <p:cNvSpPr/>
            <p:nvPr/>
          </p:nvSpPr>
          <p:spPr>
            <a:xfrm>
              <a:off x="5030133" y="6029254"/>
              <a:ext cx="65674" cy="56715"/>
            </a:xfrm>
            <a:custGeom>
              <a:avLst/>
              <a:gdLst/>
              <a:ahLst/>
              <a:cxnLst/>
              <a:rect l="l" t="t" r="r" b="b"/>
              <a:pathLst>
                <a:path w="24383" h="21336">
                  <a:moveTo>
                    <a:pt x="12191" y="0"/>
                  </a:moveTo>
                  <a:lnTo>
                    <a:pt x="7619" y="0"/>
                  </a:lnTo>
                  <a:lnTo>
                    <a:pt x="6095" y="1524"/>
                  </a:lnTo>
                  <a:lnTo>
                    <a:pt x="4571" y="3048"/>
                  </a:lnTo>
                  <a:lnTo>
                    <a:pt x="3047" y="4572"/>
                  </a:lnTo>
                  <a:lnTo>
                    <a:pt x="1524" y="6096"/>
                  </a:lnTo>
                  <a:lnTo>
                    <a:pt x="1524" y="9144"/>
                  </a:lnTo>
                  <a:lnTo>
                    <a:pt x="0" y="10668"/>
                  </a:lnTo>
                  <a:lnTo>
                    <a:pt x="1524" y="13716"/>
                  </a:lnTo>
                  <a:lnTo>
                    <a:pt x="1524" y="15240"/>
                  </a:lnTo>
                  <a:lnTo>
                    <a:pt x="3047" y="16764"/>
                  </a:lnTo>
                  <a:lnTo>
                    <a:pt x="4571"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6F6F6E"/>
            </a:solidFill>
          </p:spPr>
          <p:txBody>
            <a:bodyPr wrap="square" lIns="0" tIns="0" rIns="0" bIns="0" rtlCol="0">
              <a:noAutofit/>
            </a:bodyPr>
            <a:lstStyle/>
            <a:p>
              <a:endParaRPr sz="700"/>
            </a:p>
          </p:txBody>
        </p:sp>
        <p:sp>
          <p:nvSpPr>
            <p:cNvPr id="2399" name="object 2440"/>
            <p:cNvSpPr/>
            <p:nvPr/>
          </p:nvSpPr>
          <p:spPr>
            <a:xfrm>
              <a:off x="5030133" y="6029254"/>
              <a:ext cx="65674" cy="56715"/>
            </a:xfrm>
            <a:custGeom>
              <a:avLst/>
              <a:gdLst/>
              <a:ahLst/>
              <a:cxnLst/>
              <a:rect l="l" t="t" r="r" b="b"/>
              <a:pathLst>
                <a:path w="24383" h="21336">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3047" y="18288"/>
                  </a:lnTo>
                  <a:lnTo>
                    <a:pt x="3047" y="16764"/>
                  </a:lnTo>
                  <a:lnTo>
                    <a:pt x="1524" y="15240"/>
                  </a:lnTo>
                  <a:lnTo>
                    <a:pt x="1524" y="13716"/>
                  </a:lnTo>
                  <a:lnTo>
                    <a:pt x="0" y="10668"/>
                  </a:lnTo>
                  <a:lnTo>
                    <a:pt x="1524" y="9144"/>
                  </a:lnTo>
                  <a:lnTo>
                    <a:pt x="1524" y="6096"/>
                  </a:lnTo>
                  <a:lnTo>
                    <a:pt x="3047"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400" name="object 2441"/>
            <p:cNvSpPr/>
            <p:nvPr/>
          </p:nvSpPr>
          <p:spPr>
            <a:xfrm>
              <a:off x="5132753" y="6029254"/>
              <a:ext cx="65674" cy="56715"/>
            </a:xfrm>
            <a:custGeom>
              <a:avLst/>
              <a:gdLst/>
              <a:ahLst/>
              <a:cxnLst/>
              <a:rect l="l" t="t" r="r" b="b"/>
              <a:pathLst>
                <a:path w="24383" h="21336">
                  <a:moveTo>
                    <a:pt x="12191" y="0"/>
                  </a:moveTo>
                  <a:lnTo>
                    <a:pt x="7619" y="0"/>
                  </a:lnTo>
                  <a:lnTo>
                    <a:pt x="6095" y="1524"/>
                  </a:lnTo>
                  <a:lnTo>
                    <a:pt x="3047" y="3048"/>
                  </a:lnTo>
                  <a:lnTo>
                    <a:pt x="1524" y="4572"/>
                  </a:lnTo>
                  <a:lnTo>
                    <a:pt x="1524" y="9144"/>
                  </a:lnTo>
                  <a:lnTo>
                    <a:pt x="0" y="10668"/>
                  </a:lnTo>
                  <a:lnTo>
                    <a:pt x="1524" y="13716"/>
                  </a:lnTo>
                  <a:lnTo>
                    <a:pt x="1524" y="16764"/>
                  </a:lnTo>
                  <a:lnTo>
                    <a:pt x="3047" y="18288"/>
                  </a:lnTo>
                  <a:lnTo>
                    <a:pt x="6095" y="19812"/>
                  </a:lnTo>
                  <a:lnTo>
                    <a:pt x="7619" y="21336"/>
                  </a:lnTo>
                  <a:lnTo>
                    <a:pt x="18287" y="21336"/>
                  </a:lnTo>
                  <a:lnTo>
                    <a:pt x="19811" y="19812"/>
                  </a:lnTo>
                  <a:lnTo>
                    <a:pt x="21335" y="18288"/>
                  </a:lnTo>
                  <a:lnTo>
                    <a:pt x="22859" y="16764"/>
                  </a:lnTo>
                  <a:lnTo>
                    <a:pt x="24383" y="15240"/>
                  </a:lnTo>
                  <a:lnTo>
                    <a:pt x="24383" y="6096"/>
                  </a:lnTo>
                  <a:lnTo>
                    <a:pt x="22859" y="4572"/>
                  </a:lnTo>
                  <a:lnTo>
                    <a:pt x="21335" y="3048"/>
                  </a:lnTo>
                  <a:lnTo>
                    <a:pt x="19811" y="1524"/>
                  </a:lnTo>
                  <a:lnTo>
                    <a:pt x="18287" y="0"/>
                  </a:lnTo>
                  <a:lnTo>
                    <a:pt x="12191" y="0"/>
                  </a:lnTo>
                  <a:close/>
                </a:path>
              </a:pathLst>
            </a:custGeom>
            <a:solidFill>
              <a:srgbClr val="6F6F6E"/>
            </a:solidFill>
          </p:spPr>
          <p:txBody>
            <a:bodyPr wrap="square" lIns="0" tIns="0" rIns="0" bIns="0" rtlCol="0">
              <a:noAutofit/>
            </a:bodyPr>
            <a:lstStyle/>
            <a:p>
              <a:endParaRPr sz="700"/>
            </a:p>
          </p:txBody>
        </p:sp>
        <p:sp>
          <p:nvSpPr>
            <p:cNvPr id="2401" name="object 2442"/>
            <p:cNvSpPr/>
            <p:nvPr/>
          </p:nvSpPr>
          <p:spPr>
            <a:xfrm>
              <a:off x="5132753" y="6029254"/>
              <a:ext cx="65674" cy="56715"/>
            </a:xfrm>
            <a:custGeom>
              <a:avLst/>
              <a:gdLst/>
              <a:ahLst/>
              <a:cxnLst/>
              <a:rect l="l" t="t" r="r" b="b"/>
              <a:pathLst>
                <a:path w="24383" h="21336">
                  <a:moveTo>
                    <a:pt x="12191" y="0"/>
                  </a:moveTo>
                  <a:lnTo>
                    <a:pt x="18287" y="0"/>
                  </a:lnTo>
                  <a:lnTo>
                    <a:pt x="19811" y="1524"/>
                  </a:lnTo>
                  <a:lnTo>
                    <a:pt x="21335" y="3048"/>
                  </a:lnTo>
                  <a:lnTo>
                    <a:pt x="22859" y="4572"/>
                  </a:lnTo>
                  <a:lnTo>
                    <a:pt x="24383" y="6096"/>
                  </a:lnTo>
                  <a:lnTo>
                    <a:pt x="24383" y="15240"/>
                  </a:lnTo>
                  <a:lnTo>
                    <a:pt x="22859" y="16764"/>
                  </a:lnTo>
                  <a:lnTo>
                    <a:pt x="21335" y="18288"/>
                  </a:lnTo>
                  <a:lnTo>
                    <a:pt x="19811" y="19812"/>
                  </a:lnTo>
                  <a:lnTo>
                    <a:pt x="18287" y="21336"/>
                  </a:lnTo>
                  <a:lnTo>
                    <a:pt x="7619" y="21336"/>
                  </a:lnTo>
                  <a:lnTo>
                    <a:pt x="6095" y="19812"/>
                  </a:lnTo>
                  <a:lnTo>
                    <a:pt x="3047" y="18288"/>
                  </a:lnTo>
                  <a:lnTo>
                    <a:pt x="1524" y="16764"/>
                  </a:lnTo>
                  <a:lnTo>
                    <a:pt x="1524" y="13716"/>
                  </a:lnTo>
                  <a:lnTo>
                    <a:pt x="0" y="10668"/>
                  </a:lnTo>
                  <a:lnTo>
                    <a:pt x="1524" y="9144"/>
                  </a:lnTo>
                  <a:lnTo>
                    <a:pt x="1524" y="4572"/>
                  </a:lnTo>
                  <a:lnTo>
                    <a:pt x="3047" y="3048"/>
                  </a:lnTo>
                  <a:lnTo>
                    <a:pt x="6095" y="1524"/>
                  </a:lnTo>
                  <a:lnTo>
                    <a:pt x="7619" y="0"/>
                  </a:lnTo>
                  <a:lnTo>
                    <a:pt x="12191" y="0"/>
                  </a:lnTo>
                </a:path>
              </a:pathLst>
            </a:custGeom>
            <a:ln w="1524">
              <a:solidFill>
                <a:srgbClr val="1E1A16"/>
              </a:solidFill>
            </a:ln>
          </p:spPr>
          <p:txBody>
            <a:bodyPr wrap="square" lIns="0" tIns="0" rIns="0" bIns="0" rtlCol="0">
              <a:noAutofit/>
            </a:bodyPr>
            <a:lstStyle/>
            <a:p>
              <a:endParaRPr sz="700"/>
            </a:p>
          </p:txBody>
        </p:sp>
        <p:sp>
          <p:nvSpPr>
            <p:cNvPr id="2402" name="object 2443"/>
            <p:cNvSpPr/>
            <p:nvPr/>
          </p:nvSpPr>
          <p:spPr>
            <a:xfrm>
              <a:off x="7406821" y="5478309"/>
              <a:ext cx="763493" cy="631967"/>
            </a:xfrm>
            <a:custGeom>
              <a:avLst/>
              <a:gdLst/>
              <a:ahLst/>
              <a:cxnLst/>
              <a:rect l="l" t="t" r="r" b="b"/>
              <a:pathLst>
                <a:path w="283463" h="237744">
                  <a:moveTo>
                    <a:pt x="0" y="237743"/>
                  </a:moveTo>
                  <a:lnTo>
                    <a:pt x="283463" y="237743"/>
                  </a:lnTo>
                  <a:lnTo>
                    <a:pt x="283463" y="0"/>
                  </a:lnTo>
                  <a:lnTo>
                    <a:pt x="0" y="0"/>
                  </a:lnTo>
                  <a:lnTo>
                    <a:pt x="0" y="237743"/>
                  </a:lnTo>
                  <a:close/>
                </a:path>
              </a:pathLst>
            </a:custGeom>
            <a:solidFill>
              <a:srgbClr val="1E1A16"/>
            </a:solidFill>
          </p:spPr>
          <p:txBody>
            <a:bodyPr wrap="square" lIns="0" tIns="0" rIns="0" bIns="0" rtlCol="0">
              <a:noAutofit/>
            </a:bodyPr>
            <a:lstStyle/>
            <a:p>
              <a:endParaRPr sz="700"/>
            </a:p>
          </p:txBody>
        </p:sp>
        <p:sp>
          <p:nvSpPr>
            <p:cNvPr id="2403" name="object 2444"/>
            <p:cNvSpPr/>
            <p:nvPr/>
          </p:nvSpPr>
          <p:spPr>
            <a:xfrm>
              <a:off x="7406821" y="5478309"/>
              <a:ext cx="763493" cy="631967"/>
            </a:xfrm>
            <a:custGeom>
              <a:avLst/>
              <a:gdLst/>
              <a:ahLst/>
              <a:cxnLst/>
              <a:rect l="l" t="t" r="r" b="b"/>
              <a:pathLst>
                <a:path w="283463" h="237744">
                  <a:moveTo>
                    <a:pt x="0" y="237743"/>
                  </a:moveTo>
                  <a:lnTo>
                    <a:pt x="283463" y="237743"/>
                  </a:lnTo>
                  <a:lnTo>
                    <a:pt x="283463" y="0"/>
                  </a:lnTo>
                  <a:lnTo>
                    <a:pt x="0" y="0"/>
                  </a:lnTo>
                  <a:lnTo>
                    <a:pt x="0" y="237743"/>
                  </a:lnTo>
                  <a:close/>
                </a:path>
              </a:pathLst>
            </a:custGeom>
            <a:ln w="1524">
              <a:solidFill>
                <a:srgbClr val="1E1A16"/>
              </a:solidFill>
            </a:ln>
          </p:spPr>
          <p:txBody>
            <a:bodyPr wrap="square" lIns="0" tIns="0" rIns="0" bIns="0" rtlCol="0">
              <a:noAutofit/>
            </a:bodyPr>
            <a:lstStyle/>
            <a:p>
              <a:endParaRPr sz="700"/>
            </a:p>
          </p:txBody>
        </p:sp>
        <p:sp>
          <p:nvSpPr>
            <p:cNvPr id="2404" name="object 2445"/>
            <p:cNvSpPr/>
            <p:nvPr/>
          </p:nvSpPr>
          <p:spPr>
            <a:xfrm>
              <a:off x="8051277" y="6004948"/>
              <a:ext cx="69782" cy="60763"/>
            </a:xfrm>
            <a:custGeom>
              <a:avLst/>
              <a:gdLst/>
              <a:ahLst/>
              <a:cxnLst/>
              <a:rect l="l" t="t" r="r" b="b"/>
              <a:pathLst>
                <a:path w="25908" h="22859">
                  <a:moveTo>
                    <a:pt x="12192" y="22859"/>
                  </a:moveTo>
                  <a:lnTo>
                    <a:pt x="16764" y="22859"/>
                  </a:lnTo>
                  <a:lnTo>
                    <a:pt x="19812" y="21335"/>
                  </a:lnTo>
                  <a:lnTo>
                    <a:pt x="21336" y="19811"/>
                  </a:lnTo>
                  <a:lnTo>
                    <a:pt x="22860" y="18287"/>
                  </a:lnTo>
                  <a:lnTo>
                    <a:pt x="24384" y="16763"/>
                  </a:lnTo>
                  <a:lnTo>
                    <a:pt x="24384" y="13715"/>
                  </a:lnTo>
                  <a:lnTo>
                    <a:pt x="25908" y="12191"/>
                  </a:lnTo>
                  <a:lnTo>
                    <a:pt x="24384" y="9143"/>
                  </a:lnTo>
                  <a:lnTo>
                    <a:pt x="24384" y="7619"/>
                  </a:lnTo>
                  <a:lnTo>
                    <a:pt x="22860" y="6095"/>
                  </a:lnTo>
                  <a:lnTo>
                    <a:pt x="21336" y="4571"/>
                  </a:lnTo>
                  <a:lnTo>
                    <a:pt x="19812" y="3047"/>
                  </a:lnTo>
                  <a:lnTo>
                    <a:pt x="16764" y="1523"/>
                  </a:lnTo>
                  <a:lnTo>
                    <a:pt x="15240" y="1523"/>
                  </a:lnTo>
                  <a:lnTo>
                    <a:pt x="12192" y="0"/>
                  </a:lnTo>
                  <a:lnTo>
                    <a:pt x="10668" y="1523"/>
                  </a:lnTo>
                  <a:lnTo>
                    <a:pt x="7620" y="1523"/>
                  </a:lnTo>
                  <a:lnTo>
                    <a:pt x="6096" y="3047"/>
                  </a:lnTo>
                  <a:lnTo>
                    <a:pt x="3048" y="4571"/>
                  </a:lnTo>
                  <a:lnTo>
                    <a:pt x="1524" y="6095"/>
                  </a:lnTo>
                  <a:lnTo>
                    <a:pt x="1524" y="7619"/>
                  </a:lnTo>
                  <a:lnTo>
                    <a:pt x="0" y="9143"/>
                  </a:lnTo>
                  <a:lnTo>
                    <a:pt x="0" y="13715"/>
                  </a:lnTo>
                  <a:lnTo>
                    <a:pt x="1524" y="16763"/>
                  </a:lnTo>
                  <a:lnTo>
                    <a:pt x="1524" y="18287"/>
                  </a:lnTo>
                  <a:lnTo>
                    <a:pt x="3048" y="19811"/>
                  </a:lnTo>
                  <a:lnTo>
                    <a:pt x="6096" y="21335"/>
                  </a:lnTo>
                  <a:lnTo>
                    <a:pt x="7620" y="22859"/>
                  </a:lnTo>
                  <a:lnTo>
                    <a:pt x="12192" y="22859"/>
                  </a:lnTo>
                  <a:close/>
                </a:path>
              </a:pathLst>
            </a:custGeom>
            <a:solidFill>
              <a:srgbClr val="6F6F6E"/>
            </a:solidFill>
          </p:spPr>
          <p:txBody>
            <a:bodyPr wrap="square" lIns="0" tIns="0" rIns="0" bIns="0" rtlCol="0">
              <a:noAutofit/>
            </a:bodyPr>
            <a:lstStyle/>
            <a:p>
              <a:endParaRPr sz="700"/>
            </a:p>
          </p:txBody>
        </p:sp>
        <p:sp>
          <p:nvSpPr>
            <p:cNvPr id="2405" name="object 2446"/>
            <p:cNvSpPr/>
            <p:nvPr/>
          </p:nvSpPr>
          <p:spPr>
            <a:xfrm>
              <a:off x="8051277" y="6004948"/>
              <a:ext cx="69782" cy="60763"/>
            </a:xfrm>
            <a:custGeom>
              <a:avLst/>
              <a:gdLst/>
              <a:ahLst/>
              <a:cxnLst/>
              <a:rect l="l" t="t" r="r" b="b"/>
              <a:pathLst>
                <a:path w="25908" h="22859">
                  <a:moveTo>
                    <a:pt x="12192" y="22859"/>
                  </a:moveTo>
                  <a:lnTo>
                    <a:pt x="7620" y="22859"/>
                  </a:lnTo>
                  <a:lnTo>
                    <a:pt x="6096" y="21335"/>
                  </a:lnTo>
                  <a:lnTo>
                    <a:pt x="3048" y="19811"/>
                  </a:lnTo>
                  <a:lnTo>
                    <a:pt x="1524" y="18287"/>
                  </a:lnTo>
                  <a:lnTo>
                    <a:pt x="1524" y="16763"/>
                  </a:lnTo>
                  <a:lnTo>
                    <a:pt x="0" y="13715"/>
                  </a:lnTo>
                  <a:lnTo>
                    <a:pt x="0" y="9143"/>
                  </a:lnTo>
                  <a:lnTo>
                    <a:pt x="1524" y="7619"/>
                  </a:lnTo>
                  <a:lnTo>
                    <a:pt x="1524" y="6095"/>
                  </a:lnTo>
                  <a:lnTo>
                    <a:pt x="3048" y="4571"/>
                  </a:lnTo>
                  <a:lnTo>
                    <a:pt x="6096" y="3047"/>
                  </a:lnTo>
                  <a:lnTo>
                    <a:pt x="7620" y="1523"/>
                  </a:lnTo>
                  <a:lnTo>
                    <a:pt x="9144" y="1523"/>
                  </a:lnTo>
                  <a:lnTo>
                    <a:pt x="12192" y="0"/>
                  </a:lnTo>
                  <a:lnTo>
                    <a:pt x="15240" y="1523"/>
                  </a:lnTo>
                  <a:lnTo>
                    <a:pt x="16764" y="1523"/>
                  </a:lnTo>
                  <a:lnTo>
                    <a:pt x="19812" y="3047"/>
                  </a:lnTo>
                  <a:lnTo>
                    <a:pt x="21336" y="4571"/>
                  </a:lnTo>
                  <a:lnTo>
                    <a:pt x="22860" y="6095"/>
                  </a:lnTo>
                  <a:lnTo>
                    <a:pt x="24384" y="7619"/>
                  </a:lnTo>
                  <a:lnTo>
                    <a:pt x="24384" y="9143"/>
                  </a:lnTo>
                  <a:lnTo>
                    <a:pt x="25908" y="12191"/>
                  </a:lnTo>
                  <a:lnTo>
                    <a:pt x="24384" y="13715"/>
                  </a:lnTo>
                  <a:lnTo>
                    <a:pt x="24384" y="16763"/>
                  </a:lnTo>
                  <a:lnTo>
                    <a:pt x="22860" y="18287"/>
                  </a:lnTo>
                  <a:lnTo>
                    <a:pt x="21336" y="19811"/>
                  </a:lnTo>
                  <a:lnTo>
                    <a:pt x="19812" y="21335"/>
                  </a:lnTo>
                  <a:lnTo>
                    <a:pt x="16764" y="22859"/>
                  </a:lnTo>
                  <a:lnTo>
                    <a:pt x="12192" y="22859"/>
                  </a:lnTo>
                </a:path>
              </a:pathLst>
            </a:custGeom>
            <a:ln w="1524">
              <a:solidFill>
                <a:srgbClr val="1E1A16"/>
              </a:solidFill>
            </a:ln>
          </p:spPr>
          <p:txBody>
            <a:bodyPr wrap="square" lIns="0" tIns="0" rIns="0" bIns="0" rtlCol="0">
              <a:noAutofit/>
            </a:bodyPr>
            <a:lstStyle/>
            <a:p>
              <a:endParaRPr sz="700"/>
            </a:p>
          </p:txBody>
        </p:sp>
        <p:sp>
          <p:nvSpPr>
            <p:cNvPr id="2406" name="object 2447"/>
            <p:cNvSpPr/>
            <p:nvPr/>
          </p:nvSpPr>
          <p:spPr>
            <a:xfrm>
              <a:off x="7948657" y="6004948"/>
              <a:ext cx="65677" cy="60763"/>
            </a:xfrm>
            <a:custGeom>
              <a:avLst/>
              <a:gdLst/>
              <a:ahLst/>
              <a:cxnLst/>
              <a:rect l="l" t="t" r="r" b="b"/>
              <a:pathLst>
                <a:path w="24384" h="22859">
                  <a:moveTo>
                    <a:pt x="12192" y="22859"/>
                  </a:moveTo>
                  <a:lnTo>
                    <a:pt x="16764" y="22859"/>
                  </a:lnTo>
                  <a:lnTo>
                    <a:pt x="19812" y="21335"/>
                  </a:lnTo>
                  <a:lnTo>
                    <a:pt x="21336" y="19811"/>
                  </a:lnTo>
                  <a:lnTo>
                    <a:pt x="22860" y="18287"/>
                  </a:lnTo>
                  <a:lnTo>
                    <a:pt x="24384" y="16763"/>
                  </a:lnTo>
                  <a:lnTo>
                    <a:pt x="24384" y="7619"/>
                  </a:lnTo>
                  <a:lnTo>
                    <a:pt x="22860" y="6095"/>
                  </a:lnTo>
                  <a:lnTo>
                    <a:pt x="21336" y="4571"/>
                  </a:lnTo>
                  <a:lnTo>
                    <a:pt x="19812" y="3047"/>
                  </a:lnTo>
                  <a:lnTo>
                    <a:pt x="16764" y="1523"/>
                  </a:lnTo>
                  <a:lnTo>
                    <a:pt x="15240" y="1523"/>
                  </a:lnTo>
                  <a:lnTo>
                    <a:pt x="12192" y="0"/>
                  </a:lnTo>
                  <a:lnTo>
                    <a:pt x="10668" y="1523"/>
                  </a:lnTo>
                  <a:lnTo>
                    <a:pt x="7620" y="1523"/>
                  </a:lnTo>
                  <a:lnTo>
                    <a:pt x="6096" y="3047"/>
                  </a:lnTo>
                  <a:lnTo>
                    <a:pt x="3048" y="4571"/>
                  </a:lnTo>
                  <a:lnTo>
                    <a:pt x="1524" y="6095"/>
                  </a:lnTo>
                  <a:lnTo>
                    <a:pt x="1524" y="7619"/>
                  </a:lnTo>
                  <a:lnTo>
                    <a:pt x="0" y="9143"/>
                  </a:lnTo>
                  <a:lnTo>
                    <a:pt x="0" y="13715"/>
                  </a:lnTo>
                  <a:lnTo>
                    <a:pt x="1524" y="16763"/>
                  </a:lnTo>
                  <a:lnTo>
                    <a:pt x="1524" y="18287"/>
                  </a:lnTo>
                  <a:lnTo>
                    <a:pt x="3048" y="19811"/>
                  </a:lnTo>
                  <a:lnTo>
                    <a:pt x="6096" y="21335"/>
                  </a:lnTo>
                  <a:lnTo>
                    <a:pt x="7620" y="22859"/>
                  </a:lnTo>
                  <a:lnTo>
                    <a:pt x="12192" y="22859"/>
                  </a:lnTo>
                  <a:close/>
                </a:path>
              </a:pathLst>
            </a:custGeom>
            <a:solidFill>
              <a:srgbClr val="FFFFFF"/>
            </a:solidFill>
          </p:spPr>
          <p:txBody>
            <a:bodyPr wrap="square" lIns="0" tIns="0" rIns="0" bIns="0" rtlCol="0">
              <a:noAutofit/>
            </a:bodyPr>
            <a:lstStyle/>
            <a:p>
              <a:endParaRPr sz="700"/>
            </a:p>
          </p:txBody>
        </p:sp>
        <p:sp>
          <p:nvSpPr>
            <p:cNvPr id="2407" name="object 2448"/>
            <p:cNvSpPr/>
            <p:nvPr/>
          </p:nvSpPr>
          <p:spPr>
            <a:xfrm>
              <a:off x="7948657" y="6004948"/>
              <a:ext cx="65677" cy="60763"/>
            </a:xfrm>
            <a:custGeom>
              <a:avLst/>
              <a:gdLst/>
              <a:ahLst/>
              <a:cxnLst/>
              <a:rect l="l" t="t" r="r" b="b"/>
              <a:pathLst>
                <a:path w="24384" h="22859">
                  <a:moveTo>
                    <a:pt x="12192" y="22859"/>
                  </a:moveTo>
                  <a:lnTo>
                    <a:pt x="7620" y="22859"/>
                  </a:lnTo>
                  <a:lnTo>
                    <a:pt x="6096" y="21335"/>
                  </a:lnTo>
                  <a:lnTo>
                    <a:pt x="3048" y="19811"/>
                  </a:lnTo>
                  <a:lnTo>
                    <a:pt x="1524" y="18287"/>
                  </a:lnTo>
                  <a:lnTo>
                    <a:pt x="1524" y="16763"/>
                  </a:lnTo>
                  <a:lnTo>
                    <a:pt x="0" y="13715"/>
                  </a:lnTo>
                  <a:lnTo>
                    <a:pt x="0" y="9143"/>
                  </a:lnTo>
                  <a:lnTo>
                    <a:pt x="1524" y="7619"/>
                  </a:lnTo>
                  <a:lnTo>
                    <a:pt x="1524" y="6095"/>
                  </a:lnTo>
                  <a:lnTo>
                    <a:pt x="3048" y="4571"/>
                  </a:lnTo>
                  <a:lnTo>
                    <a:pt x="6096" y="3047"/>
                  </a:lnTo>
                  <a:lnTo>
                    <a:pt x="7620" y="1523"/>
                  </a:lnTo>
                  <a:lnTo>
                    <a:pt x="10668" y="1523"/>
                  </a:lnTo>
                  <a:lnTo>
                    <a:pt x="12192" y="0"/>
                  </a:lnTo>
                  <a:lnTo>
                    <a:pt x="15240" y="1523"/>
                  </a:lnTo>
                  <a:lnTo>
                    <a:pt x="16764" y="1523"/>
                  </a:lnTo>
                  <a:lnTo>
                    <a:pt x="19812" y="3047"/>
                  </a:lnTo>
                  <a:lnTo>
                    <a:pt x="21336" y="4571"/>
                  </a:lnTo>
                  <a:lnTo>
                    <a:pt x="22860" y="6095"/>
                  </a:lnTo>
                  <a:lnTo>
                    <a:pt x="24384" y="7619"/>
                  </a:lnTo>
                  <a:lnTo>
                    <a:pt x="24384" y="16763"/>
                  </a:lnTo>
                  <a:lnTo>
                    <a:pt x="22860" y="18287"/>
                  </a:lnTo>
                  <a:lnTo>
                    <a:pt x="21336" y="19811"/>
                  </a:lnTo>
                  <a:lnTo>
                    <a:pt x="19812" y="21335"/>
                  </a:lnTo>
                  <a:lnTo>
                    <a:pt x="16764" y="22859"/>
                  </a:lnTo>
                  <a:lnTo>
                    <a:pt x="12192" y="22859"/>
                  </a:lnTo>
                </a:path>
              </a:pathLst>
            </a:custGeom>
            <a:ln w="1524">
              <a:solidFill>
                <a:srgbClr val="1E1A16"/>
              </a:solidFill>
            </a:ln>
          </p:spPr>
          <p:txBody>
            <a:bodyPr wrap="square" lIns="0" tIns="0" rIns="0" bIns="0" rtlCol="0">
              <a:noAutofit/>
            </a:bodyPr>
            <a:lstStyle/>
            <a:p>
              <a:endParaRPr sz="700"/>
            </a:p>
          </p:txBody>
        </p:sp>
        <p:sp>
          <p:nvSpPr>
            <p:cNvPr id="2408" name="object 2449"/>
            <p:cNvSpPr/>
            <p:nvPr/>
          </p:nvSpPr>
          <p:spPr>
            <a:xfrm>
              <a:off x="7846036" y="6004948"/>
              <a:ext cx="65677" cy="60763"/>
            </a:xfrm>
            <a:custGeom>
              <a:avLst/>
              <a:gdLst/>
              <a:ahLst/>
              <a:cxnLst/>
              <a:rect l="l" t="t" r="r" b="b"/>
              <a:pathLst>
                <a:path w="24384" h="22859">
                  <a:moveTo>
                    <a:pt x="12192" y="22859"/>
                  </a:moveTo>
                  <a:lnTo>
                    <a:pt x="16764" y="22859"/>
                  </a:lnTo>
                  <a:lnTo>
                    <a:pt x="19812" y="21335"/>
                  </a:lnTo>
                  <a:lnTo>
                    <a:pt x="21336" y="19811"/>
                  </a:lnTo>
                  <a:lnTo>
                    <a:pt x="22860" y="18287"/>
                  </a:lnTo>
                  <a:lnTo>
                    <a:pt x="24384" y="16763"/>
                  </a:lnTo>
                  <a:lnTo>
                    <a:pt x="24384" y="7619"/>
                  </a:lnTo>
                  <a:lnTo>
                    <a:pt x="22860" y="6095"/>
                  </a:lnTo>
                  <a:lnTo>
                    <a:pt x="21336" y="4571"/>
                  </a:lnTo>
                  <a:lnTo>
                    <a:pt x="19812" y="3047"/>
                  </a:lnTo>
                  <a:lnTo>
                    <a:pt x="16764" y="1523"/>
                  </a:lnTo>
                  <a:lnTo>
                    <a:pt x="15240" y="1523"/>
                  </a:lnTo>
                  <a:lnTo>
                    <a:pt x="12192" y="0"/>
                  </a:lnTo>
                  <a:lnTo>
                    <a:pt x="10668" y="1523"/>
                  </a:lnTo>
                  <a:lnTo>
                    <a:pt x="7620" y="1523"/>
                  </a:lnTo>
                  <a:lnTo>
                    <a:pt x="6096" y="3047"/>
                  </a:lnTo>
                  <a:lnTo>
                    <a:pt x="3048" y="4571"/>
                  </a:lnTo>
                  <a:lnTo>
                    <a:pt x="1524" y="6095"/>
                  </a:lnTo>
                  <a:lnTo>
                    <a:pt x="1524" y="7619"/>
                  </a:lnTo>
                  <a:lnTo>
                    <a:pt x="0" y="9143"/>
                  </a:lnTo>
                  <a:lnTo>
                    <a:pt x="0" y="13715"/>
                  </a:lnTo>
                  <a:lnTo>
                    <a:pt x="1524" y="16763"/>
                  </a:lnTo>
                  <a:lnTo>
                    <a:pt x="1524" y="18287"/>
                  </a:lnTo>
                  <a:lnTo>
                    <a:pt x="3048" y="19811"/>
                  </a:lnTo>
                  <a:lnTo>
                    <a:pt x="6096" y="21335"/>
                  </a:lnTo>
                  <a:lnTo>
                    <a:pt x="7620" y="22859"/>
                  </a:lnTo>
                  <a:lnTo>
                    <a:pt x="12192" y="22859"/>
                  </a:lnTo>
                  <a:close/>
                </a:path>
              </a:pathLst>
            </a:custGeom>
            <a:solidFill>
              <a:srgbClr val="37312F"/>
            </a:solidFill>
          </p:spPr>
          <p:txBody>
            <a:bodyPr wrap="square" lIns="0" tIns="0" rIns="0" bIns="0" rtlCol="0">
              <a:noAutofit/>
            </a:bodyPr>
            <a:lstStyle/>
            <a:p>
              <a:endParaRPr sz="700"/>
            </a:p>
          </p:txBody>
        </p:sp>
        <p:sp>
          <p:nvSpPr>
            <p:cNvPr id="2409" name="object 2450"/>
            <p:cNvSpPr/>
            <p:nvPr/>
          </p:nvSpPr>
          <p:spPr>
            <a:xfrm>
              <a:off x="7846036" y="6004948"/>
              <a:ext cx="65677" cy="60763"/>
            </a:xfrm>
            <a:custGeom>
              <a:avLst/>
              <a:gdLst/>
              <a:ahLst/>
              <a:cxnLst/>
              <a:rect l="l" t="t" r="r" b="b"/>
              <a:pathLst>
                <a:path w="24384" h="22859">
                  <a:moveTo>
                    <a:pt x="12192" y="22859"/>
                  </a:moveTo>
                  <a:lnTo>
                    <a:pt x="7620" y="22859"/>
                  </a:lnTo>
                  <a:lnTo>
                    <a:pt x="6096" y="21335"/>
                  </a:lnTo>
                  <a:lnTo>
                    <a:pt x="3048" y="19811"/>
                  </a:lnTo>
                  <a:lnTo>
                    <a:pt x="1524" y="18287"/>
                  </a:lnTo>
                  <a:lnTo>
                    <a:pt x="1524" y="16763"/>
                  </a:lnTo>
                  <a:lnTo>
                    <a:pt x="0" y="13715"/>
                  </a:lnTo>
                  <a:lnTo>
                    <a:pt x="0" y="9143"/>
                  </a:lnTo>
                  <a:lnTo>
                    <a:pt x="1524" y="7619"/>
                  </a:lnTo>
                  <a:lnTo>
                    <a:pt x="1524" y="6095"/>
                  </a:lnTo>
                  <a:lnTo>
                    <a:pt x="3048" y="4571"/>
                  </a:lnTo>
                  <a:lnTo>
                    <a:pt x="6096" y="3047"/>
                  </a:lnTo>
                  <a:lnTo>
                    <a:pt x="7620" y="1523"/>
                  </a:lnTo>
                  <a:lnTo>
                    <a:pt x="10668" y="1523"/>
                  </a:lnTo>
                  <a:lnTo>
                    <a:pt x="12192" y="0"/>
                  </a:lnTo>
                  <a:lnTo>
                    <a:pt x="15240" y="1523"/>
                  </a:lnTo>
                  <a:lnTo>
                    <a:pt x="16764" y="1523"/>
                  </a:lnTo>
                  <a:lnTo>
                    <a:pt x="19812" y="3047"/>
                  </a:lnTo>
                  <a:lnTo>
                    <a:pt x="21336" y="4571"/>
                  </a:lnTo>
                  <a:lnTo>
                    <a:pt x="22860" y="6095"/>
                  </a:lnTo>
                  <a:lnTo>
                    <a:pt x="24384" y="7619"/>
                  </a:lnTo>
                  <a:lnTo>
                    <a:pt x="24384" y="16763"/>
                  </a:lnTo>
                  <a:lnTo>
                    <a:pt x="22860" y="18287"/>
                  </a:lnTo>
                  <a:lnTo>
                    <a:pt x="21336" y="19811"/>
                  </a:lnTo>
                  <a:lnTo>
                    <a:pt x="19812" y="21335"/>
                  </a:lnTo>
                  <a:lnTo>
                    <a:pt x="16764" y="22859"/>
                  </a:lnTo>
                  <a:lnTo>
                    <a:pt x="12192" y="22859"/>
                  </a:lnTo>
                </a:path>
              </a:pathLst>
            </a:custGeom>
            <a:ln w="1524">
              <a:solidFill>
                <a:srgbClr val="1E1A16"/>
              </a:solidFill>
            </a:ln>
          </p:spPr>
          <p:txBody>
            <a:bodyPr wrap="square" lIns="0" tIns="0" rIns="0" bIns="0" rtlCol="0">
              <a:noAutofit/>
            </a:bodyPr>
            <a:lstStyle/>
            <a:p>
              <a:endParaRPr sz="700"/>
            </a:p>
          </p:txBody>
        </p:sp>
        <p:sp>
          <p:nvSpPr>
            <p:cNvPr id="2410" name="object 2451"/>
            <p:cNvSpPr/>
            <p:nvPr/>
          </p:nvSpPr>
          <p:spPr>
            <a:xfrm>
              <a:off x="7743416" y="6004948"/>
              <a:ext cx="65677" cy="60763"/>
            </a:xfrm>
            <a:custGeom>
              <a:avLst/>
              <a:gdLst/>
              <a:ahLst/>
              <a:cxnLst/>
              <a:rect l="l" t="t" r="r" b="b"/>
              <a:pathLst>
                <a:path w="24384" h="22859">
                  <a:moveTo>
                    <a:pt x="12192" y="22859"/>
                  </a:moveTo>
                  <a:lnTo>
                    <a:pt x="18288" y="22859"/>
                  </a:lnTo>
                  <a:lnTo>
                    <a:pt x="19812" y="21335"/>
                  </a:lnTo>
                  <a:lnTo>
                    <a:pt x="21336" y="19811"/>
                  </a:lnTo>
                  <a:lnTo>
                    <a:pt x="22860" y="18287"/>
                  </a:lnTo>
                  <a:lnTo>
                    <a:pt x="24384" y="16763"/>
                  </a:lnTo>
                  <a:lnTo>
                    <a:pt x="24384" y="7619"/>
                  </a:lnTo>
                  <a:lnTo>
                    <a:pt x="22860" y="6095"/>
                  </a:lnTo>
                  <a:lnTo>
                    <a:pt x="21336" y="4571"/>
                  </a:lnTo>
                  <a:lnTo>
                    <a:pt x="19812" y="3047"/>
                  </a:lnTo>
                  <a:lnTo>
                    <a:pt x="18288" y="1523"/>
                  </a:lnTo>
                  <a:lnTo>
                    <a:pt x="15240" y="1523"/>
                  </a:lnTo>
                  <a:lnTo>
                    <a:pt x="12192" y="0"/>
                  </a:lnTo>
                  <a:lnTo>
                    <a:pt x="10668" y="1523"/>
                  </a:lnTo>
                  <a:lnTo>
                    <a:pt x="7620" y="1523"/>
                  </a:lnTo>
                  <a:lnTo>
                    <a:pt x="6096" y="3047"/>
                  </a:lnTo>
                  <a:lnTo>
                    <a:pt x="3048" y="4571"/>
                  </a:lnTo>
                  <a:lnTo>
                    <a:pt x="1524" y="6095"/>
                  </a:lnTo>
                  <a:lnTo>
                    <a:pt x="1524" y="7619"/>
                  </a:lnTo>
                  <a:lnTo>
                    <a:pt x="0" y="9143"/>
                  </a:lnTo>
                  <a:lnTo>
                    <a:pt x="0" y="13715"/>
                  </a:lnTo>
                  <a:lnTo>
                    <a:pt x="1524" y="16763"/>
                  </a:lnTo>
                  <a:lnTo>
                    <a:pt x="1524" y="18287"/>
                  </a:lnTo>
                  <a:lnTo>
                    <a:pt x="3048" y="19811"/>
                  </a:lnTo>
                  <a:lnTo>
                    <a:pt x="6096" y="21335"/>
                  </a:lnTo>
                  <a:lnTo>
                    <a:pt x="7620" y="22859"/>
                  </a:lnTo>
                  <a:lnTo>
                    <a:pt x="12192" y="22859"/>
                  </a:lnTo>
                  <a:close/>
                </a:path>
              </a:pathLst>
            </a:custGeom>
            <a:solidFill>
              <a:srgbClr val="FFFFFF"/>
            </a:solidFill>
          </p:spPr>
          <p:txBody>
            <a:bodyPr wrap="square" lIns="0" tIns="0" rIns="0" bIns="0" rtlCol="0">
              <a:noAutofit/>
            </a:bodyPr>
            <a:lstStyle/>
            <a:p>
              <a:endParaRPr sz="700"/>
            </a:p>
          </p:txBody>
        </p:sp>
        <p:sp>
          <p:nvSpPr>
            <p:cNvPr id="2411" name="object 2452"/>
            <p:cNvSpPr/>
            <p:nvPr/>
          </p:nvSpPr>
          <p:spPr>
            <a:xfrm>
              <a:off x="7743416" y="6004948"/>
              <a:ext cx="65677" cy="60763"/>
            </a:xfrm>
            <a:custGeom>
              <a:avLst/>
              <a:gdLst/>
              <a:ahLst/>
              <a:cxnLst/>
              <a:rect l="l" t="t" r="r" b="b"/>
              <a:pathLst>
                <a:path w="24384" h="22859">
                  <a:moveTo>
                    <a:pt x="12192" y="22859"/>
                  </a:moveTo>
                  <a:lnTo>
                    <a:pt x="7620" y="22859"/>
                  </a:lnTo>
                  <a:lnTo>
                    <a:pt x="6096" y="21335"/>
                  </a:lnTo>
                  <a:lnTo>
                    <a:pt x="3048" y="19811"/>
                  </a:lnTo>
                  <a:lnTo>
                    <a:pt x="1524" y="18287"/>
                  </a:lnTo>
                  <a:lnTo>
                    <a:pt x="1524" y="16763"/>
                  </a:lnTo>
                  <a:lnTo>
                    <a:pt x="0" y="13715"/>
                  </a:lnTo>
                  <a:lnTo>
                    <a:pt x="0" y="9143"/>
                  </a:lnTo>
                  <a:lnTo>
                    <a:pt x="1524" y="7619"/>
                  </a:lnTo>
                  <a:lnTo>
                    <a:pt x="1524" y="6095"/>
                  </a:lnTo>
                  <a:lnTo>
                    <a:pt x="3048" y="4571"/>
                  </a:lnTo>
                  <a:lnTo>
                    <a:pt x="6096" y="3047"/>
                  </a:lnTo>
                  <a:lnTo>
                    <a:pt x="7620" y="1523"/>
                  </a:lnTo>
                  <a:lnTo>
                    <a:pt x="10668" y="1523"/>
                  </a:lnTo>
                  <a:lnTo>
                    <a:pt x="12192" y="0"/>
                  </a:lnTo>
                  <a:lnTo>
                    <a:pt x="15240" y="1523"/>
                  </a:lnTo>
                  <a:lnTo>
                    <a:pt x="16764" y="1523"/>
                  </a:lnTo>
                  <a:lnTo>
                    <a:pt x="19812" y="3047"/>
                  </a:lnTo>
                  <a:lnTo>
                    <a:pt x="21336" y="4571"/>
                  </a:lnTo>
                  <a:lnTo>
                    <a:pt x="22860" y="6095"/>
                  </a:lnTo>
                  <a:lnTo>
                    <a:pt x="24384" y="7619"/>
                  </a:lnTo>
                  <a:lnTo>
                    <a:pt x="24384" y="16763"/>
                  </a:lnTo>
                  <a:lnTo>
                    <a:pt x="22860" y="18287"/>
                  </a:lnTo>
                  <a:lnTo>
                    <a:pt x="21336" y="19811"/>
                  </a:lnTo>
                  <a:lnTo>
                    <a:pt x="19812" y="21335"/>
                  </a:lnTo>
                  <a:lnTo>
                    <a:pt x="16764" y="22859"/>
                  </a:lnTo>
                  <a:lnTo>
                    <a:pt x="12192" y="22859"/>
                  </a:lnTo>
                </a:path>
              </a:pathLst>
            </a:custGeom>
            <a:ln w="1524">
              <a:solidFill>
                <a:srgbClr val="1E1A16"/>
              </a:solidFill>
            </a:ln>
          </p:spPr>
          <p:txBody>
            <a:bodyPr wrap="square" lIns="0" tIns="0" rIns="0" bIns="0" rtlCol="0">
              <a:noAutofit/>
            </a:bodyPr>
            <a:lstStyle/>
            <a:p>
              <a:endParaRPr sz="700"/>
            </a:p>
          </p:txBody>
        </p:sp>
        <p:sp>
          <p:nvSpPr>
            <p:cNvPr id="2412" name="object 2453"/>
            <p:cNvSpPr/>
            <p:nvPr/>
          </p:nvSpPr>
          <p:spPr>
            <a:xfrm>
              <a:off x="7640795" y="6004948"/>
              <a:ext cx="65677" cy="60763"/>
            </a:xfrm>
            <a:custGeom>
              <a:avLst/>
              <a:gdLst/>
              <a:ahLst/>
              <a:cxnLst/>
              <a:rect l="l" t="t" r="r" b="b"/>
              <a:pathLst>
                <a:path w="24384" h="22859">
                  <a:moveTo>
                    <a:pt x="12192" y="22859"/>
                  </a:moveTo>
                  <a:lnTo>
                    <a:pt x="18288" y="22859"/>
                  </a:lnTo>
                  <a:lnTo>
                    <a:pt x="19812" y="21335"/>
                  </a:lnTo>
                  <a:lnTo>
                    <a:pt x="21336" y="19811"/>
                  </a:lnTo>
                  <a:lnTo>
                    <a:pt x="22860" y="18287"/>
                  </a:lnTo>
                  <a:lnTo>
                    <a:pt x="24384" y="16763"/>
                  </a:lnTo>
                  <a:lnTo>
                    <a:pt x="24384" y="7619"/>
                  </a:lnTo>
                  <a:lnTo>
                    <a:pt x="22860" y="6095"/>
                  </a:lnTo>
                  <a:lnTo>
                    <a:pt x="21336" y="4571"/>
                  </a:lnTo>
                  <a:lnTo>
                    <a:pt x="19812" y="3047"/>
                  </a:lnTo>
                  <a:lnTo>
                    <a:pt x="18288" y="1523"/>
                  </a:lnTo>
                  <a:lnTo>
                    <a:pt x="15240" y="1523"/>
                  </a:lnTo>
                  <a:lnTo>
                    <a:pt x="12192" y="0"/>
                  </a:lnTo>
                  <a:lnTo>
                    <a:pt x="10668" y="1523"/>
                  </a:lnTo>
                  <a:lnTo>
                    <a:pt x="7620" y="1523"/>
                  </a:lnTo>
                  <a:lnTo>
                    <a:pt x="6096" y="3047"/>
                  </a:lnTo>
                  <a:lnTo>
                    <a:pt x="3048" y="4571"/>
                  </a:lnTo>
                  <a:lnTo>
                    <a:pt x="1524" y="6095"/>
                  </a:lnTo>
                  <a:lnTo>
                    <a:pt x="1524" y="9143"/>
                  </a:lnTo>
                  <a:lnTo>
                    <a:pt x="0" y="12191"/>
                  </a:lnTo>
                  <a:lnTo>
                    <a:pt x="1524" y="13715"/>
                  </a:lnTo>
                  <a:lnTo>
                    <a:pt x="1524" y="18287"/>
                  </a:lnTo>
                  <a:lnTo>
                    <a:pt x="3048" y="19811"/>
                  </a:lnTo>
                  <a:lnTo>
                    <a:pt x="6096" y="21335"/>
                  </a:lnTo>
                  <a:lnTo>
                    <a:pt x="7620" y="22859"/>
                  </a:lnTo>
                  <a:lnTo>
                    <a:pt x="12192" y="22859"/>
                  </a:lnTo>
                  <a:close/>
                </a:path>
              </a:pathLst>
            </a:custGeom>
            <a:solidFill>
              <a:srgbClr val="C3C3C2"/>
            </a:solidFill>
          </p:spPr>
          <p:txBody>
            <a:bodyPr wrap="square" lIns="0" tIns="0" rIns="0" bIns="0" rtlCol="0">
              <a:noAutofit/>
            </a:bodyPr>
            <a:lstStyle/>
            <a:p>
              <a:endParaRPr sz="700"/>
            </a:p>
          </p:txBody>
        </p:sp>
        <p:sp>
          <p:nvSpPr>
            <p:cNvPr id="2413" name="object 2454"/>
            <p:cNvSpPr/>
            <p:nvPr/>
          </p:nvSpPr>
          <p:spPr>
            <a:xfrm>
              <a:off x="7640795" y="6004948"/>
              <a:ext cx="65677" cy="60763"/>
            </a:xfrm>
            <a:custGeom>
              <a:avLst/>
              <a:gdLst/>
              <a:ahLst/>
              <a:cxnLst/>
              <a:rect l="l" t="t" r="r" b="b"/>
              <a:pathLst>
                <a:path w="24384" h="22859">
                  <a:moveTo>
                    <a:pt x="12192" y="22859"/>
                  </a:moveTo>
                  <a:lnTo>
                    <a:pt x="7620" y="22859"/>
                  </a:lnTo>
                  <a:lnTo>
                    <a:pt x="6096" y="21335"/>
                  </a:lnTo>
                  <a:lnTo>
                    <a:pt x="3048" y="19811"/>
                  </a:lnTo>
                  <a:lnTo>
                    <a:pt x="1524" y="18287"/>
                  </a:lnTo>
                  <a:lnTo>
                    <a:pt x="1524" y="13715"/>
                  </a:lnTo>
                  <a:lnTo>
                    <a:pt x="0" y="12191"/>
                  </a:lnTo>
                  <a:lnTo>
                    <a:pt x="1524" y="9143"/>
                  </a:lnTo>
                  <a:lnTo>
                    <a:pt x="1524" y="6095"/>
                  </a:lnTo>
                  <a:lnTo>
                    <a:pt x="3048" y="4571"/>
                  </a:lnTo>
                  <a:lnTo>
                    <a:pt x="6096" y="3047"/>
                  </a:lnTo>
                  <a:lnTo>
                    <a:pt x="7620" y="1523"/>
                  </a:lnTo>
                  <a:lnTo>
                    <a:pt x="10668" y="1523"/>
                  </a:lnTo>
                  <a:lnTo>
                    <a:pt x="12192" y="0"/>
                  </a:lnTo>
                  <a:lnTo>
                    <a:pt x="15240" y="1523"/>
                  </a:lnTo>
                  <a:lnTo>
                    <a:pt x="18288" y="1523"/>
                  </a:lnTo>
                  <a:lnTo>
                    <a:pt x="19812" y="3047"/>
                  </a:lnTo>
                  <a:lnTo>
                    <a:pt x="21336" y="4571"/>
                  </a:lnTo>
                  <a:lnTo>
                    <a:pt x="22860" y="6095"/>
                  </a:lnTo>
                  <a:lnTo>
                    <a:pt x="24384" y="7619"/>
                  </a:lnTo>
                  <a:lnTo>
                    <a:pt x="24384" y="16763"/>
                  </a:lnTo>
                  <a:lnTo>
                    <a:pt x="22860" y="18287"/>
                  </a:lnTo>
                  <a:lnTo>
                    <a:pt x="21336" y="19811"/>
                  </a:lnTo>
                  <a:lnTo>
                    <a:pt x="19812" y="21335"/>
                  </a:lnTo>
                  <a:lnTo>
                    <a:pt x="18288" y="22859"/>
                  </a:lnTo>
                  <a:lnTo>
                    <a:pt x="12192" y="22859"/>
                  </a:lnTo>
                </a:path>
              </a:pathLst>
            </a:custGeom>
            <a:ln w="1524">
              <a:solidFill>
                <a:srgbClr val="1E1A16"/>
              </a:solidFill>
            </a:ln>
          </p:spPr>
          <p:txBody>
            <a:bodyPr wrap="square" lIns="0" tIns="0" rIns="0" bIns="0" rtlCol="0">
              <a:noAutofit/>
            </a:bodyPr>
            <a:lstStyle/>
            <a:p>
              <a:endParaRPr sz="700"/>
            </a:p>
          </p:txBody>
        </p:sp>
        <p:sp>
          <p:nvSpPr>
            <p:cNvPr id="2414" name="object 2455"/>
            <p:cNvSpPr/>
            <p:nvPr/>
          </p:nvSpPr>
          <p:spPr>
            <a:xfrm>
              <a:off x="7538175" y="6004948"/>
              <a:ext cx="65677" cy="60763"/>
            </a:xfrm>
            <a:custGeom>
              <a:avLst/>
              <a:gdLst/>
              <a:ahLst/>
              <a:cxnLst/>
              <a:rect l="l" t="t" r="r" b="b"/>
              <a:pathLst>
                <a:path w="24384" h="22859">
                  <a:moveTo>
                    <a:pt x="12192" y="22859"/>
                  </a:moveTo>
                  <a:lnTo>
                    <a:pt x="18288" y="22859"/>
                  </a:lnTo>
                  <a:lnTo>
                    <a:pt x="19812" y="21335"/>
                  </a:lnTo>
                  <a:lnTo>
                    <a:pt x="21336" y="19811"/>
                  </a:lnTo>
                  <a:lnTo>
                    <a:pt x="22860" y="18287"/>
                  </a:lnTo>
                  <a:lnTo>
                    <a:pt x="24384" y="16763"/>
                  </a:lnTo>
                  <a:lnTo>
                    <a:pt x="24384" y="7619"/>
                  </a:lnTo>
                  <a:lnTo>
                    <a:pt x="22860" y="6095"/>
                  </a:lnTo>
                  <a:lnTo>
                    <a:pt x="21336" y="4571"/>
                  </a:lnTo>
                  <a:lnTo>
                    <a:pt x="19812" y="3047"/>
                  </a:lnTo>
                  <a:lnTo>
                    <a:pt x="18288" y="1523"/>
                  </a:lnTo>
                  <a:lnTo>
                    <a:pt x="15240" y="1523"/>
                  </a:lnTo>
                  <a:lnTo>
                    <a:pt x="12192" y="0"/>
                  </a:lnTo>
                  <a:lnTo>
                    <a:pt x="10668" y="1523"/>
                  </a:lnTo>
                  <a:lnTo>
                    <a:pt x="7620" y="1523"/>
                  </a:lnTo>
                  <a:lnTo>
                    <a:pt x="6096" y="3047"/>
                  </a:lnTo>
                  <a:lnTo>
                    <a:pt x="4572" y="4571"/>
                  </a:lnTo>
                  <a:lnTo>
                    <a:pt x="3048" y="6095"/>
                  </a:lnTo>
                  <a:lnTo>
                    <a:pt x="1524" y="7619"/>
                  </a:lnTo>
                  <a:lnTo>
                    <a:pt x="1524" y="9143"/>
                  </a:lnTo>
                  <a:lnTo>
                    <a:pt x="0" y="12191"/>
                  </a:lnTo>
                  <a:lnTo>
                    <a:pt x="1524" y="13715"/>
                  </a:lnTo>
                  <a:lnTo>
                    <a:pt x="1524" y="16763"/>
                  </a:lnTo>
                  <a:lnTo>
                    <a:pt x="3048" y="18287"/>
                  </a:lnTo>
                  <a:lnTo>
                    <a:pt x="4572" y="19811"/>
                  </a:lnTo>
                  <a:lnTo>
                    <a:pt x="6096" y="21335"/>
                  </a:lnTo>
                  <a:lnTo>
                    <a:pt x="7620" y="22859"/>
                  </a:lnTo>
                  <a:lnTo>
                    <a:pt x="12192" y="22859"/>
                  </a:lnTo>
                  <a:close/>
                </a:path>
              </a:pathLst>
            </a:custGeom>
            <a:solidFill>
              <a:srgbClr val="6F6F6E"/>
            </a:solidFill>
          </p:spPr>
          <p:txBody>
            <a:bodyPr wrap="square" lIns="0" tIns="0" rIns="0" bIns="0" rtlCol="0">
              <a:noAutofit/>
            </a:bodyPr>
            <a:lstStyle/>
            <a:p>
              <a:endParaRPr sz="700"/>
            </a:p>
          </p:txBody>
        </p:sp>
        <p:sp>
          <p:nvSpPr>
            <p:cNvPr id="2415" name="object 2456"/>
            <p:cNvSpPr/>
            <p:nvPr/>
          </p:nvSpPr>
          <p:spPr>
            <a:xfrm>
              <a:off x="7538175" y="6004948"/>
              <a:ext cx="65677" cy="60763"/>
            </a:xfrm>
            <a:custGeom>
              <a:avLst/>
              <a:gdLst/>
              <a:ahLst/>
              <a:cxnLst/>
              <a:rect l="l" t="t" r="r" b="b"/>
              <a:pathLst>
                <a:path w="24384" h="22859">
                  <a:moveTo>
                    <a:pt x="12192" y="22859"/>
                  </a:moveTo>
                  <a:lnTo>
                    <a:pt x="7620" y="22859"/>
                  </a:lnTo>
                  <a:lnTo>
                    <a:pt x="6096" y="21335"/>
                  </a:lnTo>
                  <a:lnTo>
                    <a:pt x="3048" y="19811"/>
                  </a:lnTo>
                  <a:lnTo>
                    <a:pt x="3048" y="18287"/>
                  </a:lnTo>
                  <a:lnTo>
                    <a:pt x="1524" y="16763"/>
                  </a:lnTo>
                  <a:lnTo>
                    <a:pt x="1524" y="13715"/>
                  </a:lnTo>
                  <a:lnTo>
                    <a:pt x="0" y="12191"/>
                  </a:lnTo>
                  <a:lnTo>
                    <a:pt x="1524" y="9143"/>
                  </a:lnTo>
                  <a:lnTo>
                    <a:pt x="1524" y="7619"/>
                  </a:lnTo>
                  <a:lnTo>
                    <a:pt x="3048" y="6095"/>
                  </a:lnTo>
                  <a:lnTo>
                    <a:pt x="3048" y="4571"/>
                  </a:lnTo>
                  <a:lnTo>
                    <a:pt x="6096" y="3047"/>
                  </a:lnTo>
                  <a:lnTo>
                    <a:pt x="7620" y="1523"/>
                  </a:lnTo>
                  <a:lnTo>
                    <a:pt x="10668" y="1523"/>
                  </a:lnTo>
                  <a:lnTo>
                    <a:pt x="12192" y="0"/>
                  </a:lnTo>
                  <a:lnTo>
                    <a:pt x="15240" y="1523"/>
                  </a:lnTo>
                  <a:lnTo>
                    <a:pt x="18288" y="1523"/>
                  </a:lnTo>
                  <a:lnTo>
                    <a:pt x="19812" y="3047"/>
                  </a:lnTo>
                  <a:lnTo>
                    <a:pt x="21336" y="4571"/>
                  </a:lnTo>
                  <a:lnTo>
                    <a:pt x="22860" y="6095"/>
                  </a:lnTo>
                  <a:lnTo>
                    <a:pt x="24384" y="7619"/>
                  </a:lnTo>
                  <a:lnTo>
                    <a:pt x="24384" y="16763"/>
                  </a:lnTo>
                  <a:lnTo>
                    <a:pt x="22860" y="18287"/>
                  </a:lnTo>
                  <a:lnTo>
                    <a:pt x="21336" y="19811"/>
                  </a:lnTo>
                  <a:lnTo>
                    <a:pt x="19812" y="21335"/>
                  </a:lnTo>
                  <a:lnTo>
                    <a:pt x="18288" y="22859"/>
                  </a:lnTo>
                  <a:lnTo>
                    <a:pt x="12192" y="22859"/>
                  </a:lnTo>
                </a:path>
              </a:pathLst>
            </a:custGeom>
            <a:ln w="1524">
              <a:solidFill>
                <a:srgbClr val="1E1A16"/>
              </a:solidFill>
            </a:ln>
          </p:spPr>
          <p:txBody>
            <a:bodyPr wrap="square" lIns="0" tIns="0" rIns="0" bIns="0" rtlCol="0">
              <a:noAutofit/>
            </a:bodyPr>
            <a:lstStyle/>
            <a:p>
              <a:endParaRPr sz="700"/>
            </a:p>
          </p:txBody>
        </p:sp>
        <p:sp>
          <p:nvSpPr>
            <p:cNvPr id="2416" name="object 2457"/>
            <p:cNvSpPr/>
            <p:nvPr/>
          </p:nvSpPr>
          <p:spPr>
            <a:xfrm>
              <a:off x="7435555" y="6004948"/>
              <a:ext cx="65677" cy="60763"/>
            </a:xfrm>
            <a:custGeom>
              <a:avLst/>
              <a:gdLst/>
              <a:ahLst/>
              <a:cxnLst/>
              <a:rect l="l" t="t" r="r" b="b"/>
              <a:pathLst>
                <a:path w="24384" h="22859">
                  <a:moveTo>
                    <a:pt x="12192" y="22859"/>
                  </a:moveTo>
                  <a:lnTo>
                    <a:pt x="18288" y="22859"/>
                  </a:lnTo>
                  <a:lnTo>
                    <a:pt x="19812" y="21335"/>
                  </a:lnTo>
                  <a:lnTo>
                    <a:pt x="21336" y="19811"/>
                  </a:lnTo>
                  <a:lnTo>
                    <a:pt x="22860" y="18287"/>
                  </a:lnTo>
                  <a:lnTo>
                    <a:pt x="24384" y="16763"/>
                  </a:lnTo>
                  <a:lnTo>
                    <a:pt x="24384" y="7619"/>
                  </a:lnTo>
                  <a:lnTo>
                    <a:pt x="22860" y="6095"/>
                  </a:lnTo>
                  <a:lnTo>
                    <a:pt x="21336" y="4571"/>
                  </a:lnTo>
                  <a:lnTo>
                    <a:pt x="19812" y="3047"/>
                  </a:lnTo>
                  <a:lnTo>
                    <a:pt x="18288" y="1523"/>
                  </a:lnTo>
                  <a:lnTo>
                    <a:pt x="15240" y="1523"/>
                  </a:lnTo>
                  <a:lnTo>
                    <a:pt x="12192" y="0"/>
                  </a:lnTo>
                  <a:lnTo>
                    <a:pt x="10668" y="1523"/>
                  </a:lnTo>
                  <a:lnTo>
                    <a:pt x="7620" y="1523"/>
                  </a:lnTo>
                  <a:lnTo>
                    <a:pt x="6096" y="3047"/>
                  </a:lnTo>
                  <a:lnTo>
                    <a:pt x="4572" y="4571"/>
                  </a:lnTo>
                  <a:lnTo>
                    <a:pt x="3048" y="6095"/>
                  </a:lnTo>
                  <a:lnTo>
                    <a:pt x="1524" y="7619"/>
                  </a:lnTo>
                  <a:lnTo>
                    <a:pt x="1524" y="9143"/>
                  </a:lnTo>
                  <a:lnTo>
                    <a:pt x="0" y="12191"/>
                  </a:lnTo>
                  <a:lnTo>
                    <a:pt x="1524" y="13715"/>
                  </a:lnTo>
                  <a:lnTo>
                    <a:pt x="1524" y="16763"/>
                  </a:lnTo>
                  <a:lnTo>
                    <a:pt x="3048" y="18287"/>
                  </a:lnTo>
                  <a:lnTo>
                    <a:pt x="4572" y="19811"/>
                  </a:lnTo>
                  <a:lnTo>
                    <a:pt x="6096" y="21335"/>
                  </a:lnTo>
                  <a:lnTo>
                    <a:pt x="7620" y="22859"/>
                  </a:lnTo>
                  <a:lnTo>
                    <a:pt x="12192" y="22859"/>
                  </a:lnTo>
                  <a:close/>
                </a:path>
              </a:pathLst>
            </a:custGeom>
            <a:solidFill>
              <a:srgbClr val="37312F"/>
            </a:solidFill>
          </p:spPr>
          <p:txBody>
            <a:bodyPr wrap="square" lIns="0" tIns="0" rIns="0" bIns="0" rtlCol="0">
              <a:noAutofit/>
            </a:bodyPr>
            <a:lstStyle/>
            <a:p>
              <a:endParaRPr sz="700"/>
            </a:p>
          </p:txBody>
        </p:sp>
        <p:sp>
          <p:nvSpPr>
            <p:cNvPr id="2417" name="object 2458"/>
            <p:cNvSpPr/>
            <p:nvPr/>
          </p:nvSpPr>
          <p:spPr>
            <a:xfrm>
              <a:off x="7435555" y="6004948"/>
              <a:ext cx="65677" cy="60763"/>
            </a:xfrm>
            <a:custGeom>
              <a:avLst/>
              <a:gdLst/>
              <a:ahLst/>
              <a:cxnLst/>
              <a:rect l="l" t="t" r="r" b="b"/>
              <a:pathLst>
                <a:path w="24384" h="22859">
                  <a:moveTo>
                    <a:pt x="12192" y="22859"/>
                  </a:moveTo>
                  <a:lnTo>
                    <a:pt x="7620" y="22859"/>
                  </a:lnTo>
                  <a:lnTo>
                    <a:pt x="6096" y="21335"/>
                  </a:lnTo>
                  <a:lnTo>
                    <a:pt x="4572" y="19811"/>
                  </a:lnTo>
                  <a:lnTo>
                    <a:pt x="3048" y="18287"/>
                  </a:lnTo>
                  <a:lnTo>
                    <a:pt x="1524" y="16763"/>
                  </a:lnTo>
                  <a:lnTo>
                    <a:pt x="1524" y="13715"/>
                  </a:lnTo>
                  <a:lnTo>
                    <a:pt x="0" y="12191"/>
                  </a:lnTo>
                  <a:lnTo>
                    <a:pt x="1524" y="9143"/>
                  </a:lnTo>
                  <a:lnTo>
                    <a:pt x="1524" y="7619"/>
                  </a:lnTo>
                  <a:lnTo>
                    <a:pt x="3048" y="6095"/>
                  </a:lnTo>
                  <a:lnTo>
                    <a:pt x="4572" y="4571"/>
                  </a:lnTo>
                  <a:lnTo>
                    <a:pt x="6096" y="3047"/>
                  </a:lnTo>
                  <a:lnTo>
                    <a:pt x="7620" y="1523"/>
                  </a:lnTo>
                  <a:lnTo>
                    <a:pt x="10668" y="1523"/>
                  </a:lnTo>
                  <a:lnTo>
                    <a:pt x="12192" y="0"/>
                  </a:lnTo>
                  <a:lnTo>
                    <a:pt x="15240" y="1523"/>
                  </a:lnTo>
                  <a:lnTo>
                    <a:pt x="18288" y="1523"/>
                  </a:lnTo>
                  <a:lnTo>
                    <a:pt x="19812" y="3047"/>
                  </a:lnTo>
                  <a:lnTo>
                    <a:pt x="21336" y="4571"/>
                  </a:lnTo>
                  <a:lnTo>
                    <a:pt x="22860" y="6095"/>
                  </a:lnTo>
                  <a:lnTo>
                    <a:pt x="24384" y="7619"/>
                  </a:lnTo>
                  <a:lnTo>
                    <a:pt x="24384" y="16763"/>
                  </a:lnTo>
                  <a:lnTo>
                    <a:pt x="22860" y="18287"/>
                  </a:lnTo>
                  <a:lnTo>
                    <a:pt x="21336" y="19811"/>
                  </a:lnTo>
                  <a:lnTo>
                    <a:pt x="19812" y="21335"/>
                  </a:lnTo>
                  <a:lnTo>
                    <a:pt x="18288" y="22859"/>
                  </a:lnTo>
                  <a:lnTo>
                    <a:pt x="12192" y="22859"/>
                  </a:lnTo>
                </a:path>
              </a:pathLst>
            </a:custGeom>
            <a:ln w="1524">
              <a:solidFill>
                <a:srgbClr val="1E1A16"/>
              </a:solidFill>
            </a:ln>
          </p:spPr>
          <p:txBody>
            <a:bodyPr wrap="square" lIns="0" tIns="0" rIns="0" bIns="0" rtlCol="0">
              <a:noAutofit/>
            </a:bodyPr>
            <a:lstStyle/>
            <a:p>
              <a:endParaRPr sz="700"/>
            </a:p>
          </p:txBody>
        </p:sp>
        <p:sp>
          <p:nvSpPr>
            <p:cNvPr id="2418" name="object 2459"/>
            <p:cNvSpPr/>
            <p:nvPr/>
          </p:nvSpPr>
          <p:spPr>
            <a:xfrm>
              <a:off x="8051277" y="5907722"/>
              <a:ext cx="69782" cy="60766"/>
            </a:xfrm>
            <a:custGeom>
              <a:avLst/>
              <a:gdLst/>
              <a:ahLst/>
              <a:cxnLst/>
              <a:rect l="l" t="t" r="r" b="b"/>
              <a:pathLst>
                <a:path w="25908" h="22859">
                  <a:moveTo>
                    <a:pt x="3048" y="3047"/>
                  </a:moveTo>
                  <a:lnTo>
                    <a:pt x="1524" y="4571"/>
                  </a:lnTo>
                  <a:lnTo>
                    <a:pt x="1524" y="6095"/>
                  </a:lnTo>
                  <a:lnTo>
                    <a:pt x="0" y="9143"/>
                  </a:lnTo>
                  <a:lnTo>
                    <a:pt x="0" y="13715"/>
                  </a:lnTo>
                  <a:lnTo>
                    <a:pt x="1524" y="15239"/>
                  </a:lnTo>
                  <a:lnTo>
                    <a:pt x="1524" y="16763"/>
                  </a:lnTo>
                  <a:lnTo>
                    <a:pt x="3048" y="19811"/>
                  </a:lnTo>
                  <a:lnTo>
                    <a:pt x="6096" y="19811"/>
                  </a:lnTo>
                  <a:lnTo>
                    <a:pt x="7620" y="21335"/>
                  </a:lnTo>
                  <a:lnTo>
                    <a:pt x="10668" y="21335"/>
                  </a:lnTo>
                  <a:lnTo>
                    <a:pt x="12192" y="22859"/>
                  </a:lnTo>
                  <a:lnTo>
                    <a:pt x="15240" y="21335"/>
                  </a:lnTo>
                  <a:lnTo>
                    <a:pt x="16764" y="21335"/>
                  </a:lnTo>
                  <a:lnTo>
                    <a:pt x="19812" y="19811"/>
                  </a:lnTo>
                  <a:lnTo>
                    <a:pt x="21336" y="19811"/>
                  </a:lnTo>
                  <a:lnTo>
                    <a:pt x="22860" y="16763"/>
                  </a:lnTo>
                  <a:lnTo>
                    <a:pt x="24384" y="15239"/>
                  </a:lnTo>
                  <a:lnTo>
                    <a:pt x="24384" y="13715"/>
                  </a:lnTo>
                  <a:lnTo>
                    <a:pt x="25908" y="10667"/>
                  </a:lnTo>
                  <a:lnTo>
                    <a:pt x="24384" y="9143"/>
                  </a:lnTo>
                  <a:lnTo>
                    <a:pt x="24384" y="6095"/>
                  </a:lnTo>
                  <a:lnTo>
                    <a:pt x="22860" y="4571"/>
                  </a:lnTo>
                  <a:lnTo>
                    <a:pt x="21336" y="3047"/>
                  </a:lnTo>
                  <a:lnTo>
                    <a:pt x="19812" y="1523"/>
                  </a:lnTo>
                  <a:lnTo>
                    <a:pt x="16764" y="1523"/>
                  </a:lnTo>
                  <a:lnTo>
                    <a:pt x="15240" y="0"/>
                  </a:lnTo>
                  <a:lnTo>
                    <a:pt x="10668" y="0"/>
                  </a:lnTo>
                  <a:lnTo>
                    <a:pt x="7620" y="1523"/>
                  </a:lnTo>
                  <a:lnTo>
                    <a:pt x="6096" y="1523"/>
                  </a:lnTo>
                  <a:lnTo>
                    <a:pt x="3048" y="3047"/>
                  </a:lnTo>
                  <a:close/>
                </a:path>
              </a:pathLst>
            </a:custGeom>
            <a:solidFill>
              <a:srgbClr val="37312F"/>
            </a:solidFill>
          </p:spPr>
          <p:txBody>
            <a:bodyPr wrap="square" lIns="0" tIns="0" rIns="0" bIns="0" rtlCol="0">
              <a:noAutofit/>
            </a:bodyPr>
            <a:lstStyle/>
            <a:p>
              <a:endParaRPr sz="700"/>
            </a:p>
          </p:txBody>
        </p:sp>
        <p:sp>
          <p:nvSpPr>
            <p:cNvPr id="2419" name="object 2460"/>
            <p:cNvSpPr/>
            <p:nvPr/>
          </p:nvSpPr>
          <p:spPr>
            <a:xfrm>
              <a:off x="8051277" y="5907722"/>
              <a:ext cx="69782" cy="60766"/>
            </a:xfrm>
            <a:custGeom>
              <a:avLst/>
              <a:gdLst/>
              <a:ahLst/>
              <a:cxnLst/>
              <a:rect l="l" t="t" r="r" b="b"/>
              <a:pathLst>
                <a:path w="25908" h="22859">
                  <a:moveTo>
                    <a:pt x="12192" y="22859"/>
                  </a:moveTo>
                  <a:lnTo>
                    <a:pt x="9144" y="21335"/>
                  </a:lnTo>
                  <a:lnTo>
                    <a:pt x="7620" y="21335"/>
                  </a:lnTo>
                  <a:lnTo>
                    <a:pt x="6096" y="19811"/>
                  </a:lnTo>
                  <a:lnTo>
                    <a:pt x="3048" y="18287"/>
                  </a:lnTo>
                  <a:lnTo>
                    <a:pt x="1524" y="16763"/>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9143"/>
                  </a:lnTo>
                  <a:lnTo>
                    <a:pt x="25908" y="10667"/>
                  </a:lnTo>
                  <a:lnTo>
                    <a:pt x="24384" y="13715"/>
                  </a:lnTo>
                  <a:lnTo>
                    <a:pt x="24384" y="15239"/>
                  </a:lnTo>
                  <a:lnTo>
                    <a:pt x="22860" y="16763"/>
                  </a:lnTo>
                  <a:lnTo>
                    <a:pt x="21336" y="18287"/>
                  </a:lnTo>
                  <a:lnTo>
                    <a:pt x="19812" y="19811"/>
                  </a:lnTo>
                  <a:lnTo>
                    <a:pt x="16764"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20" name="object 2461"/>
            <p:cNvSpPr/>
            <p:nvPr/>
          </p:nvSpPr>
          <p:spPr>
            <a:xfrm>
              <a:off x="7948657" y="5907722"/>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6763"/>
                  </a:lnTo>
                  <a:lnTo>
                    <a:pt x="3048" y="19811"/>
                  </a:lnTo>
                  <a:lnTo>
                    <a:pt x="6096" y="19811"/>
                  </a:lnTo>
                  <a:lnTo>
                    <a:pt x="7620" y="21335"/>
                  </a:lnTo>
                  <a:lnTo>
                    <a:pt x="10668" y="21335"/>
                  </a:lnTo>
                  <a:lnTo>
                    <a:pt x="12192" y="22859"/>
                  </a:lnTo>
                  <a:lnTo>
                    <a:pt x="15240" y="21335"/>
                  </a:lnTo>
                  <a:lnTo>
                    <a:pt x="16764" y="21335"/>
                  </a:lnTo>
                  <a:lnTo>
                    <a:pt x="19812" y="19811"/>
                  </a:lnTo>
                  <a:lnTo>
                    <a:pt x="21336" y="19811"/>
                  </a:lnTo>
                  <a:lnTo>
                    <a:pt x="22860" y="16763"/>
                  </a:lnTo>
                  <a:lnTo>
                    <a:pt x="24384" y="15239"/>
                  </a:lnTo>
                  <a:lnTo>
                    <a:pt x="24384" y="6095"/>
                  </a:lnTo>
                  <a:lnTo>
                    <a:pt x="22860" y="4571"/>
                  </a:lnTo>
                  <a:lnTo>
                    <a:pt x="21336" y="3047"/>
                  </a:lnTo>
                  <a:lnTo>
                    <a:pt x="19812" y="1523"/>
                  </a:lnTo>
                  <a:lnTo>
                    <a:pt x="16764" y="1523"/>
                  </a:lnTo>
                  <a:lnTo>
                    <a:pt x="15240" y="0"/>
                  </a:lnTo>
                  <a:lnTo>
                    <a:pt x="10668" y="0"/>
                  </a:lnTo>
                  <a:lnTo>
                    <a:pt x="7620" y="1523"/>
                  </a:lnTo>
                  <a:lnTo>
                    <a:pt x="6096" y="1523"/>
                  </a:lnTo>
                  <a:lnTo>
                    <a:pt x="3048" y="3047"/>
                  </a:lnTo>
                  <a:close/>
                </a:path>
              </a:pathLst>
            </a:custGeom>
            <a:solidFill>
              <a:srgbClr val="1E1A16"/>
            </a:solidFill>
          </p:spPr>
          <p:txBody>
            <a:bodyPr wrap="square" lIns="0" tIns="0" rIns="0" bIns="0" rtlCol="0">
              <a:noAutofit/>
            </a:bodyPr>
            <a:lstStyle/>
            <a:p>
              <a:endParaRPr sz="700"/>
            </a:p>
          </p:txBody>
        </p:sp>
        <p:sp>
          <p:nvSpPr>
            <p:cNvPr id="2421" name="object 2462"/>
            <p:cNvSpPr/>
            <p:nvPr/>
          </p:nvSpPr>
          <p:spPr>
            <a:xfrm>
              <a:off x="7948657" y="5907722"/>
              <a:ext cx="65677" cy="60766"/>
            </a:xfrm>
            <a:custGeom>
              <a:avLst/>
              <a:gdLst/>
              <a:ahLst/>
              <a:cxnLst/>
              <a:rect l="l" t="t" r="r" b="b"/>
              <a:pathLst>
                <a:path w="24384" h="22859">
                  <a:moveTo>
                    <a:pt x="12192" y="22859"/>
                  </a:moveTo>
                  <a:lnTo>
                    <a:pt x="10668" y="21335"/>
                  </a:lnTo>
                  <a:lnTo>
                    <a:pt x="7620" y="21335"/>
                  </a:lnTo>
                  <a:lnTo>
                    <a:pt x="6096" y="19811"/>
                  </a:lnTo>
                  <a:lnTo>
                    <a:pt x="3048" y="18287"/>
                  </a:lnTo>
                  <a:lnTo>
                    <a:pt x="1524" y="16763"/>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6763"/>
                  </a:lnTo>
                  <a:lnTo>
                    <a:pt x="21336" y="18287"/>
                  </a:lnTo>
                  <a:lnTo>
                    <a:pt x="19812" y="19811"/>
                  </a:lnTo>
                  <a:lnTo>
                    <a:pt x="16764"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22" name="object 2463"/>
            <p:cNvSpPr/>
            <p:nvPr/>
          </p:nvSpPr>
          <p:spPr>
            <a:xfrm>
              <a:off x="7846036" y="5907722"/>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6763"/>
                  </a:lnTo>
                  <a:lnTo>
                    <a:pt x="3048" y="19811"/>
                  </a:lnTo>
                  <a:lnTo>
                    <a:pt x="6096" y="19811"/>
                  </a:lnTo>
                  <a:lnTo>
                    <a:pt x="7620" y="21335"/>
                  </a:lnTo>
                  <a:lnTo>
                    <a:pt x="10668" y="21335"/>
                  </a:lnTo>
                  <a:lnTo>
                    <a:pt x="12192" y="22859"/>
                  </a:lnTo>
                  <a:lnTo>
                    <a:pt x="15240" y="21335"/>
                  </a:lnTo>
                  <a:lnTo>
                    <a:pt x="16764" y="21335"/>
                  </a:lnTo>
                  <a:lnTo>
                    <a:pt x="19812" y="19811"/>
                  </a:lnTo>
                  <a:lnTo>
                    <a:pt x="21336" y="19811"/>
                  </a:lnTo>
                  <a:lnTo>
                    <a:pt x="22860" y="16763"/>
                  </a:lnTo>
                  <a:lnTo>
                    <a:pt x="24384" y="15239"/>
                  </a:lnTo>
                  <a:lnTo>
                    <a:pt x="24384" y="6095"/>
                  </a:lnTo>
                  <a:lnTo>
                    <a:pt x="22860" y="4571"/>
                  </a:lnTo>
                  <a:lnTo>
                    <a:pt x="21336" y="3047"/>
                  </a:lnTo>
                  <a:lnTo>
                    <a:pt x="19812" y="1523"/>
                  </a:lnTo>
                  <a:lnTo>
                    <a:pt x="16764" y="1523"/>
                  </a:lnTo>
                  <a:lnTo>
                    <a:pt x="15240" y="0"/>
                  </a:lnTo>
                  <a:lnTo>
                    <a:pt x="10668" y="0"/>
                  </a:lnTo>
                  <a:lnTo>
                    <a:pt x="7620" y="1523"/>
                  </a:lnTo>
                  <a:lnTo>
                    <a:pt x="6096" y="1523"/>
                  </a:lnTo>
                  <a:lnTo>
                    <a:pt x="3048" y="3047"/>
                  </a:lnTo>
                  <a:close/>
                </a:path>
              </a:pathLst>
            </a:custGeom>
            <a:solidFill>
              <a:srgbClr val="6F6F6E"/>
            </a:solidFill>
          </p:spPr>
          <p:txBody>
            <a:bodyPr wrap="square" lIns="0" tIns="0" rIns="0" bIns="0" rtlCol="0">
              <a:noAutofit/>
            </a:bodyPr>
            <a:lstStyle/>
            <a:p>
              <a:endParaRPr sz="700"/>
            </a:p>
          </p:txBody>
        </p:sp>
        <p:sp>
          <p:nvSpPr>
            <p:cNvPr id="2423" name="object 2464"/>
            <p:cNvSpPr/>
            <p:nvPr/>
          </p:nvSpPr>
          <p:spPr>
            <a:xfrm>
              <a:off x="7846036" y="5907722"/>
              <a:ext cx="65677" cy="60766"/>
            </a:xfrm>
            <a:custGeom>
              <a:avLst/>
              <a:gdLst/>
              <a:ahLst/>
              <a:cxnLst/>
              <a:rect l="l" t="t" r="r" b="b"/>
              <a:pathLst>
                <a:path w="24384" h="22859">
                  <a:moveTo>
                    <a:pt x="12192" y="22859"/>
                  </a:moveTo>
                  <a:lnTo>
                    <a:pt x="10668" y="21335"/>
                  </a:lnTo>
                  <a:lnTo>
                    <a:pt x="7620" y="21335"/>
                  </a:lnTo>
                  <a:lnTo>
                    <a:pt x="6096" y="19811"/>
                  </a:lnTo>
                  <a:lnTo>
                    <a:pt x="3048" y="18287"/>
                  </a:lnTo>
                  <a:lnTo>
                    <a:pt x="1524" y="16763"/>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6763"/>
                  </a:lnTo>
                  <a:lnTo>
                    <a:pt x="21336" y="18287"/>
                  </a:lnTo>
                  <a:lnTo>
                    <a:pt x="19812" y="19811"/>
                  </a:lnTo>
                  <a:lnTo>
                    <a:pt x="16764"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24" name="object 2465"/>
            <p:cNvSpPr/>
            <p:nvPr/>
          </p:nvSpPr>
          <p:spPr>
            <a:xfrm>
              <a:off x="7743416" y="5907722"/>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6763"/>
                  </a:lnTo>
                  <a:lnTo>
                    <a:pt x="3048" y="19811"/>
                  </a:lnTo>
                  <a:lnTo>
                    <a:pt x="6096" y="19811"/>
                  </a:lnTo>
                  <a:lnTo>
                    <a:pt x="7620" y="21335"/>
                  </a:lnTo>
                  <a:lnTo>
                    <a:pt x="10668" y="21335"/>
                  </a:lnTo>
                  <a:lnTo>
                    <a:pt x="12192" y="22859"/>
                  </a:lnTo>
                  <a:lnTo>
                    <a:pt x="15240" y="21335"/>
                  </a:lnTo>
                  <a:lnTo>
                    <a:pt x="18288" y="21335"/>
                  </a:lnTo>
                  <a:lnTo>
                    <a:pt x="19812" y="19811"/>
                  </a:lnTo>
                  <a:lnTo>
                    <a:pt x="21336" y="19811"/>
                  </a:lnTo>
                  <a:lnTo>
                    <a:pt x="22860" y="16763"/>
                  </a:lnTo>
                  <a:lnTo>
                    <a:pt x="24384" y="15239"/>
                  </a:lnTo>
                  <a:lnTo>
                    <a:pt x="24384" y="6095"/>
                  </a:lnTo>
                  <a:lnTo>
                    <a:pt x="22860" y="4571"/>
                  </a:lnTo>
                  <a:lnTo>
                    <a:pt x="21336" y="3047"/>
                  </a:lnTo>
                  <a:lnTo>
                    <a:pt x="19812" y="1523"/>
                  </a:lnTo>
                  <a:lnTo>
                    <a:pt x="18288" y="1523"/>
                  </a:lnTo>
                  <a:lnTo>
                    <a:pt x="15240" y="0"/>
                  </a:lnTo>
                  <a:lnTo>
                    <a:pt x="10668" y="0"/>
                  </a:lnTo>
                  <a:lnTo>
                    <a:pt x="7620" y="1523"/>
                  </a:lnTo>
                  <a:lnTo>
                    <a:pt x="6096" y="1523"/>
                  </a:lnTo>
                  <a:lnTo>
                    <a:pt x="3048" y="3047"/>
                  </a:lnTo>
                  <a:close/>
                </a:path>
              </a:pathLst>
            </a:custGeom>
            <a:solidFill>
              <a:srgbClr val="C3C3C2"/>
            </a:solidFill>
          </p:spPr>
          <p:txBody>
            <a:bodyPr wrap="square" lIns="0" tIns="0" rIns="0" bIns="0" rtlCol="0">
              <a:noAutofit/>
            </a:bodyPr>
            <a:lstStyle/>
            <a:p>
              <a:endParaRPr sz="700"/>
            </a:p>
          </p:txBody>
        </p:sp>
        <p:sp>
          <p:nvSpPr>
            <p:cNvPr id="2425" name="object 2466"/>
            <p:cNvSpPr/>
            <p:nvPr/>
          </p:nvSpPr>
          <p:spPr>
            <a:xfrm>
              <a:off x="7743416" y="5907722"/>
              <a:ext cx="65677" cy="60766"/>
            </a:xfrm>
            <a:custGeom>
              <a:avLst/>
              <a:gdLst/>
              <a:ahLst/>
              <a:cxnLst/>
              <a:rect l="l" t="t" r="r" b="b"/>
              <a:pathLst>
                <a:path w="24384" h="22859">
                  <a:moveTo>
                    <a:pt x="12192" y="22859"/>
                  </a:moveTo>
                  <a:lnTo>
                    <a:pt x="10668" y="21335"/>
                  </a:lnTo>
                  <a:lnTo>
                    <a:pt x="7620" y="21335"/>
                  </a:lnTo>
                  <a:lnTo>
                    <a:pt x="6096" y="19811"/>
                  </a:lnTo>
                  <a:lnTo>
                    <a:pt x="3048" y="18287"/>
                  </a:lnTo>
                  <a:lnTo>
                    <a:pt x="1524" y="16763"/>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6763"/>
                  </a:lnTo>
                  <a:lnTo>
                    <a:pt x="21336" y="18287"/>
                  </a:lnTo>
                  <a:lnTo>
                    <a:pt x="19812" y="19811"/>
                  </a:lnTo>
                  <a:lnTo>
                    <a:pt x="16764"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26" name="object 2467"/>
            <p:cNvSpPr/>
            <p:nvPr/>
          </p:nvSpPr>
          <p:spPr>
            <a:xfrm>
              <a:off x="7640795" y="5907722"/>
              <a:ext cx="65677" cy="60766"/>
            </a:xfrm>
            <a:custGeom>
              <a:avLst/>
              <a:gdLst/>
              <a:ahLst/>
              <a:cxnLst/>
              <a:rect l="l" t="t" r="r" b="b"/>
              <a:pathLst>
                <a:path w="24384" h="22859">
                  <a:moveTo>
                    <a:pt x="3048" y="3047"/>
                  </a:moveTo>
                  <a:lnTo>
                    <a:pt x="1524" y="4571"/>
                  </a:lnTo>
                  <a:lnTo>
                    <a:pt x="1524" y="9143"/>
                  </a:lnTo>
                  <a:lnTo>
                    <a:pt x="0" y="10667"/>
                  </a:lnTo>
                  <a:lnTo>
                    <a:pt x="1524" y="13715"/>
                  </a:lnTo>
                  <a:lnTo>
                    <a:pt x="1524" y="16763"/>
                  </a:lnTo>
                  <a:lnTo>
                    <a:pt x="3048" y="19811"/>
                  </a:lnTo>
                  <a:lnTo>
                    <a:pt x="6096" y="19811"/>
                  </a:lnTo>
                  <a:lnTo>
                    <a:pt x="7620" y="21335"/>
                  </a:lnTo>
                  <a:lnTo>
                    <a:pt x="10668" y="21335"/>
                  </a:lnTo>
                  <a:lnTo>
                    <a:pt x="12192" y="22859"/>
                  </a:lnTo>
                  <a:lnTo>
                    <a:pt x="15240" y="21335"/>
                  </a:lnTo>
                  <a:lnTo>
                    <a:pt x="18288" y="21335"/>
                  </a:lnTo>
                  <a:lnTo>
                    <a:pt x="19812" y="19811"/>
                  </a:lnTo>
                  <a:lnTo>
                    <a:pt x="21336" y="19811"/>
                  </a:lnTo>
                  <a:lnTo>
                    <a:pt x="22860" y="16763"/>
                  </a:lnTo>
                  <a:lnTo>
                    <a:pt x="24384" y="15239"/>
                  </a:lnTo>
                  <a:lnTo>
                    <a:pt x="24384" y="6095"/>
                  </a:lnTo>
                  <a:lnTo>
                    <a:pt x="22860" y="4571"/>
                  </a:lnTo>
                  <a:lnTo>
                    <a:pt x="21336" y="3047"/>
                  </a:lnTo>
                  <a:lnTo>
                    <a:pt x="19812" y="1523"/>
                  </a:lnTo>
                  <a:lnTo>
                    <a:pt x="18288" y="1523"/>
                  </a:lnTo>
                  <a:lnTo>
                    <a:pt x="15240" y="0"/>
                  </a:lnTo>
                  <a:lnTo>
                    <a:pt x="10668" y="0"/>
                  </a:lnTo>
                  <a:lnTo>
                    <a:pt x="7620" y="1523"/>
                  </a:lnTo>
                  <a:lnTo>
                    <a:pt x="6096" y="1523"/>
                  </a:lnTo>
                  <a:lnTo>
                    <a:pt x="3048" y="3047"/>
                  </a:lnTo>
                  <a:close/>
                </a:path>
              </a:pathLst>
            </a:custGeom>
            <a:solidFill>
              <a:srgbClr val="FFFFFF"/>
            </a:solidFill>
          </p:spPr>
          <p:txBody>
            <a:bodyPr wrap="square" lIns="0" tIns="0" rIns="0" bIns="0" rtlCol="0">
              <a:noAutofit/>
            </a:bodyPr>
            <a:lstStyle/>
            <a:p>
              <a:endParaRPr sz="700"/>
            </a:p>
          </p:txBody>
        </p:sp>
        <p:sp>
          <p:nvSpPr>
            <p:cNvPr id="2427" name="object 2468"/>
            <p:cNvSpPr/>
            <p:nvPr/>
          </p:nvSpPr>
          <p:spPr>
            <a:xfrm>
              <a:off x="7640795" y="5907722"/>
              <a:ext cx="65677" cy="60766"/>
            </a:xfrm>
            <a:custGeom>
              <a:avLst/>
              <a:gdLst/>
              <a:ahLst/>
              <a:cxnLst/>
              <a:rect l="l" t="t" r="r" b="b"/>
              <a:pathLst>
                <a:path w="24384" h="22859">
                  <a:moveTo>
                    <a:pt x="12192" y="22859"/>
                  </a:moveTo>
                  <a:lnTo>
                    <a:pt x="10668" y="21335"/>
                  </a:lnTo>
                  <a:lnTo>
                    <a:pt x="7620" y="21335"/>
                  </a:lnTo>
                  <a:lnTo>
                    <a:pt x="6096" y="19811"/>
                  </a:lnTo>
                  <a:lnTo>
                    <a:pt x="3048" y="18287"/>
                  </a:lnTo>
                  <a:lnTo>
                    <a:pt x="1524" y="16763"/>
                  </a:lnTo>
                  <a:lnTo>
                    <a:pt x="1524" y="13715"/>
                  </a:lnTo>
                  <a:lnTo>
                    <a:pt x="0" y="10667"/>
                  </a:lnTo>
                  <a:lnTo>
                    <a:pt x="1524" y="9143"/>
                  </a:lnTo>
                  <a:lnTo>
                    <a:pt x="1524" y="4571"/>
                  </a:lnTo>
                  <a:lnTo>
                    <a:pt x="3048" y="3047"/>
                  </a:lnTo>
                  <a:lnTo>
                    <a:pt x="6096" y="1523"/>
                  </a:lnTo>
                  <a:lnTo>
                    <a:pt x="7620" y="0"/>
                  </a:lnTo>
                  <a:lnTo>
                    <a:pt x="18288" y="0"/>
                  </a:lnTo>
                  <a:lnTo>
                    <a:pt x="19812" y="1523"/>
                  </a:lnTo>
                  <a:lnTo>
                    <a:pt x="21336" y="3047"/>
                  </a:lnTo>
                  <a:lnTo>
                    <a:pt x="22860" y="4571"/>
                  </a:lnTo>
                  <a:lnTo>
                    <a:pt x="24384" y="6095"/>
                  </a:lnTo>
                  <a:lnTo>
                    <a:pt x="24384" y="15239"/>
                  </a:lnTo>
                  <a:lnTo>
                    <a:pt x="22860" y="16763"/>
                  </a:lnTo>
                  <a:lnTo>
                    <a:pt x="21336" y="18287"/>
                  </a:lnTo>
                  <a:lnTo>
                    <a:pt x="19812" y="19811"/>
                  </a:lnTo>
                  <a:lnTo>
                    <a:pt x="18288"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28" name="object 2469"/>
            <p:cNvSpPr/>
            <p:nvPr/>
          </p:nvSpPr>
          <p:spPr>
            <a:xfrm>
              <a:off x="7538175" y="5907722"/>
              <a:ext cx="65677" cy="60766"/>
            </a:xfrm>
            <a:custGeom>
              <a:avLst/>
              <a:gdLst/>
              <a:ahLst/>
              <a:cxnLst/>
              <a:rect l="l" t="t" r="r" b="b"/>
              <a:pathLst>
                <a:path w="24384" h="22859">
                  <a:moveTo>
                    <a:pt x="3048" y="4571"/>
                  </a:moveTo>
                  <a:lnTo>
                    <a:pt x="1524" y="6095"/>
                  </a:lnTo>
                  <a:lnTo>
                    <a:pt x="1524" y="9143"/>
                  </a:lnTo>
                  <a:lnTo>
                    <a:pt x="0" y="10667"/>
                  </a:lnTo>
                  <a:lnTo>
                    <a:pt x="1524" y="13715"/>
                  </a:lnTo>
                  <a:lnTo>
                    <a:pt x="1524" y="15239"/>
                  </a:lnTo>
                  <a:lnTo>
                    <a:pt x="3048" y="16763"/>
                  </a:lnTo>
                  <a:lnTo>
                    <a:pt x="4572" y="19811"/>
                  </a:lnTo>
                  <a:lnTo>
                    <a:pt x="6096" y="19811"/>
                  </a:lnTo>
                  <a:lnTo>
                    <a:pt x="7620" y="21335"/>
                  </a:lnTo>
                  <a:lnTo>
                    <a:pt x="10668" y="21335"/>
                  </a:lnTo>
                  <a:lnTo>
                    <a:pt x="12192" y="22859"/>
                  </a:lnTo>
                  <a:lnTo>
                    <a:pt x="15240" y="21335"/>
                  </a:lnTo>
                  <a:lnTo>
                    <a:pt x="18288" y="21335"/>
                  </a:lnTo>
                  <a:lnTo>
                    <a:pt x="19812" y="19811"/>
                  </a:lnTo>
                  <a:lnTo>
                    <a:pt x="21336" y="19811"/>
                  </a:lnTo>
                  <a:lnTo>
                    <a:pt x="22860" y="16763"/>
                  </a:lnTo>
                  <a:lnTo>
                    <a:pt x="24384" y="15239"/>
                  </a:lnTo>
                  <a:lnTo>
                    <a:pt x="24384" y="6095"/>
                  </a:lnTo>
                  <a:lnTo>
                    <a:pt x="22860" y="4571"/>
                  </a:lnTo>
                  <a:lnTo>
                    <a:pt x="21336" y="3047"/>
                  </a:lnTo>
                  <a:lnTo>
                    <a:pt x="19812" y="1523"/>
                  </a:lnTo>
                  <a:lnTo>
                    <a:pt x="18288" y="1523"/>
                  </a:lnTo>
                  <a:lnTo>
                    <a:pt x="15240" y="0"/>
                  </a:lnTo>
                  <a:lnTo>
                    <a:pt x="10668" y="0"/>
                  </a:lnTo>
                  <a:lnTo>
                    <a:pt x="7620" y="1523"/>
                  </a:lnTo>
                  <a:lnTo>
                    <a:pt x="6096" y="1523"/>
                  </a:lnTo>
                  <a:lnTo>
                    <a:pt x="4572" y="3047"/>
                  </a:lnTo>
                  <a:lnTo>
                    <a:pt x="3048" y="4571"/>
                  </a:lnTo>
                  <a:close/>
                </a:path>
              </a:pathLst>
            </a:custGeom>
            <a:solidFill>
              <a:srgbClr val="FFFFFF"/>
            </a:solidFill>
          </p:spPr>
          <p:txBody>
            <a:bodyPr wrap="square" lIns="0" tIns="0" rIns="0" bIns="0" rtlCol="0">
              <a:noAutofit/>
            </a:bodyPr>
            <a:lstStyle/>
            <a:p>
              <a:endParaRPr sz="700"/>
            </a:p>
          </p:txBody>
        </p:sp>
        <p:sp>
          <p:nvSpPr>
            <p:cNvPr id="2429" name="object 2470"/>
            <p:cNvSpPr/>
            <p:nvPr/>
          </p:nvSpPr>
          <p:spPr>
            <a:xfrm>
              <a:off x="7538175" y="5907722"/>
              <a:ext cx="65677" cy="60766"/>
            </a:xfrm>
            <a:custGeom>
              <a:avLst/>
              <a:gdLst/>
              <a:ahLst/>
              <a:cxnLst/>
              <a:rect l="l" t="t" r="r" b="b"/>
              <a:pathLst>
                <a:path w="24384" h="22859">
                  <a:moveTo>
                    <a:pt x="12192" y="22859"/>
                  </a:moveTo>
                  <a:lnTo>
                    <a:pt x="10668" y="21335"/>
                  </a:lnTo>
                  <a:lnTo>
                    <a:pt x="7620" y="21335"/>
                  </a:lnTo>
                  <a:lnTo>
                    <a:pt x="6096" y="19811"/>
                  </a:lnTo>
                  <a:lnTo>
                    <a:pt x="3048" y="18287"/>
                  </a:lnTo>
                  <a:lnTo>
                    <a:pt x="3048" y="16763"/>
                  </a:lnTo>
                  <a:lnTo>
                    <a:pt x="1524" y="15239"/>
                  </a:lnTo>
                  <a:lnTo>
                    <a:pt x="1524" y="13715"/>
                  </a:lnTo>
                  <a:lnTo>
                    <a:pt x="0" y="10667"/>
                  </a:lnTo>
                  <a:lnTo>
                    <a:pt x="1524" y="9143"/>
                  </a:lnTo>
                  <a:lnTo>
                    <a:pt x="1524" y="6095"/>
                  </a:lnTo>
                  <a:lnTo>
                    <a:pt x="3048" y="4571"/>
                  </a:lnTo>
                  <a:lnTo>
                    <a:pt x="3048" y="3047"/>
                  </a:lnTo>
                  <a:lnTo>
                    <a:pt x="6096" y="1523"/>
                  </a:lnTo>
                  <a:lnTo>
                    <a:pt x="7620" y="0"/>
                  </a:lnTo>
                  <a:lnTo>
                    <a:pt x="18288" y="0"/>
                  </a:lnTo>
                  <a:lnTo>
                    <a:pt x="19812" y="1523"/>
                  </a:lnTo>
                  <a:lnTo>
                    <a:pt x="21336" y="3047"/>
                  </a:lnTo>
                  <a:lnTo>
                    <a:pt x="22860" y="4571"/>
                  </a:lnTo>
                  <a:lnTo>
                    <a:pt x="24384" y="6095"/>
                  </a:lnTo>
                  <a:lnTo>
                    <a:pt x="24384" y="15239"/>
                  </a:lnTo>
                  <a:lnTo>
                    <a:pt x="22860" y="16763"/>
                  </a:lnTo>
                  <a:lnTo>
                    <a:pt x="21336" y="18287"/>
                  </a:lnTo>
                  <a:lnTo>
                    <a:pt x="19812" y="19811"/>
                  </a:lnTo>
                  <a:lnTo>
                    <a:pt x="18288"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30" name="object 2471"/>
            <p:cNvSpPr/>
            <p:nvPr/>
          </p:nvSpPr>
          <p:spPr>
            <a:xfrm>
              <a:off x="7435555" y="5907722"/>
              <a:ext cx="65677" cy="60766"/>
            </a:xfrm>
            <a:custGeom>
              <a:avLst/>
              <a:gdLst/>
              <a:ahLst/>
              <a:cxnLst/>
              <a:rect l="l" t="t" r="r" b="b"/>
              <a:pathLst>
                <a:path w="24384" h="22859">
                  <a:moveTo>
                    <a:pt x="3048" y="4571"/>
                  </a:moveTo>
                  <a:lnTo>
                    <a:pt x="1524" y="6095"/>
                  </a:lnTo>
                  <a:lnTo>
                    <a:pt x="1524" y="9143"/>
                  </a:lnTo>
                  <a:lnTo>
                    <a:pt x="0" y="10667"/>
                  </a:lnTo>
                  <a:lnTo>
                    <a:pt x="1524" y="13715"/>
                  </a:lnTo>
                  <a:lnTo>
                    <a:pt x="1524" y="15239"/>
                  </a:lnTo>
                  <a:lnTo>
                    <a:pt x="3048" y="16763"/>
                  </a:lnTo>
                  <a:lnTo>
                    <a:pt x="4572" y="19811"/>
                  </a:lnTo>
                  <a:lnTo>
                    <a:pt x="6096" y="19811"/>
                  </a:lnTo>
                  <a:lnTo>
                    <a:pt x="7620" y="21335"/>
                  </a:lnTo>
                  <a:lnTo>
                    <a:pt x="10668" y="21335"/>
                  </a:lnTo>
                  <a:lnTo>
                    <a:pt x="12192" y="22859"/>
                  </a:lnTo>
                  <a:lnTo>
                    <a:pt x="15240" y="21335"/>
                  </a:lnTo>
                  <a:lnTo>
                    <a:pt x="18288" y="21335"/>
                  </a:lnTo>
                  <a:lnTo>
                    <a:pt x="19812" y="19811"/>
                  </a:lnTo>
                  <a:lnTo>
                    <a:pt x="21336" y="19811"/>
                  </a:lnTo>
                  <a:lnTo>
                    <a:pt x="22860" y="16763"/>
                  </a:lnTo>
                  <a:lnTo>
                    <a:pt x="24384" y="15239"/>
                  </a:lnTo>
                  <a:lnTo>
                    <a:pt x="24384" y="6095"/>
                  </a:lnTo>
                  <a:lnTo>
                    <a:pt x="22860" y="4571"/>
                  </a:lnTo>
                  <a:lnTo>
                    <a:pt x="21336" y="3047"/>
                  </a:lnTo>
                  <a:lnTo>
                    <a:pt x="19812" y="1523"/>
                  </a:lnTo>
                  <a:lnTo>
                    <a:pt x="18288" y="1523"/>
                  </a:lnTo>
                  <a:lnTo>
                    <a:pt x="15240" y="0"/>
                  </a:lnTo>
                  <a:lnTo>
                    <a:pt x="10668" y="0"/>
                  </a:lnTo>
                  <a:lnTo>
                    <a:pt x="7620" y="1523"/>
                  </a:lnTo>
                  <a:lnTo>
                    <a:pt x="6096" y="1523"/>
                  </a:lnTo>
                  <a:lnTo>
                    <a:pt x="4572" y="3047"/>
                  </a:lnTo>
                  <a:lnTo>
                    <a:pt x="3048" y="4571"/>
                  </a:lnTo>
                  <a:close/>
                </a:path>
              </a:pathLst>
            </a:custGeom>
            <a:solidFill>
              <a:srgbClr val="C3C3C2"/>
            </a:solidFill>
          </p:spPr>
          <p:txBody>
            <a:bodyPr wrap="square" lIns="0" tIns="0" rIns="0" bIns="0" rtlCol="0">
              <a:noAutofit/>
            </a:bodyPr>
            <a:lstStyle/>
            <a:p>
              <a:endParaRPr sz="700"/>
            </a:p>
          </p:txBody>
        </p:sp>
        <p:sp>
          <p:nvSpPr>
            <p:cNvPr id="2431" name="object 2472"/>
            <p:cNvSpPr/>
            <p:nvPr/>
          </p:nvSpPr>
          <p:spPr>
            <a:xfrm>
              <a:off x="7435555" y="5907722"/>
              <a:ext cx="65677" cy="60766"/>
            </a:xfrm>
            <a:custGeom>
              <a:avLst/>
              <a:gdLst/>
              <a:ahLst/>
              <a:cxnLst/>
              <a:rect l="l" t="t" r="r" b="b"/>
              <a:pathLst>
                <a:path w="24384" h="22859">
                  <a:moveTo>
                    <a:pt x="12192" y="22859"/>
                  </a:moveTo>
                  <a:lnTo>
                    <a:pt x="10668" y="21335"/>
                  </a:lnTo>
                  <a:lnTo>
                    <a:pt x="7620" y="21335"/>
                  </a:lnTo>
                  <a:lnTo>
                    <a:pt x="6096" y="19811"/>
                  </a:lnTo>
                  <a:lnTo>
                    <a:pt x="4572" y="18287"/>
                  </a:lnTo>
                  <a:lnTo>
                    <a:pt x="3048" y="16763"/>
                  </a:lnTo>
                  <a:lnTo>
                    <a:pt x="1524" y="15239"/>
                  </a:lnTo>
                  <a:lnTo>
                    <a:pt x="1524" y="13715"/>
                  </a:lnTo>
                  <a:lnTo>
                    <a:pt x="0" y="10667"/>
                  </a:lnTo>
                  <a:lnTo>
                    <a:pt x="1524" y="9143"/>
                  </a:lnTo>
                  <a:lnTo>
                    <a:pt x="1524" y="6095"/>
                  </a:lnTo>
                  <a:lnTo>
                    <a:pt x="3048" y="4571"/>
                  </a:lnTo>
                  <a:lnTo>
                    <a:pt x="4572" y="3047"/>
                  </a:lnTo>
                  <a:lnTo>
                    <a:pt x="6096" y="1523"/>
                  </a:lnTo>
                  <a:lnTo>
                    <a:pt x="7620" y="0"/>
                  </a:lnTo>
                  <a:lnTo>
                    <a:pt x="18288" y="0"/>
                  </a:lnTo>
                  <a:lnTo>
                    <a:pt x="19812" y="1523"/>
                  </a:lnTo>
                  <a:lnTo>
                    <a:pt x="21336" y="3047"/>
                  </a:lnTo>
                  <a:lnTo>
                    <a:pt x="22860" y="4571"/>
                  </a:lnTo>
                  <a:lnTo>
                    <a:pt x="24384" y="6095"/>
                  </a:lnTo>
                  <a:lnTo>
                    <a:pt x="24384" y="15239"/>
                  </a:lnTo>
                  <a:lnTo>
                    <a:pt x="22860" y="16763"/>
                  </a:lnTo>
                  <a:lnTo>
                    <a:pt x="21336" y="18287"/>
                  </a:lnTo>
                  <a:lnTo>
                    <a:pt x="19812" y="19811"/>
                  </a:lnTo>
                  <a:lnTo>
                    <a:pt x="18288" y="21335"/>
                  </a:lnTo>
                  <a:lnTo>
                    <a:pt x="15240" y="21335"/>
                  </a:lnTo>
                  <a:lnTo>
                    <a:pt x="12192" y="22859"/>
                  </a:lnTo>
                </a:path>
              </a:pathLst>
            </a:custGeom>
            <a:ln w="1524">
              <a:solidFill>
                <a:srgbClr val="1E1A16"/>
              </a:solidFill>
            </a:ln>
          </p:spPr>
          <p:txBody>
            <a:bodyPr wrap="square" lIns="0" tIns="0" rIns="0" bIns="0" rtlCol="0">
              <a:noAutofit/>
            </a:bodyPr>
            <a:lstStyle/>
            <a:p>
              <a:endParaRPr sz="700"/>
            </a:p>
          </p:txBody>
        </p:sp>
        <p:sp>
          <p:nvSpPr>
            <p:cNvPr id="2432" name="object 2473"/>
            <p:cNvSpPr/>
            <p:nvPr/>
          </p:nvSpPr>
          <p:spPr>
            <a:xfrm>
              <a:off x="8051277" y="5806446"/>
              <a:ext cx="69782" cy="60766"/>
            </a:xfrm>
            <a:custGeom>
              <a:avLst/>
              <a:gdLst/>
              <a:ahLst/>
              <a:cxnLst/>
              <a:rect l="l" t="t" r="r" b="b"/>
              <a:pathLst>
                <a:path w="25908" h="22859">
                  <a:moveTo>
                    <a:pt x="3048" y="3047"/>
                  </a:moveTo>
                  <a:lnTo>
                    <a:pt x="1524" y="6095"/>
                  </a:lnTo>
                  <a:lnTo>
                    <a:pt x="1524" y="7619"/>
                  </a:lnTo>
                  <a:lnTo>
                    <a:pt x="0" y="9143"/>
                  </a:lnTo>
                  <a:lnTo>
                    <a:pt x="0" y="13715"/>
                  </a:lnTo>
                  <a:lnTo>
                    <a:pt x="1524" y="16763"/>
                  </a:lnTo>
                  <a:lnTo>
                    <a:pt x="1524" y="18287"/>
                  </a:lnTo>
                  <a:lnTo>
                    <a:pt x="3048" y="19811"/>
                  </a:lnTo>
                  <a:lnTo>
                    <a:pt x="6096" y="21335"/>
                  </a:lnTo>
                  <a:lnTo>
                    <a:pt x="7620" y="21335"/>
                  </a:lnTo>
                  <a:lnTo>
                    <a:pt x="10668" y="22859"/>
                  </a:lnTo>
                  <a:lnTo>
                    <a:pt x="15240" y="22859"/>
                  </a:lnTo>
                  <a:lnTo>
                    <a:pt x="16764" y="21335"/>
                  </a:lnTo>
                  <a:lnTo>
                    <a:pt x="19812" y="21335"/>
                  </a:lnTo>
                  <a:lnTo>
                    <a:pt x="21336" y="19811"/>
                  </a:lnTo>
                  <a:lnTo>
                    <a:pt x="22860" y="18287"/>
                  </a:lnTo>
                  <a:lnTo>
                    <a:pt x="24384" y="16763"/>
                  </a:lnTo>
                  <a:lnTo>
                    <a:pt x="24384" y="13715"/>
                  </a:lnTo>
                  <a:lnTo>
                    <a:pt x="25908" y="12191"/>
                  </a:lnTo>
                  <a:lnTo>
                    <a:pt x="24384" y="9143"/>
                  </a:lnTo>
                  <a:lnTo>
                    <a:pt x="24384" y="7619"/>
                  </a:lnTo>
                  <a:lnTo>
                    <a:pt x="22860" y="6095"/>
                  </a:lnTo>
                  <a:lnTo>
                    <a:pt x="21336" y="3047"/>
                  </a:lnTo>
                  <a:lnTo>
                    <a:pt x="19812" y="3047"/>
                  </a:lnTo>
                  <a:lnTo>
                    <a:pt x="16764" y="1523"/>
                  </a:lnTo>
                  <a:lnTo>
                    <a:pt x="15240" y="0"/>
                  </a:lnTo>
                  <a:lnTo>
                    <a:pt x="10668" y="0"/>
                  </a:lnTo>
                  <a:lnTo>
                    <a:pt x="7620" y="1523"/>
                  </a:lnTo>
                  <a:lnTo>
                    <a:pt x="6096" y="3047"/>
                  </a:lnTo>
                  <a:lnTo>
                    <a:pt x="3048" y="3047"/>
                  </a:lnTo>
                  <a:close/>
                </a:path>
              </a:pathLst>
            </a:custGeom>
            <a:solidFill>
              <a:srgbClr val="FFFFFF"/>
            </a:solidFill>
          </p:spPr>
          <p:txBody>
            <a:bodyPr wrap="square" lIns="0" tIns="0" rIns="0" bIns="0" rtlCol="0">
              <a:noAutofit/>
            </a:bodyPr>
            <a:lstStyle/>
            <a:p>
              <a:endParaRPr sz="700"/>
            </a:p>
          </p:txBody>
        </p:sp>
        <p:sp>
          <p:nvSpPr>
            <p:cNvPr id="2433" name="object 2474"/>
            <p:cNvSpPr/>
            <p:nvPr/>
          </p:nvSpPr>
          <p:spPr>
            <a:xfrm>
              <a:off x="8051277" y="5806446"/>
              <a:ext cx="69782" cy="60766"/>
            </a:xfrm>
            <a:custGeom>
              <a:avLst/>
              <a:gdLst/>
              <a:ahLst/>
              <a:cxnLst/>
              <a:rect l="l" t="t" r="r" b="b"/>
              <a:pathLst>
                <a:path w="25908" h="22859">
                  <a:moveTo>
                    <a:pt x="12192" y="22859"/>
                  </a:moveTo>
                  <a:lnTo>
                    <a:pt x="9144" y="22859"/>
                  </a:lnTo>
                  <a:lnTo>
                    <a:pt x="7620" y="21335"/>
                  </a:lnTo>
                  <a:lnTo>
                    <a:pt x="6096" y="21335"/>
                  </a:lnTo>
                  <a:lnTo>
                    <a:pt x="3048" y="19811"/>
                  </a:lnTo>
                  <a:lnTo>
                    <a:pt x="1524" y="18287"/>
                  </a:lnTo>
                  <a:lnTo>
                    <a:pt x="1524" y="16763"/>
                  </a:lnTo>
                  <a:lnTo>
                    <a:pt x="0" y="13715"/>
                  </a:lnTo>
                  <a:lnTo>
                    <a:pt x="0" y="9143"/>
                  </a:lnTo>
                  <a:lnTo>
                    <a:pt x="1524" y="7619"/>
                  </a:lnTo>
                  <a:lnTo>
                    <a:pt x="1524" y="6095"/>
                  </a:lnTo>
                  <a:lnTo>
                    <a:pt x="3048" y="3047"/>
                  </a:lnTo>
                  <a:lnTo>
                    <a:pt x="6096" y="3047"/>
                  </a:lnTo>
                  <a:lnTo>
                    <a:pt x="7620" y="1523"/>
                  </a:lnTo>
                  <a:lnTo>
                    <a:pt x="9144" y="0"/>
                  </a:lnTo>
                  <a:lnTo>
                    <a:pt x="15240" y="0"/>
                  </a:lnTo>
                  <a:lnTo>
                    <a:pt x="16764" y="1523"/>
                  </a:lnTo>
                  <a:lnTo>
                    <a:pt x="19812" y="3047"/>
                  </a:lnTo>
                  <a:lnTo>
                    <a:pt x="21336" y="3047"/>
                  </a:lnTo>
                  <a:lnTo>
                    <a:pt x="22860" y="6095"/>
                  </a:lnTo>
                  <a:lnTo>
                    <a:pt x="24384" y="7619"/>
                  </a:lnTo>
                  <a:lnTo>
                    <a:pt x="24384" y="9143"/>
                  </a:lnTo>
                  <a:lnTo>
                    <a:pt x="25908" y="12191"/>
                  </a:lnTo>
                  <a:lnTo>
                    <a:pt x="24384" y="13715"/>
                  </a:lnTo>
                  <a:lnTo>
                    <a:pt x="24384" y="16763"/>
                  </a:lnTo>
                  <a:lnTo>
                    <a:pt x="22860" y="18287"/>
                  </a:lnTo>
                  <a:lnTo>
                    <a:pt x="21336" y="19811"/>
                  </a:lnTo>
                  <a:lnTo>
                    <a:pt x="19812" y="21335"/>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34" name="object 2475"/>
            <p:cNvSpPr/>
            <p:nvPr/>
          </p:nvSpPr>
          <p:spPr>
            <a:xfrm>
              <a:off x="7948657" y="5806446"/>
              <a:ext cx="65677" cy="60766"/>
            </a:xfrm>
            <a:custGeom>
              <a:avLst/>
              <a:gdLst/>
              <a:ahLst/>
              <a:cxnLst/>
              <a:rect l="l" t="t" r="r" b="b"/>
              <a:pathLst>
                <a:path w="24384" h="22859">
                  <a:moveTo>
                    <a:pt x="3048" y="3047"/>
                  </a:moveTo>
                  <a:lnTo>
                    <a:pt x="1524" y="6095"/>
                  </a:lnTo>
                  <a:lnTo>
                    <a:pt x="1524" y="7619"/>
                  </a:lnTo>
                  <a:lnTo>
                    <a:pt x="0" y="9143"/>
                  </a:lnTo>
                  <a:lnTo>
                    <a:pt x="0" y="13715"/>
                  </a:lnTo>
                  <a:lnTo>
                    <a:pt x="1524" y="16763"/>
                  </a:lnTo>
                  <a:lnTo>
                    <a:pt x="1524" y="18287"/>
                  </a:lnTo>
                  <a:lnTo>
                    <a:pt x="3048" y="19811"/>
                  </a:lnTo>
                  <a:lnTo>
                    <a:pt x="6096" y="21335"/>
                  </a:lnTo>
                  <a:lnTo>
                    <a:pt x="7620" y="21335"/>
                  </a:lnTo>
                  <a:lnTo>
                    <a:pt x="10668" y="22859"/>
                  </a:lnTo>
                  <a:lnTo>
                    <a:pt x="15240" y="22859"/>
                  </a:lnTo>
                  <a:lnTo>
                    <a:pt x="16764" y="21335"/>
                  </a:lnTo>
                  <a:lnTo>
                    <a:pt x="19812" y="21335"/>
                  </a:lnTo>
                  <a:lnTo>
                    <a:pt x="21336" y="19811"/>
                  </a:lnTo>
                  <a:lnTo>
                    <a:pt x="22860" y="18287"/>
                  </a:lnTo>
                  <a:lnTo>
                    <a:pt x="24384" y="16763"/>
                  </a:lnTo>
                  <a:lnTo>
                    <a:pt x="24384" y="7619"/>
                  </a:lnTo>
                  <a:lnTo>
                    <a:pt x="22860" y="6095"/>
                  </a:lnTo>
                  <a:lnTo>
                    <a:pt x="21336" y="3047"/>
                  </a:lnTo>
                  <a:lnTo>
                    <a:pt x="19812" y="3047"/>
                  </a:lnTo>
                  <a:lnTo>
                    <a:pt x="16764" y="1523"/>
                  </a:lnTo>
                  <a:lnTo>
                    <a:pt x="15240" y="0"/>
                  </a:lnTo>
                  <a:lnTo>
                    <a:pt x="10668" y="0"/>
                  </a:lnTo>
                  <a:lnTo>
                    <a:pt x="7620" y="1523"/>
                  </a:lnTo>
                  <a:lnTo>
                    <a:pt x="6096" y="3047"/>
                  </a:lnTo>
                  <a:lnTo>
                    <a:pt x="3048" y="3047"/>
                  </a:lnTo>
                  <a:close/>
                </a:path>
              </a:pathLst>
            </a:custGeom>
            <a:solidFill>
              <a:srgbClr val="FFFFFF"/>
            </a:solidFill>
          </p:spPr>
          <p:txBody>
            <a:bodyPr wrap="square" lIns="0" tIns="0" rIns="0" bIns="0" rtlCol="0">
              <a:noAutofit/>
            </a:bodyPr>
            <a:lstStyle/>
            <a:p>
              <a:endParaRPr sz="700"/>
            </a:p>
          </p:txBody>
        </p:sp>
        <p:sp>
          <p:nvSpPr>
            <p:cNvPr id="2435" name="object 2476"/>
            <p:cNvSpPr/>
            <p:nvPr/>
          </p:nvSpPr>
          <p:spPr>
            <a:xfrm>
              <a:off x="7948657" y="5806446"/>
              <a:ext cx="65677" cy="60766"/>
            </a:xfrm>
            <a:custGeom>
              <a:avLst/>
              <a:gdLst/>
              <a:ahLst/>
              <a:cxnLst/>
              <a:rect l="l" t="t" r="r" b="b"/>
              <a:pathLst>
                <a:path w="24384" h="22859">
                  <a:moveTo>
                    <a:pt x="12192" y="22859"/>
                  </a:moveTo>
                  <a:lnTo>
                    <a:pt x="10668" y="22859"/>
                  </a:lnTo>
                  <a:lnTo>
                    <a:pt x="7620" y="21335"/>
                  </a:lnTo>
                  <a:lnTo>
                    <a:pt x="6096" y="21335"/>
                  </a:lnTo>
                  <a:lnTo>
                    <a:pt x="3048" y="19811"/>
                  </a:lnTo>
                  <a:lnTo>
                    <a:pt x="1524" y="18287"/>
                  </a:lnTo>
                  <a:lnTo>
                    <a:pt x="1524" y="16763"/>
                  </a:lnTo>
                  <a:lnTo>
                    <a:pt x="0" y="13715"/>
                  </a:lnTo>
                  <a:lnTo>
                    <a:pt x="0" y="9143"/>
                  </a:lnTo>
                  <a:lnTo>
                    <a:pt x="1524" y="7619"/>
                  </a:lnTo>
                  <a:lnTo>
                    <a:pt x="1524" y="6095"/>
                  </a:lnTo>
                  <a:lnTo>
                    <a:pt x="3048" y="3047"/>
                  </a:lnTo>
                  <a:lnTo>
                    <a:pt x="6096" y="3047"/>
                  </a:lnTo>
                  <a:lnTo>
                    <a:pt x="7620" y="1523"/>
                  </a:lnTo>
                  <a:lnTo>
                    <a:pt x="10668" y="0"/>
                  </a:lnTo>
                  <a:lnTo>
                    <a:pt x="15240" y="0"/>
                  </a:lnTo>
                  <a:lnTo>
                    <a:pt x="16764" y="1523"/>
                  </a:lnTo>
                  <a:lnTo>
                    <a:pt x="19812" y="3047"/>
                  </a:lnTo>
                  <a:lnTo>
                    <a:pt x="21336" y="3047"/>
                  </a:lnTo>
                  <a:lnTo>
                    <a:pt x="22860" y="6095"/>
                  </a:lnTo>
                  <a:lnTo>
                    <a:pt x="24384" y="7619"/>
                  </a:lnTo>
                  <a:lnTo>
                    <a:pt x="24384" y="16763"/>
                  </a:lnTo>
                  <a:lnTo>
                    <a:pt x="22860" y="18287"/>
                  </a:lnTo>
                  <a:lnTo>
                    <a:pt x="21336" y="19811"/>
                  </a:lnTo>
                  <a:lnTo>
                    <a:pt x="19812" y="21335"/>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36" name="object 2477"/>
            <p:cNvSpPr/>
            <p:nvPr/>
          </p:nvSpPr>
          <p:spPr>
            <a:xfrm>
              <a:off x="7846036" y="5806446"/>
              <a:ext cx="65677" cy="60766"/>
            </a:xfrm>
            <a:custGeom>
              <a:avLst/>
              <a:gdLst/>
              <a:ahLst/>
              <a:cxnLst/>
              <a:rect l="l" t="t" r="r" b="b"/>
              <a:pathLst>
                <a:path w="24384" h="22859">
                  <a:moveTo>
                    <a:pt x="3048" y="3047"/>
                  </a:moveTo>
                  <a:lnTo>
                    <a:pt x="1524" y="6095"/>
                  </a:lnTo>
                  <a:lnTo>
                    <a:pt x="1524" y="7619"/>
                  </a:lnTo>
                  <a:lnTo>
                    <a:pt x="0" y="9143"/>
                  </a:lnTo>
                  <a:lnTo>
                    <a:pt x="0" y="13715"/>
                  </a:lnTo>
                  <a:lnTo>
                    <a:pt x="1524" y="16763"/>
                  </a:lnTo>
                  <a:lnTo>
                    <a:pt x="1524" y="18287"/>
                  </a:lnTo>
                  <a:lnTo>
                    <a:pt x="3048" y="19811"/>
                  </a:lnTo>
                  <a:lnTo>
                    <a:pt x="6096" y="21335"/>
                  </a:lnTo>
                  <a:lnTo>
                    <a:pt x="7620" y="21335"/>
                  </a:lnTo>
                  <a:lnTo>
                    <a:pt x="10668" y="22859"/>
                  </a:lnTo>
                  <a:lnTo>
                    <a:pt x="15240" y="22859"/>
                  </a:lnTo>
                  <a:lnTo>
                    <a:pt x="16764" y="21335"/>
                  </a:lnTo>
                  <a:lnTo>
                    <a:pt x="19812" y="21335"/>
                  </a:lnTo>
                  <a:lnTo>
                    <a:pt x="21336" y="19811"/>
                  </a:lnTo>
                  <a:lnTo>
                    <a:pt x="22860" y="18287"/>
                  </a:lnTo>
                  <a:lnTo>
                    <a:pt x="24384" y="16763"/>
                  </a:lnTo>
                  <a:lnTo>
                    <a:pt x="24384" y="7619"/>
                  </a:lnTo>
                  <a:lnTo>
                    <a:pt x="22860" y="6095"/>
                  </a:lnTo>
                  <a:lnTo>
                    <a:pt x="21336" y="3047"/>
                  </a:lnTo>
                  <a:lnTo>
                    <a:pt x="19812" y="3047"/>
                  </a:lnTo>
                  <a:lnTo>
                    <a:pt x="16764" y="1523"/>
                  </a:lnTo>
                  <a:lnTo>
                    <a:pt x="15240" y="0"/>
                  </a:lnTo>
                  <a:lnTo>
                    <a:pt x="10668" y="0"/>
                  </a:lnTo>
                  <a:lnTo>
                    <a:pt x="7620" y="1523"/>
                  </a:lnTo>
                  <a:lnTo>
                    <a:pt x="6096" y="3047"/>
                  </a:lnTo>
                  <a:lnTo>
                    <a:pt x="3048" y="3047"/>
                  </a:lnTo>
                  <a:close/>
                </a:path>
              </a:pathLst>
            </a:custGeom>
            <a:solidFill>
              <a:srgbClr val="FFFFFF"/>
            </a:solidFill>
          </p:spPr>
          <p:txBody>
            <a:bodyPr wrap="square" lIns="0" tIns="0" rIns="0" bIns="0" rtlCol="0">
              <a:noAutofit/>
            </a:bodyPr>
            <a:lstStyle/>
            <a:p>
              <a:endParaRPr sz="700"/>
            </a:p>
          </p:txBody>
        </p:sp>
        <p:sp>
          <p:nvSpPr>
            <p:cNvPr id="2437" name="object 2478"/>
            <p:cNvSpPr/>
            <p:nvPr/>
          </p:nvSpPr>
          <p:spPr>
            <a:xfrm>
              <a:off x="7846036" y="5806446"/>
              <a:ext cx="65677" cy="60766"/>
            </a:xfrm>
            <a:custGeom>
              <a:avLst/>
              <a:gdLst/>
              <a:ahLst/>
              <a:cxnLst/>
              <a:rect l="l" t="t" r="r" b="b"/>
              <a:pathLst>
                <a:path w="24384" h="22859">
                  <a:moveTo>
                    <a:pt x="12192" y="22859"/>
                  </a:moveTo>
                  <a:lnTo>
                    <a:pt x="10668" y="22859"/>
                  </a:lnTo>
                  <a:lnTo>
                    <a:pt x="7620" y="21335"/>
                  </a:lnTo>
                  <a:lnTo>
                    <a:pt x="6096" y="21335"/>
                  </a:lnTo>
                  <a:lnTo>
                    <a:pt x="3048" y="19811"/>
                  </a:lnTo>
                  <a:lnTo>
                    <a:pt x="1524" y="18287"/>
                  </a:lnTo>
                  <a:lnTo>
                    <a:pt x="1524" y="16763"/>
                  </a:lnTo>
                  <a:lnTo>
                    <a:pt x="0" y="13715"/>
                  </a:lnTo>
                  <a:lnTo>
                    <a:pt x="0" y="9143"/>
                  </a:lnTo>
                  <a:lnTo>
                    <a:pt x="1524" y="7619"/>
                  </a:lnTo>
                  <a:lnTo>
                    <a:pt x="1524" y="6095"/>
                  </a:lnTo>
                  <a:lnTo>
                    <a:pt x="3048" y="3047"/>
                  </a:lnTo>
                  <a:lnTo>
                    <a:pt x="6096" y="3047"/>
                  </a:lnTo>
                  <a:lnTo>
                    <a:pt x="7620" y="1523"/>
                  </a:lnTo>
                  <a:lnTo>
                    <a:pt x="10668" y="0"/>
                  </a:lnTo>
                  <a:lnTo>
                    <a:pt x="15240" y="0"/>
                  </a:lnTo>
                  <a:lnTo>
                    <a:pt x="16764" y="1523"/>
                  </a:lnTo>
                  <a:lnTo>
                    <a:pt x="19812" y="3047"/>
                  </a:lnTo>
                  <a:lnTo>
                    <a:pt x="21336" y="3047"/>
                  </a:lnTo>
                  <a:lnTo>
                    <a:pt x="22860" y="6095"/>
                  </a:lnTo>
                  <a:lnTo>
                    <a:pt x="24384" y="7619"/>
                  </a:lnTo>
                  <a:lnTo>
                    <a:pt x="24384" y="16763"/>
                  </a:lnTo>
                  <a:lnTo>
                    <a:pt x="22860" y="18287"/>
                  </a:lnTo>
                  <a:lnTo>
                    <a:pt x="21336" y="19811"/>
                  </a:lnTo>
                  <a:lnTo>
                    <a:pt x="19812" y="21335"/>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38" name="object 2479"/>
            <p:cNvSpPr/>
            <p:nvPr/>
          </p:nvSpPr>
          <p:spPr>
            <a:xfrm>
              <a:off x="7743416" y="5806446"/>
              <a:ext cx="65677" cy="60766"/>
            </a:xfrm>
            <a:custGeom>
              <a:avLst/>
              <a:gdLst/>
              <a:ahLst/>
              <a:cxnLst/>
              <a:rect l="l" t="t" r="r" b="b"/>
              <a:pathLst>
                <a:path w="24384" h="22859">
                  <a:moveTo>
                    <a:pt x="3048" y="3047"/>
                  </a:moveTo>
                  <a:lnTo>
                    <a:pt x="1524" y="6095"/>
                  </a:lnTo>
                  <a:lnTo>
                    <a:pt x="1524" y="7619"/>
                  </a:lnTo>
                  <a:lnTo>
                    <a:pt x="0" y="9143"/>
                  </a:lnTo>
                  <a:lnTo>
                    <a:pt x="0" y="13715"/>
                  </a:lnTo>
                  <a:lnTo>
                    <a:pt x="1524" y="16763"/>
                  </a:lnTo>
                  <a:lnTo>
                    <a:pt x="1524" y="18287"/>
                  </a:lnTo>
                  <a:lnTo>
                    <a:pt x="3048" y="19811"/>
                  </a:lnTo>
                  <a:lnTo>
                    <a:pt x="6096" y="21335"/>
                  </a:lnTo>
                  <a:lnTo>
                    <a:pt x="7620" y="21335"/>
                  </a:lnTo>
                  <a:lnTo>
                    <a:pt x="10668" y="22859"/>
                  </a:lnTo>
                  <a:lnTo>
                    <a:pt x="15240" y="22859"/>
                  </a:lnTo>
                  <a:lnTo>
                    <a:pt x="18288" y="21335"/>
                  </a:lnTo>
                  <a:lnTo>
                    <a:pt x="19812" y="21335"/>
                  </a:lnTo>
                  <a:lnTo>
                    <a:pt x="21336" y="19811"/>
                  </a:lnTo>
                  <a:lnTo>
                    <a:pt x="22860" y="18287"/>
                  </a:lnTo>
                  <a:lnTo>
                    <a:pt x="24384" y="16763"/>
                  </a:lnTo>
                  <a:lnTo>
                    <a:pt x="24384" y="7619"/>
                  </a:lnTo>
                  <a:lnTo>
                    <a:pt x="22860" y="6095"/>
                  </a:lnTo>
                  <a:lnTo>
                    <a:pt x="21336" y="3047"/>
                  </a:lnTo>
                  <a:lnTo>
                    <a:pt x="19812" y="3047"/>
                  </a:lnTo>
                  <a:lnTo>
                    <a:pt x="18288" y="1523"/>
                  </a:lnTo>
                  <a:lnTo>
                    <a:pt x="15240" y="0"/>
                  </a:lnTo>
                  <a:lnTo>
                    <a:pt x="10668" y="0"/>
                  </a:lnTo>
                  <a:lnTo>
                    <a:pt x="7620" y="1523"/>
                  </a:lnTo>
                  <a:lnTo>
                    <a:pt x="6096" y="3047"/>
                  </a:lnTo>
                  <a:lnTo>
                    <a:pt x="3048" y="3047"/>
                  </a:lnTo>
                  <a:close/>
                </a:path>
              </a:pathLst>
            </a:custGeom>
            <a:solidFill>
              <a:srgbClr val="37312F"/>
            </a:solidFill>
          </p:spPr>
          <p:txBody>
            <a:bodyPr wrap="square" lIns="0" tIns="0" rIns="0" bIns="0" rtlCol="0">
              <a:noAutofit/>
            </a:bodyPr>
            <a:lstStyle/>
            <a:p>
              <a:endParaRPr sz="700"/>
            </a:p>
          </p:txBody>
        </p:sp>
        <p:sp>
          <p:nvSpPr>
            <p:cNvPr id="2439" name="object 2480"/>
            <p:cNvSpPr/>
            <p:nvPr/>
          </p:nvSpPr>
          <p:spPr>
            <a:xfrm>
              <a:off x="7743416" y="5806446"/>
              <a:ext cx="65677" cy="60766"/>
            </a:xfrm>
            <a:custGeom>
              <a:avLst/>
              <a:gdLst/>
              <a:ahLst/>
              <a:cxnLst/>
              <a:rect l="l" t="t" r="r" b="b"/>
              <a:pathLst>
                <a:path w="24384" h="22859">
                  <a:moveTo>
                    <a:pt x="12192" y="22859"/>
                  </a:moveTo>
                  <a:lnTo>
                    <a:pt x="10668" y="22859"/>
                  </a:lnTo>
                  <a:lnTo>
                    <a:pt x="7620" y="21335"/>
                  </a:lnTo>
                  <a:lnTo>
                    <a:pt x="6096" y="21335"/>
                  </a:lnTo>
                  <a:lnTo>
                    <a:pt x="3048" y="19811"/>
                  </a:lnTo>
                  <a:lnTo>
                    <a:pt x="1524" y="18287"/>
                  </a:lnTo>
                  <a:lnTo>
                    <a:pt x="1524" y="16763"/>
                  </a:lnTo>
                  <a:lnTo>
                    <a:pt x="0" y="13715"/>
                  </a:lnTo>
                  <a:lnTo>
                    <a:pt x="0" y="9143"/>
                  </a:lnTo>
                  <a:lnTo>
                    <a:pt x="1524" y="7619"/>
                  </a:lnTo>
                  <a:lnTo>
                    <a:pt x="1524" y="6095"/>
                  </a:lnTo>
                  <a:lnTo>
                    <a:pt x="3048" y="3047"/>
                  </a:lnTo>
                  <a:lnTo>
                    <a:pt x="6096" y="3047"/>
                  </a:lnTo>
                  <a:lnTo>
                    <a:pt x="7620" y="1523"/>
                  </a:lnTo>
                  <a:lnTo>
                    <a:pt x="10668" y="0"/>
                  </a:lnTo>
                  <a:lnTo>
                    <a:pt x="15240" y="0"/>
                  </a:lnTo>
                  <a:lnTo>
                    <a:pt x="16764" y="1523"/>
                  </a:lnTo>
                  <a:lnTo>
                    <a:pt x="19812" y="3047"/>
                  </a:lnTo>
                  <a:lnTo>
                    <a:pt x="21336" y="3047"/>
                  </a:lnTo>
                  <a:lnTo>
                    <a:pt x="22860" y="6095"/>
                  </a:lnTo>
                  <a:lnTo>
                    <a:pt x="24384" y="7619"/>
                  </a:lnTo>
                  <a:lnTo>
                    <a:pt x="24384" y="16763"/>
                  </a:lnTo>
                  <a:lnTo>
                    <a:pt x="22860" y="18287"/>
                  </a:lnTo>
                  <a:lnTo>
                    <a:pt x="21336" y="19811"/>
                  </a:lnTo>
                  <a:lnTo>
                    <a:pt x="19812" y="21335"/>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40" name="object 2481"/>
            <p:cNvSpPr/>
            <p:nvPr/>
          </p:nvSpPr>
          <p:spPr>
            <a:xfrm>
              <a:off x="7640795" y="5806446"/>
              <a:ext cx="65677" cy="60766"/>
            </a:xfrm>
            <a:custGeom>
              <a:avLst/>
              <a:gdLst/>
              <a:ahLst/>
              <a:cxnLst/>
              <a:rect l="l" t="t" r="r" b="b"/>
              <a:pathLst>
                <a:path w="24384" h="22859">
                  <a:moveTo>
                    <a:pt x="3048" y="3047"/>
                  </a:moveTo>
                  <a:lnTo>
                    <a:pt x="1524" y="6095"/>
                  </a:lnTo>
                  <a:lnTo>
                    <a:pt x="1524" y="9143"/>
                  </a:lnTo>
                  <a:lnTo>
                    <a:pt x="0" y="12191"/>
                  </a:lnTo>
                  <a:lnTo>
                    <a:pt x="1524" y="13715"/>
                  </a:lnTo>
                  <a:lnTo>
                    <a:pt x="1524" y="18287"/>
                  </a:lnTo>
                  <a:lnTo>
                    <a:pt x="3048" y="19811"/>
                  </a:lnTo>
                  <a:lnTo>
                    <a:pt x="6096" y="21335"/>
                  </a:lnTo>
                  <a:lnTo>
                    <a:pt x="7620" y="21335"/>
                  </a:lnTo>
                  <a:lnTo>
                    <a:pt x="10668" y="22859"/>
                  </a:lnTo>
                  <a:lnTo>
                    <a:pt x="15240" y="22859"/>
                  </a:lnTo>
                  <a:lnTo>
                    <a:pt x="18288" y="21335"/>
                  </a:lnTo>
                  <a:lnTo>
                    <a:pt x="19812" y="21335"/>
                  </a:lnTo>
                  <a:lnTo>
                    <a:pt x="21336" y="19811"/>
                  </a:lnTo>
                  <a:lnTo>
                    <a:pt x="22860" y="18287"/>
                  </a:lnTo>
                  <a:lnTo>
                    <a:pt x="24384" y="16763"/>
                  </a:lnTo>
                  <a:lnTo>
                    <a:pt x="24384" y="7619"/>
                  </a:lnTo>
                  <a:lnTo>
                    <a:pt x="22860" y="6095"/>
                  </a:lnTo>
                  <a:lnTo>
                    <a:pt x="21336" y="3047"/>
                  </a:lnTo>
                  <a:lnTo>
                    <a:pt x="19812" y="3047"/>
                  </a:lnTo>
                  <a:lnTo>
                    <a:pt x="18288" y="1523"/>
                  </a:lnTo>
                  <a:lnTo>
                    <a:pt x="15240" y="0"/>
                  </a:lnTo>
                  <a:lnTo>
                    <a:pt x="10668" y="0"/>
                  </a:lnTo>
                  <a:lnTo>
                    <a:pt x="7620" y="1523"/>
                  </a:lnTo>
                  <a:lnTo>
                    <a:pt x="6096" y="3047"/>
                  </a:lnTo>
                  <a:lnTo>
                    <a:pt x="3048" y="3047"/>
                  </a:lnTo>
                  <a:close/>
                </a:path>
              </a:pathLst>
            </a:custGeom>
            <a:solidFill>
              <a:srgbClr val="FFFFFF"/>
            </a:solidFill>
          </p:spPr>
          <p:txBody>
            <a:bodyPr wrap="square" lIns="0" tIns="0" rIns="0" bIns="0" rtlCol="0">
              <a:noAutofit/>
            </a:bodyPr>
            <a:lstStyle/>
            <a:p>
              <a:endParaRPr sz="700"/>
            </a:p>
          </p:txBody>
        </p:sp>
        <p:sp>
          <p:nvSpPr>
            <p:cNvPr id="2441" name="object 2482"/>
            <p:cNvSpPr/>
            <p:nvPr/>
          </p:nvSpPr>
          <p:spPr>
            <a:xfrm>
              <a:off x="7640795" y="5806446"/>
              <a:ext cx="65677" cy="60766"/>
            </a:xfrm>
            <a:custGeom>
              <a:avLst/>
              <a:gdLst/>
              <a:ahLst/>
              <a:cxnLst/>
              <a:rect l="l" t="t" r="r" b="b"/>
              <a:pathLst>
                <a:path w="24384" h="22859">
                  <a:moveTo>
                    <a:pt x="12192" y="22859"/>
                  </a:moveTo>
                  <a:lnTo>
                    <a:pt x="10668" y="22859"/>
                  </a:lnTo>
                  <a:lnTo>
                    <a:pt x="7620" y="21335"/>
                  </a:lnTo>
                  <a:lnTo>
                    <a:pt x="6096" y="21335"/>
                  </a:lnTo>
                  <a:lnTo>
                    <a:pt x="3048" y="19811"/>
                  </a:lnTo>
                  <a:lnTo>
                    <a:pt x="1524" y="18287"/>
                  </a:lnTo>
                  <a:lnTo>
                    <a:pt x="1524" y="13715"/>
                  </a:lnTo>
                  <a:lnTo>
                    <a:pt x="0" y="12191"/>
                  </a:lnTo>
                  <a:lnTo>
                    <a:pt x="1524" y="9143"/>
                  </a:lnTo>
                  <a:lnTo>
                    <a:pt x="1524" y="6095"/>
                  </a:lnTo>
                  <a:lnTo>
                    <a:pt x="3048" y="3047"/>
                  </a:lnTo>
                  <a:lnTo>
                    <a:pt x="6096" y="3047"/>
                  </a:lnTo>
                  <a:lnTo>
                    <a:pt x="7620" y="1523"/>
                  </a:lnTo>
                  <a:lnTo>
                    <a:pt x="10668" y="0"/>
                  </a:lnTo>
                  <a:lnTo>
                    <a:pt x="15240" y="0"/>
                  </a:lnTo>
                  <a:lnTo>
                    <a:pt x="18288" y="1523"/>
                  </a:lnTo>
                  <a:lnTo>
                    <a:pt x="19812" y="3047"/>
                  </a:lnTo>
                  <a:lnTo>
                    <a:pt x="21336" y="3047"/>
                  </a:lnTo>
                  <a:lnTo>
                    <a:pt x="22860" y="6095"/>
                  </a:lnTo>
                  <a:lnTo>
                    <a:pt x="24384" y="7619"/>
                  </a:lnTo>
                  <a:lnTo>
                    <a:pt x="24384" y="16763"/>
                  </a:lnTo>
                  <a:lnTo>
                    <a:pt x="22860" y="18287"/>
                  </a:lnTo>
                  <a:lnTo>
                    <a:pt x="21336" y="19811"/>
                  </a:lnTo>
                  <a:lnTo>
                    <a:pt x="19812" y="21335"/>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42" name="object 2483"/>
            <p:cNvSpPr/>
            <p:nvPr/>
          </p:nvSpPr>
          <p:spPr>
            <a:xfrm>
              <a:off x="7538175" y="5806446"/>
              <a:ext cx="65677" cy="60766"/>
            </a:xfrm>
            <a:custGeom>
              <a:avLst/>
              <a:gdLst/>
              <a:ahLst/>
              <a:cxnLst/>
              <a:rect l="l" t="t" r="r" b="b"/>
              <a:pathLst>
                <a:path w="24384" h="22859">
                  <a:moveTo>
                    <a:pt x="3048" y="6095"/>
                  </a:moveTo>
                  <a:lnTo>
                    <a:pt x="1524" y="7619"/>
                  </a:lnTo>
                  <a:lnTo>
                    <a:pt x="1524" y="9143"/>
                  </a:lnTo>
                  <a:lnTo>
                    <a:pt x="0" y="12191"/>
                  </a:lnTo>
                  <a:lnTo>
                    <a:pt x="1524" y="13715"/>
                  </a:lnTo>
                  <a:lnTo>
                    <a:pt x="1524" y="16763"/>
                  </a:lnTo>
                  <a:lnTo>
                    <a:pt x="3048" y="18287"/>
                  </a:lnTo>
                  <a:lnTo>
                    <a:pt x="4572" y="19811"/>
                  </a:lnTo>
                  <a:lnTo>
                    <a:pt x="6096" y="21335"/>
                  </a:lnTo>
                  <a:lnTo>
                    <a:pt x="7620" y="21335"/>
                  </a:lnTo>
                  <a:lnTo>
                    <a:pt x="10668" y="22859"/>
                  </a:lnTo>
                  <a:lnTo>
                    <a:pt x="15240" y="22859"/>
                  </a:lnTo>
                  <a:lnTo>
                    <a:pt x="18288" y="21335"/>
                  </a:lnTo>
                  <a:lnTo>
                    <a:pt x="19812" y="21335"/>
                  </a:lnTo>
                  <a:lnTo>
                    <a:pt x="21336" y="19811"/>
                  </a:lnTo>
                  <a:lnTo>
                    <a:pt x="22860" y="18287"/>
                  </a:lnTo>
                  <a:lnTo>
                    <a:pt x="24384" y="16763"/>
                  </a:lnTo>
                  <a:lnTo>
                    <a:pt x="24384" y="7619"/>
                  </a:lnTo>
                  <a:lnTo>
                    <a:pt x="22860" y="6095"/>
                  </a:lnTo>
                  <a:lnTo>
                    <a:pt x="21336" y="3047"/>
                  </a:lnTo>
                  <a:lnTo>
                    <a:pt x="19812" y="3047"/>
                  </a:lnTo>
                  <a:lnTo>
                    <a:pt x="18288" y="1523"/>
                  </a:lnTo>
                  <a:lnTo>
                    <a:pt x="15240" y="0"/>
                  </a:lnTo>
                  <a:lnTo>
                    <a:pt x="10668" y="0"/>
                  </a:lnTo>
                  <a:lnTo>
                    <a:pt x="7620" y="1523"/>
                  </a:lnTo>
                  <a:lnTo>
                    <a:pt x="6096" y="3047"/>
                  </a:lnTo>
                  <a:lnTo>
                    <a:pt x="4572" y="3047"/>
                  </a:lnTo>
                  <a:lnTo>
                    <a:pt x="3048" y="6095"/>
                  </a:lnTo>
                  <a:close/>
                </a:path>
              </a:pathLst>
            </a:custGeom>
            <a:solidFill>
              <a:srgbClr val="6F6F6E"/>
            </a:solidFill>
          </p:spPr>
          <p:txBody>
            <a:bodyPr wrap="square" lIns="0" tIns="0" rIns="0" bIns="0" rtlCol="0">
              <a:noAutofit/>
            </a:bodyPr>
            <a:lstStyle/>
            <a:p>
              <a:endParaRPr sz="700"/>
            </a:p>
          </p:txBody>
        </p:sp>
        <p:sp>
          <p:nvSpPr>
            <p:cNvPr id="2443" name="object 2484"/>
            <p:cNvSpPr/>
            <p:nvPr/>
          </p:nvSpPr>
          <p:spPr>
            <a:xfrm>
              <a:off x="7538175" y="5806446"/>
              <a:ext cx="65677" cy="60766"/>
            </a:xfrm>
            <a:custGeom>
              <a:avLst/>
              <a:gdLst/>
              <a:ahLst/>
              <a:cxnLst/>
              <a:rect l="l" t="t" r="r" b="b"/>
              <a:pathLst>
                <a:path w="24384" h="22859">
                  <a:moveTo>
                    <a:pt x="12192" y="22859"/>
                  </a:moveTo>
                  <a:lnTo>
                    <a:pt x="10668" y="22859"/>
                  </a:lnTo>
                  <a:lnTo>
                    <a:pt x="7620" y="21335"/>
                  </a:lnTo>
                  <a:lnTo>
                    <a:pt x="6096" y="21335"/>
                  </a:lnTo>
                  <a:lnTo>
                    <a:pt x="3048" y="19811"/>
                  </a:lnTo>
                  <a:lnTo>
                    <a:pt x="3048" y="18287"/>
                  </a:lnTo>
                  <a:lnTo>
                    <a:pt x="1524" y="16763"/>
                  </a:lnTo>
                  <a:lnTo>
                    <a:pt x="1524" y="13715"/>
                  </a:lnTo>
                  <a:lnTo>
                    <a:pt x="0" y="12191"/>
                  </a:lnTo>
                  <a:lnTo>
                    <a:pt x="1524" y="9143"/>
                  </a:lnTo>
                  <a:lnTo>
                    <a:pt x="1524" y="7619"/>
                  </a:lnTo>
                  <a:lnTo>
                    <a:pt x="3048" y="6095"/>
                  </a:lnTo>
                  <a:lnTo>
                    <a:pt x="3048" y="3047"/>
                  </a:lnTo>
                  <a:lnTo>
                    <a:pt x="6096" y="3047"/>
                  </a:lnTo>
                  <a:lnTo>
                    <a:pt x="7620" y="1523"/>
                  </a:lnTo>
                  <a:lnTo>
                    <a:pt x="10668" y="0"/>
                  </a:lnTo>
                  <a:lnTo>
                    <a:pt x="15240" y="0"/>
                  </a:lnTo>
                  <a:lnTo>
                    <a:pt x="18288" y="1523"/>
                  </a:lnTo>
                  <a:lnTo>
                    <a:pt x="19812" y="3047"/>
                  </a:lnTo>
                  <a:lnTo>
                    <a:pt x="21336" y="3047"/>
                  </a:lnTo>
                  <a:lnTo>
                    <a:pt x="22860" y="6095"/>
                  </a:lnTo>
                  <a:lnTo>
                    <a:pt x="24384" y="7619"/>
                  </a:lnTo>
                  <a:lnTo>
                    <a:pt x="24384" y="16763"/>
                  </a:lnTo>
                  <a:lnTo>
                    <a:pt x="22860" y="18287"/>
                  </a:lnTo>
                  <a:lnTo>
                    <a:pt x="21336" y="19811"/>
                  </a:lnTo>
                  <a:lnTo>
                    <a:pt x="19812" y="21335"/>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44" name="object 2485"/>
            <p:cNvSpPr/>
            <p:nvPr/>
          </p:nvSpPr>
          <p:spPr>
            <a:xfrm>
              <a:off x="7435555" y="5806446"/>
              <a:ext cx="65677" cy="60766"/>
            </a:xfrm>
            <a:custGeom>
              <a:avLst/>
              <a:gdLst/>
              <a:ahLst/>
              <a:cxnLst/>
              <a:rect l="l" t="t" r="r" b="b"/>
              <a:pathLst>
                <a:path w="24384" h="22859">
                  <a:moveTo>
                    <a:pt x="3048" y="6095"/>
                  </a:moveTo>
                  <a:lnTo>
                    <a:pt x="1524" y="7619"/>
                  </a:lnTo>
                  <a:lnTo>
                    <a:pt x="1524" y="9143"/>
                  </a:lnTo>
                  <a:lnTo>
                    <a:pt x="0" y="12191"/>
                  </a:lnTo>
                  <a:lnTo>
                    <a:pt x="1524" y="13715"/>
                  </a:lnTo>
                  <a:lnTo>
                    <a:pt x="1524" y="16763"/>
                  </a:lnTo>
                  <a:lnTo>
                    <a:pt x="3048" y="18287"/>
                  </a:lnTo>
                  <a:lnTo>
                    <a:pt x="4572" y="19811"/>
                  </a:lnTo>
                  <a:lnTo>
                    <a:pt x="6096" y="21335"/>
                  </a:lnTo>
                  <a:lnTo>
                    <a:pt x="7620" y="21335"/>
                  </a:lnTo>
                  <a:lnTo>
                    <a:pt x="10668" y="22859"/>
                  </a:lnTo>
                  <a:lnTo>
                    <a:pt x="15240" y="22859"/>
                  </a:lnTo>
                  <a:lnTo>
                    <a:pt x="18288" y="21335"/>
                  </a:lnTo>
                  <a:lnTo>
                    <a:pt x="19812" y="21335"/>
                  </a:lnTo>
                  <a:lnTo>
                    <a:pt x="21336" y="19811"/>
                  </a:lnTo>
                  <a:lnTo>
                    <a:pt x="22860" y="18287"/>
                  </a:lnTo>
                  <a:lnTo>
                    <a:pt x="24384" y="16763"/>
                  </a:lnTo>
                  <a:lnTo>
                    <a:pt x="24384" y="7619"/>
                  </a:lnTo>
                  <a:lnTo>
                    <a:pt x="22860" y="6095"/>
                  </a:lnTo>
                  <a:lnTo>
                    <a:pt x="21336" y="3047"/>
                  </a:lnTo>
                  <a:lnTo>
                    <a:pt x="19812" y="3047"/>
                  </a:lnTo>
                  <a:lnTo>
                    <a:pt x="18288" y="1523"/>
                  </a:lnTo>
                  <a:lnTo>
                    <a:pt x="15240" y="0"/>
                  </a:lnTo>
                  <a:lnTo>
                    <a:pt x="10668" y="0"/>
                  </a:lnTo>
                  <a:lnTo>
                    <a:pt x="7620" y="1523"/>
                  </a:lnTo>
                  <a:lnTo>
                    <a:pt x="6096" y="3047"/>
                  </a:lnTo>
                  <a:lnTo>
                    <a:pt x="4572" y="3047"/>
                  </a:lnTo>
                  <a:lnTo>
                    <a:pt x="3048" y="6095"/>
                  </a:lnTo>
                  <a:close/>
                </a:path>
              </a:pathLst>
            </a:custGeom>
            <a:solidFill>
              <a:srgbClr val="FFFFFF"/>
            </a:solidFill>
          </p:spPr>
          <p:txBody>
            <a:bodyPr wrap="square" lIns="0" tIns="0" rIns="0" bIns="0" rtlCol="0">
              <a:noAutofit/>
            </a:bodyPr>
            <a:lstStyle/>
            <a:p>
              <a:endParaRPr sz="700"/>
            </a:p>
          </p:txBody>
        </p:sp>
        <p:sp>
          <p:nvSpPr>
            <p:cNvPr id="2445" name="object 2486"/>
            <p:cNvSpPr/>
            <p:nvPr/>
          </p:nvSpPr>
          <p:spPr>
            <a:xfrm>
              <a:off x="7435555" y="5806446"/>
              <a:ext cx="65677" cy="60766"/>
            </a:xfrm>
            <a:custGeom>
              <a:avLst/>
              <a:gdLst/>
              <a:ahLst/>
              <a:cxnLst/>
              <a:rect l="l" t="t" r="r" b="b"/>
              <a:pathLst>
                <a:path w="24384" h="22859">
                  <a:moveTo>
                    <a:pt x="12192" y="22859"/>
                  </a:moveTo>
                  <a:lnTo>
                    <a:pt x="10668" y="22859"/>
                  </a:lnTo>
                  <a:lnTo>
                    <a:pt x="7620" y="21335"/>
                  </a:lnTo>
                  <a:lnTo>
                    <a:pt x="6096" y="21335"/>
                  </a:lnTo>
                  <a:lnTo>
                    <a:pt x="4572" y="19811"/>
                  </a:lnTo>
                  <a:lnTo>
                    <a:pt x="3048" y="18287"/>
                  </a:lnTo>
                  <a:lnTo>
                    <a:pt x="1524" y="16763"/>
                  </a:lnTo>
                  <a:lnTo>
                    <a:pt x="1524" y="13715"/>
                  </a:lnTo>
                  <a:lnTo>
                    <a:pt x="0" y="12191"/>
                  </a:lnTo>
                  <a:lnTo>
                    <a:pt x="1524" y="9143"/>
                  </a:lnTo>
                  <a:lnTo>
                    <a:pt x="1524" y="7619"/>
                  </a:lnTo>
                  <a:lnTo>
                    <a:pt x="3048" y="6095"/>
                  </a:lnTo>
                  <a:lnTo>
                    <a:pt x="4572" y="3047"/>
                  </a:lnTo>
                  <a:lnTo>
                    <a:pt x="6096" y="3047"/>
                  </a:lnTo>
                  <a:lnTo>
                    <a:pt x="7620" y="1523"/>
                  </a:lnTo>
                  <a:lnTo>
                    <a:pt x="10668" y="0"/>
                  </a:lnTo>
                  <a:lnTo>
                    <a:pt x="15240" y="0"/>
                  </a:lnTo>
                  <a:lnTo>
                    <a:pt x="18288" y="1523"/>
                  </a:lnTo>
                  <a:lnTo>
                    <a:pt x="19812" y="3047"/>
                  </a:lnTo>
                  <a:lnTo>
                    <a:pt x="21336" y="3047"/>
                  </a:lnTo>
                  <a:lnTo>
                    <a:pt x="22860" y="6095"/>
                  </a:lnTo>
                  <a:lnTo>
                    <a:pt x="24384" y="7619"/>
                  </a:lnTo>
                  <a:lnTo>
                    <a:pt x="24384" y="16763"/>
                  </a:lnTo>
                  <a:lnTo>
                    <a:pt x="22860" y="18287"/>
                  </a:lnTo>
                  <a:lnTo>
                    <a:pt x="21336" y="19811"/>
                  </a:lnTo>
                  <a:lnTo>
                    <a:pt x="19812" y="21335"/>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46" name="object 2487"/>
            <p:cNvSpPr/>
            <p:nvPr/>
          </p:nvSpPr>
          <p:spPr>
            <a:xfrm>
              <a:off x="8051277" y="5709220"/>
              <a:ext cx="69782" cy="56715"/>
            </a:xfrm>
            <a:custGeom>
              <a:avLst/>
              <a:gdLst/>
              <a:ahLst/>
              <a:cxnLst/>
              <a:rect l="l" t="t" r="r" b="b"/>
              <a:pathLst>
                <a:path w="25908" h="21336">
                  <a:moveTo>
                    <a:pt x="12192" y="21336"/>
                  </a:moveTo>
                  <a:lnTo>
                    <a:pt x="16764" y="21336"/>
                  </a:lnTo>
                  <a:lnTo>
                    <a:pt x="19812" y="19812"/>
                  </a:lnTo>
                  <a:lnTo>
                    <a:pt x="21336" y="18288"/>
                  </a:lnTo>
                  <a:lnTo>
                    <a:pt x="22860" y="16764"/>
                  </a:lnTo>
                  <a:lnTo>
                    <a:pt x="24384" y="15240"/>
                  </a:lnTo>
                  <a:lnTo>
                    <a:pt x="24384" y="12192"/>
                  </a:lnTo>
                  <a:lnTo>
                    <a:pt x="25908" y="10668"/>
                  </a:lnTo>
                  <a:lnTo>
                    <a:pt x="24384" y="7620"/>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7620"/>
                  </a:lnTo>
                  <a:lnTo>
                    <a:pt x="0" y="12192"/>
                  </a:lnTo>
                  <a:lnTo>
                    <a:pt x="1524" y="15240"/>
                  </a:lnTo>
                  <a:lnTo>
                    <a:pt x="1524" y="16764"/>
                  </a:lnTo>
                  <a:lnTo>
                    <a:pt x="3048" y="18288"/>
                  </a:lnTo>
                  <a:lnTo>
                    <a:pt x="6096" y="19812"/>
                  </a:lnTo>
                  <a:lnTo>
                    <a:pt x="7620" y="21336"/>
                  </a:lnTo>
                  <a:lnTo>
                    <a:pt x="12192" y="21336"/>
                  </a:lnTo>
                  <a:close/>
                </a:path>
              </a:pathLst>
            </a:custGeom>
            <a:solidFill>
              <a:srgbClr val="C3C3C2"/>
            </a:solidFill>
          </p:spPr>
          <p:txBody>
            <a:bodyPr wrap="square" lIns="0" tIns="0" rIns="0" bIns="0" rtlCol="0">
              <a:noAutofit/>
            </a:bodyPr>
            <a:lstStyle/>
            <a:p>
              <a:endParaRPr sz="700"/>
            </a:p>
          </p:txBody>
        </p:sp>
        <p:sp>
          <p:nvSpPr>
            <p:cNvPr id="2447" name="object 2488"/>
            <p:cNvSpPr/>
            <p:nvPr/>
          </p:nvSpPr>
          <p:spPr>
            <a:xfrm>
              <a:off x="8051277" y="5709220"/>
              <a:ext cx="69782" cy="56715"/>
            </a:xfrm>
            <a:custGeom>
              <a:avLst/>
              <a:gdLst/>
              <a:ahLst/>
              <a:cxnLst/>
              <a:rect l="l" t="t" r="r" b="b"/>
              <a:pathLst>
                <a:path w="25908" h="21336">
                  <a:moveTo>
                    <a:pt x="12192" y="21336"/>
                  </a:moveTo>
                  <a:lnTo>
                    <a:pt x="7620" y="21336"/>
                  </a:lnTo>
                  <a:lnTo>
                    <a:pt x="6096" y="19812"/>
                  </a:lnTo>
                  <a:lnTo>
                    <a:pt x="3048" y="18288"/>
                  </a:lnTo>
                  <a:lnTo>
                    <a:pt x="1524" y="16764"/>
                  </a:lnTo>
                  <a:lnTo>
                    <a:pt x="1524" y="15240"/>
                  </a:lnTo>
                  <a:lnTo>
                    <a:pt x="0" y="12192"/>
                  </a:lnTo>
                  <a:lnTo>
                    <a:pt x="0" y="7620"/>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7620"/>
                  </a:lnTo>
                  <a:lnTo>
                    <a:pt x="25908" y="10668"/>
                  </a:lnTo>
                  <a:lnTo>
                    <a:pt x="24384" y="12192"/>
                  </a:lnTo>
                  <a:lnTo>
                    <a:pt x="24384" y="15240"/>
                  </a:lnTo>
                  <a:lnTo>
                    <a:pt x="22860" y="16764"/>
                  </a:lnTo>
                  <a:lnTo>
                    <a:pt x="21336" y="18288"/>
                  </a:lnTo>
                  <a:lnTo>
                    <a:pt x="19812" y="19812"/>
                  </a:lnTo>
                  <a:lnTo>
                    <a:pt x="16764" y="21336"/>
                  </a:lnTo>
                  <a:lnTo>
                    <a:pt x="12192" y="21336"/>
                  </a:lnTo>
                </a:path>
              </a:pathLst>
            </a:custGeom>
            <a:ln w="1524">
              <a:solidFill>
                <a:srgbClr val="1E1A16"/>
              </a:solidFill>
            </a:ln>
          </p:spPr>
          <p:txBody>
            <a:bodyPr wrap="square" lIns="0" tIns="0" rIns="0" bIns="0" rtlCol="0">
              <a:noAutofit/>
            </a:bodyPr>
            <a:lstStyle/>
            <a:p>
              <a:endParaRPr sz="700"/>
            </a:p>
          </p:txBody>
        </p:sp>
        <p:sp>
          <p:nvSpPr>
            <p:cNvPr id="2448" name="object 2489"/>
            <p:cNvSpPr/>
            <p:nvPr/>
          </p:nvSpPr>
          <p:spPr>
            <a:xfrm>
              <a:off x="7948657" y="5709220"/>
              <a:ext cx="65677" cy="56715"/>
            </a:xfrm>
            <a:custGeom>
              <a:avLst/>
              <a:gdLst/>
              <a:ahLst/>
              <a:cxnLst/>
              <a:rect l="l" t="t" r="r" b="b"/>
              <a:pathLst>
                <a:path w="24384" h="21336">
                  <a:moveTo>
                    <a:pt x="12192" y="21336"/>
                  </a:moveTo>
                  <a:lnTo>
                    <a:pt x="16764" y="21336"/>
                  </a:lnTo>
                  <a:lnTo>
                    <a:pt x="19812" y="19812"/>
                  </a:lnTo>
                  <a:lnTo>
                    <a:pt x="21336" y="18288"/>
                  </a:lnTo>
                  <a:lnTo>
                    <a:pt x="22860" y="16764"/>
                  </a:lnTo>
                  <a:lnTo>
                    <a:pt x="24384" y="15240"/>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7620"/>
                  </a:lnTo>
                  <a:lnTo>
                    <a:pt x="0" y="12192"/>
                  </a:lnTo>
                  <a:lnTo>
                    <a:pt x="1524" y="15240"/>
                  </a:lnTo>
                  <a:lnTo>
                    <a:pt x="1524" y="16764"/>
                  </a:lnTo>
                  <a:lnTo>
                    <a:pt x="3048" y="18288"/>
                  </a:lnTo>
                  <a:lnTo>
                    <a:pt x="6096" y="19812"/>
                  </a:lnTo>
                  <a:lnTo>
                    <a:pt x="7620" y="21336"/>
                  </a:lnTo>
                  <a:lnTo>
                    <a:pt x="12192" y="21336"/>
                  </a:lnTo>
                  <a:close/>
                </a:path>
              </a:pathLst>
            </a:custGeom>
            <a:solidFill>
              <a:srgbClr val="C3C3C2"/>
            </a:solidFill>
          </p:spPr>
          <p:txBody>
            <a:bodyPr wrap="square" lIns="0" tIns="0" rIns="0" bIns="0" rtlCol="0">
              <a:noAutofit/>
            </a:bodyPr>
            <a:lstStyle/>
            <a:p>
              <a:endParaRPr sz="700"/>
            </a:p>
          </p:txBody>
        </p:sp>
        <p:sp>
          <p:nvSpPr>
            <p:cNvPr id="2449" name="object 2490"/>
            <p:cNvSpPr/>
            <p:nvPr/>
          </p:nvSpPr>
          <p:spPr>
            <a:xfrm>
              <a:off x="7948657" y="5709220"/>
              <a:ext cx="65677" cy="56715"/>
            </a:xfrm>
            <a:custGeom>
              <a:avLst/>
              <a:gdLst/>
              <a:ahLst/>
              <a:cxnLst/>
              <a:rect l="l" t="t" r="r" b="b"/>
              <a:pathLst>
                <a:path w="24384" h="21336">
                  <a:moveTo>
                    <a:pt x="12192" y="21336"/>
                  </a:moveTo>
                  <a:lnTo>
                    <a:pt x="7620" y="21336"/>
                  </a:lnTo>
                  <a:lnTo>
                    <a:pt x="6096" y="19812"/>
                  </a:lnTo>
                  <a:lnTo>
                    <a:pt x="3048" y="18288"/>
                  </a:lnTo>
                  <a:lnTo>
                    <a:pt x="1524" y="16764"/>
                  </a:lnTo>
                  <a:lnTo>
                    <a:pt x="1524" y="15240"/>
                  </a:lnTo>
                  <a:lnTo>
                    <a:pt x="0" y="12192"/>
                  </a:lnTo>
                  <a:lnTo>
                    <a:pt x="0" y="7620"/>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2192" y="21336"/>
                  </a:lnTo>
                </a:path>
              </a:pathLst>
            </a:custGeom>
            <a:ln w="1524">
              <a:solidFill>
                <a:srgbClr val="1E1A16"/>
              </a:solidFill>
            </a:ln>
          </p:spPr>
          <p:txBody>
            <a:bodyPr wrap="square" lIns="0" tIns="0" rIns="0" bIns="0" rtlCol="0">
              <a:noAutofit/>
            </a:bodyPr>
            <a:lstStyle/>
            <a:p>
              <a:endParaRPr sz="700"/>
            </a:p>
          </p:txBody>
        </p:sp>
        <p:sp>
          <p:nvSpPr>
            <p:cNvPr id="2450" name="object 2491"/>
            <p:cNvSpPr/>
            <p:nvPr/>
          </p:nvSpPr>
          <p:spPr>
            <a:xfrm>
              <a:off x="7846036" y="5709220"/>
              <a:ext cx="65677" cy="56715"/>
            </a:xfrm>
            <a:custGeom>
              <a:avLst/>
              <a:gdLst/>
              <a:ahLst/>
              <a:cxnLst/>
              <a:rect l="l" t="t" r="r" b="b"/>
              <a:pathLst>
                <a:path w="24384" h="21336">
                  <a:moveTo>
                    <a:pt x="12192" y="21336"/>
                  </a:moveTo>
                  <a:lnTo>
                    <a:pt x="16764" y="21336"/>
                  </a:lnTo>
                  <a:lnTo>
                    <a:pt x="19812" y="19812"/>
                  </a:lnTo>
                  <a:lnTo>
                    <a:pt x="21336" y="18288"/>
                  </a:lnTo>
                  <a:lnTo>
                    <a:pt x="22860" y="16764"/>
                  </a:lnTo>
                  <a:lnTo>
                    <a:pt x="24384" y="15240"/>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7620"/>
                  </a:lnTo>
                  <a:lnTo>
                    <a:pt x="0" y="12192"/>
                  </a:lnTo>
                  <a:lnTo>
                    <a:pt x="1524" y="15240"/>
                  </a:lnTo>
                  <a:lnTo>
                    <a:pt x="1524" y="16764"/>
                  </a:lnTo>
                  <a:lnTo>
                    <a:pt x="3048" y="18288"/>
                  </a:lnTo>
                  <a:lnTo>
                    <a:pt x="6096" y="19812"/>
                  </a:lnTo>
                  <a:lnTo>
                    <a:pt x="7620" y="21336"/>
                  </a:lnTo>
                  <a:lnTo>
                    <a:pt x="12192" y="21336"/>
                  </a:lnTo>
                  <a:close/>
                </a:path>
              </a:pathLst>
            </a:custGeom>
            <a:solidFill>
              <a:srgbClr val="6F6F6E"/>
            </a:solidFill>
          </p:spPr>
          <p:txBody>
            <a:bodyPr wrap="square" lIns="0" tIns="0" rIns="0" bIns="0" rtlCol="0">
              <a:noAutofit/>
            </a:bodyPr>
            <a:lstStyle/>
            <a:p>
              <a:endParaRPr sz="700"/>
            </a:p>
          </p:txBody>
        </p:sp>
        <p:sp>
          <p:nvSpPr>
            <p:cNvPr id="2451" name="object 2492"/>
            <p:cNvSpPr/>
            <p:nvPr/>
          </p:nvSpPr>
          <p:spPr>
            <a:xfrm>
              <a:off x="7846036" y="5709220"/>
              <a:ext cx="65677" cy="56715"/>
            </a:xfrm>
            <a:custGeom>
              <a:avLst/>
              <a:gdLst/>
              <a:ahLst/>
              <a:cxnLst/>
              <a:rect l="l" t="t" r="r" b="b"/>
              <a:pathLst>
                <a:path w="24384" h="21336">
                  <a:moveTo>
                    <a:pt x="12192" y="21336"/>
                  </a:moveTo>
                  <a:lnTo>
                    <a:pt x="7620" y="21336"/>
                  </a:lnTo>
                  <a:lnTo>
                    <a:pt x="6096" y="19812"/>
                  </a:lnTo>
                  <a:lnTo>
                    <a:pt x="3048" y="18288"/>
                  </a:lnTo>
                  <a:lnTo>
                    <a:pt x="1524" y="16764"/>
                  </a:lnTo>
                  <a:lnTo>
                    <a:pt x="1524" y="15240"/>
                  </a:lnTo>
                  <a:lnTo>
                    <a:pt x="0" y="12192"/>
                  </a:lnTo>
                  <a:lnTo>
                    <a:pt x="0" y="7620"/>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2192" y="21336"/>
                  </a:lnTo>
                </a:path>
              </a:pathLst>
            </a:custGeom>
            <a:ln w="1524">
              <a:solidFill>
                <a:srgbClr val="1E1A16"/>
              </a:solidFill>
            </a:ln>
          </p:spPr>
          <p:txBody>
            <a:bodyPr wrap="square" lIns="0" tIns="0" rIns="0" bIns="0" rtlCol="0">
              <a:noAutofit/>
            </a:bodyPr>
            <a:lstStyle/>
            <a:p>
              <a:endParaRPr sz="700"/>
            </a:p>
          </p:txBody>
        </p:sp>
        <p:sp>
          <p:nvSpPr>
            <p:cNvPr id="2452" name="object 2493"/>
            <p:cNvSpPr/>
            <p:nvPr/>
          </p:nvSpPr>
          <p:spPr>
            <a:xfrm>
              <a:off x="7743416" y="5709220"/>
              <a:ext cx="65677" cy="56715"/>
            </a:xfrm>
            <a:custGeom>
              <a:avLst/>
              <a:gdLst/>
              <a:ahLst/>
              <a:cxnLst/>
              <a:rect l="l" t="t" r="r" b="b"/>
              <a:pathLst>
                <a:path w="24384" h="21336">
                  <a:moveTo>
                    <a:pt x="12192" y="21336"/>
                  </a:move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3048" y="3048"/>
                  </a:lnTo>
                  <a:lnTo>
                    <a:pt x="1524" y="4572"/>
                  </a:lnTo>
                  <a:lnTo>
                    <a:pt x="1524" y="6096"/>
                  </a:lnTo>
                  <a:lnTo>
                    <a:pt x="0" y="7620"/>
                  </a:lnTo>
                  <a:lnTo>
                    <a:pt x="0" y="12192"/>
                  </a:lnTo>
                  <a:lnTo>
                    <a:pt x="1524" y="15240"/>
                  </a:lnTo>
                  <a:lnTo>
                    <a:pt x="1524" y="16764"/>
                  </a:lnTo>
                  <a:lnTo>
                    <a:pt x="3048" y="18288"/>
                  </a:lnTo>
                  <a:lnTo>
                    <a:pt x="6096" y="19812"/>
                  </a:lnTo>
                  <a:lnTo>
                    <a:pt x="7620" y="21336"/>
                  </a:lnTo>
                  <a:lnTo>
                    <a:pt x="12192" y="21336"/>
                  </a:lnTo>
                  <a:close/>
                </a:path>
              </a:pathLst>
            </a:custGeom>
            <a:solidFill>
              <a:srgbClr val="FFFFFF"/>
            </a:solidFill>
          </p:spPr>
          <p:txBody>
            <a:bodyPr wrap="square" lIns="0" tIns="0" rIns="0" bIns="0" rtlCol="0">
              <a:noAutofit/>
            </a:bodyPr>
            <a:lstStyle/>
            <a:p>
              <a:endParaRPr sz="700"/>
            </a:p>
          </p:txBody>
        </p:sp>
        <p:sp>
          <p:nvSpPr>
            <p:cNvPr id="2453" name="object 2494"/>
            <p:cNvSpPr/>
            <p:nvPr/>
          </p:nvSpPr>
          <p:spPr>
            <a:xfrm>
              <a:off x="7743416" y="5709220"/>
              <a:ext cx="65677" cy="56715"/>
            </a:xfrm>
            <a:custGeom>
              <a:avLst/>
              <a:gdLst/>
              <a:ahLst/>
              <a:cxnLst/>
              <a:rect l="l" t="t" r="r" b="b"/>
              <a:pathLst>
                <a:path w="24384" h="21336">
                  <a:moveTo>
                    <a:pt x="12192" y="21336"/>
                  </a:moveTo>
                  <a:lnTo>
                    <a:pt x="7620" y="21336"/>
                  </a:lnTo>
                  <a:lnTo>
                    <a:pt x="6096" y="19812"/>
                  </a:lnTo>
                  <a:lnTo>
                    <a:pt x="3048" y="18288"/>
                  </a:lnTo>
                  <a:lnTo>
                    <a:pt x="1524" y="16764"/>
                  </a:lnTo>
                  <a:lnTo>
                    <a:pt x="1524" y="15240"/>
                  </a:lnTo>
                  <a:lnTo>
                    <a:pt x="0" y="12192"/>
                  </a:lnTo>
                  <a:lnTo>
                    <a:pt x="0" y="7620"/>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2192" y="21336"/>
                  </a:lnTo>
                </a:path>
              </a:pathLst>
            </a:custGeom>
            <a:ln w="1524">
              <a:solidFill>
                <a:srgbClr val="1E1A16"/>
              </a:solidFill>
            </a:ln>
          </p:spPr>
          <p:txBody>
            <a:bodyPr wrap="square" lIns="0" tIns="0" rIns="0" bIns="0" rtlCol="0">
              <a:noAutofit/>
            </a:bodyPr>
            <a:lstStyle/>
            <a:p>
              <a:endParaRPr sz="700"/>
            </a:p>
          </p:txBody>
        </p:sp>
        <p:sp>
          <p:nvSpPr>
            <p:cNvPr id="2454" name="object 2495"/>
            <p:cNvSpPr/>
            <p:nvPr/>
          </p:nvSpPr>
          <p:spPr>
            <a:xfrm>
              <a:off x="7640795" y="5709220"/>
              <a:ext cx="65677" cy="56715"/>
            </a:xfrm>
            <a:custGeom>
              <a:avLst/>
              <a:gdLst/>
              <a:ahLst/>
              <a:cxnLst/>
              <a:rect l="l" t="t" r="r" b="b"/>
              <a:pathLst>
                <a:path w="24384" h="21336">
                  <a:moveTo>
                    <a:pt x="12192" y="21336"/>
                  </a:move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3048" y="3048"/>
                  </a:lnTo>
                  <a:lnTo>
                    <a:pt x="1524" y="4572"/>
                  </a:lnTo>
                  <a:lnTo>
                    <a:pt x="1524" y="7620"/>
                  </a:lnTo>
                  <a:lnTo>
                    <a:pt x="0" y="10668"/>
                  </a:lnTo>
                  <a:lnTo>
                    <a:pt x="1524" y="12192"/>
                  </a:lnTo>
                  <a:lnTo>
                    <a:pt x="1524" y="16764"/>
                  </a:lnTo>
                  <a:lnTo>
                    <a:pt x="3048" y="18288"/>
                  </a:lnTo>
                  <a:lnTo>
                    <a:pt x="6096" y="19812"/>
                  </a:lnTo>
                  <a:lnTo>
                    <a:pt x="7620" y="21336"/>
                  </a:lnTo>
                  <a:lnTo>
                    <a:pt x="12192" y="21336"/>
                  </a:lnTo>
                  <a:close/>
                </a:path>
              </a:pathLst>
            </a:custGeom>
            <a:solidFill>
              <a:srgbClr val="FFFFFF"/>
            </a:solidFill>
          </p:spPr>
          <p:txBody>
            <a:bodyPr wrap="square" lIns="0" tIns="0" rIns="0" bIns="0" rtlCol="0">
              <a:noAutofit/>
            </a:bodyPr>
            <a:lstStyle/>
            <a:p>
              <a:endParaRPr sz="700"/>
            </a:p>
          </p:txBody>
        </p:sp>
        <p:sp>
          <p:nvSpPr>
            <p:cNvPr id="2455" name="object 2496"/>
            <p:cNvSpPr/>
            <p:nvPr/>
          </p:nvSpPr>
          <p:spPr>
            <a:xfrm>
              <a:off x="7640795" y="5709220"/>
              <a:ext cx="65677" cy="56715"/>
            </a:xfrm>
            <a:custGeom>
              <a:avLst/>
              <a:gdLst/>
              <a:ahLst/>
              <a:cxnLst/>
              <a:rect l="l" t="t" r="r" b="b"/>
              <a:pathLst>
                <a:path w="24384" h="21336">
                  <a:moveTo>
                    <a:pt x="12192" y="21336"/>
                  </a:moveTo>
                  <a:lnTo>
                    <a:pt x="7620" y="21336"/>
                  </a:lnTo>
                  <a:lnTo>
                    <a:pt x="6096" y="19812"/>
                  </a:lnTo>
                  <a:lnTo>
                    <a:pt x="3048" y="18288"/>
                  </a:lnTo>
                  <a:lnTo>
                    <a:pt x="1524" y="16764"/>
                  </a:lnTo>
                  <a:lnTo>
                    <a:pt x="1524" y="12192"/>
                  </a:lnTo>
                  <a:lnTo>
                    <a:pt x="0" y="10668"/>
                  </a:lnTo>
                  <a:lnTo>
                    <a:pt x="1524" y="7620"/>
                  </a:lnTo>
                  <a:lnTo>
                    <a:pt x="1524" y="4572"/>
                  </a:lnTo>
                  <a:lnTo>
                    <a:pt x="3048"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2192" y="21336"/>
                  </a:lnTo>
                </a:path>
              </a:pathLst>
            </a:custGeom>
            <a:ln w="1524">
              <a:solidFill>
                <a:srgbClr val="1E1A16"/>
              </a:solidFill>
            </a:ln>
          </p:spPr>
          <p:txBody>
            <a:bodyPr wrap="square" lIns="0" tIns="0" rIns="0" bIns="0" rtlCol="0">
              <a:noAutofit/>
            </a:bodyPr>
            <a:lstStyle/>
            <a:p>
              <a:endParaRPr sz="700"/>
            </a:p>
          </p:txBody>
        </p:sp>
        <p:sp>
          <p:nvSpPr>
            <p:cNvPr id="2456" name="object 2497"/>
            <p:cNvSpPr/>
            <p:nvPr/>
          </p:nvSpPr>
          <p:spPr>
            <a:xfrm>
              <a:off x="7538175" y="5709220"/>
              <a:ext cx="65677" cy="56715"/>
            </a:xfrm>
            <a:custGeom>
              <a:avLst/>
              <a:gdLst/>
              <a:ahLst/>
              <a:cxnLst/>
              <a:rect l="l" t="t" r="r" b="b"/>
              <a:pathLst>
                <a:path w="24384" h="21336">
                  <a:moveTo>
                    <a:pt x="12192" y="21336"/>
                  </a:move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4572" y="3048"/>
                  </a:lnTo>
                  <a:lnTo>
                    <a:pt x="3048" y="4572"/>
                  </a:lnTo>
                  <a:lnTo>
                    <a:pt x="1524" y="6096"/>
                  </a:lnTo>
                  <a:lnTo>
                    <a:pt x="1524" y="7620"/>
                  </a:lnTo>
                  <a:lnTo>
                    <a:pt x="0" y="10668"/>
                  </a:lnTo>
                  <a:lnTo>
                    <a:pt x="1524" y="12192"/>
                  </a:lnTo>
                  <a:lnTo>
                    <a:pt x="1524" y="15240"/>
                  </a:lnTo>
                  <a:lnTo>
                    <a:pt x="3048" y="16764"/>
                  </a:lnTo>
                  <a:lnTo>
                    <a:pt x="4572" y="18288"/>
                  </a:lnTo>
                  <a:lnTo>
                    <a:pt x="6096" y="19812"/>
                  </a:lnTo>
                  <a:lnTo>
                    <a:pt x="7620" y="21336"/>
                  </a:lnTo>
                  <a:lnTo>
                    <a:pt x="12192" y="21336"/>
                  </a:lnTo>
                  <a:close/>
                </a:path>
              </a:pathLst>
            </a:custGeom>
            <a:solidFill>
              <a:srgbClr val="6F6F6E"/>
            </a:solidFill>
          </p:spPr>
          <p:txBody>
            <a:bodyPr wrap="square" lIns="0" tIns="0" rIns="0" bIns="0" rtlCol="0">
              <a:noAutofit/>
            </a:bodyPr>
            <a:lstStyle/>
            <a:p>
              <a:endParaRPr sz="700"/>
            </a:p>
          </p:txBody>
        </p:sp>
        <p:sp>
          <p:nvSpPr>
            <p:cNvPr id="2457" name="object 2498"/>
            <p:cNvSpPr/>
            <p:nvPr/>
          </p:nvSpPr>
          <p:spPr>
            <a:xfrm>
              <a:off x="7538175" y="5709220"/>
              <a:ext cx="65677" cy="56715"/>
            </a:xfrm>
            <a:custGeom>
              <a:avLst/>
              <a:gdLst/>
              <a:ahLst/>
              <a:cxnLst/>
              <a:rect l="l" t="t" r="r" b="b"/>
              <a:pathLst>
                <a:path w="24384" h="21336">
                  <a:moveTo>
                    <a:pt x="12192" y="21336"/>
                  </a:moveTo>
                  <a:lnTo>
                    <a:pt x="7620" y="21336"/>
                  </a:lnTo>
                  <a:lnTo>
                    <a:pt x="6096" y="19812"/>
                  </a:lnTo>
                  <a:lnTo>
                    <a:pt x="3048" y="18288"/>
                  </a:lnTo>
                  <a:lnTo>
                    <a:pt x="3048" y="16764"/>
                  </a:lnTo>
                  <a:lnTo>
                    <a:pt x="1524" y="15240"/>
                  </a:lnTo>
                  <a:lnTo>
                    <a:pt x="1524" y="12192"/>
                  </a:lnTo>
                  <a:lnTo>
                    <a:pt x="0" y="10668"/>
                  </a:lnTo>
                  <a:lnTo>
                    <a:pt x="1524" y="7620"/>
                  </a:lnTo>
                  <a:lnTo>
                    <a:pt x="1524" y="6096"/>
                  </a:lnTo>
                  <a:lnTo>
                    <a:pt x="3048" y="4572"/>
                  </a:lnTo>
                  <a:lnTo>
                    <a:pt x="3048"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2192" y="21336"/>
                  </a:lnTo>
                </a:path>
              </a:pathLst>
            </a:custGeom>
            <a:ln w="1524">
              <a:solidFill>
                <a:srgbClr val="1E1A16"/>
              </a:solidFill>
            </a:ln>
          </p:spPr>
          <p:txBody>
            <a:bodyPr wrap="square" lIns="0" tIns="0" rIns="0" bIns="0" rtlCol="0">
              <a:noAutofit/>
            </a:bodyPr>
            <a:lstStyle/>
            <a:p>
              <a:endParaRPr sz="700"/>
            </a:p>
          </p:txBody>
        </p:sp>
        <p:sp>
          <p:nvSpPr>
            <p:cNvPr id="2458" name="object 2499"/>
            <p:cNvSpPr/>
            <p:nvPr/>
          </p:nvSpPr>
          <p:spPr>
            <a:xfrm>
              <a:off x="7435555" y="5709220"/>
              <a:ext cx="65677" cy="56715"/>
            </a:xfrm>
            <a:custGeom>
              <a:avLst/>
              <a:gdLst/>
              <a:ahLst/>
              <a:cxnLst/>
              <a:rect l="l" t="t" r="r" b="b"/>
              <a:pathLst>
                <a:path w="24384" h="21336">
                  <a:moveTo>
                    <a:pt x="12192" y="21336"/>
                  </a:move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4572" y="3048"/>
                  </a:lnTo>
                  <a:lnTo>
                    <a:pt x="3048" y="4572"/>
                  </a:lnTo>
                  <a:lnTo>
                    <a:pt x="1524" y="6096"/>
                  </a:lnTo>
                  <a:lnTo>
                    <a:pt x="1524" y="7620"/>
                  </a:lnTo>
                  <a:lnTo>
                    <a:pt x="0" y="10668"/>
                  </a:lnTo>
                  <a:lnTo>
                    <a:pt x="1524" y="12192"/>
                  </a:lnTo>
                  <a:lnTo>
                    <a:pt x="1524" y="15240"/>
                  </a:lnTo>
                  <a:lnTo>
                    <a:pt x="3048" y="16764"/>
                  </a:lnTo>
                  <a:lnTo>
                    <a:pt x="4572" y="18288"/>
                  </a:lnTo>
                  <a:lnTo>
                    <a:pt x="6096" y="19812"/>
                  </a:lnTo>
                  <a:lnTo>
                    <a:pt x="7620" y="21336"/>
                  </a:lnTo>
                  <a:lnTo>
                    <a:pt x="12192" y="21336"/>
                  </a:lnTo>
                  <a:close/>
                </a:path>
              </a:pathLst>
            </a:custGeom>
            <a:solidFill>
              <a:srgbClr val="6F6F6E"/>
            </a:solidFill>
          </p:spPr>
          <p:txBody>
            <a:bodyPr wrap="square" lIns="0" tIns="0" rIns="0" bIns="0" rtlCol="0">
              <a:noAutofit/>
            </a:bodyPr>
            <a:lstStyle/>
            <a:p>
              <a:endParaRPr sz="700"/>
            </a:p>
          </p:txBody>
        </p:sp>
        <p:sp>
          <p:nvSpPr>
            <p:cNvPr id="2459" name="object 2500"/>
            <p:cNvSpPr/>
            <p:nvPr/>
          </p:nvSpPr>
          <p:spPr>
            <a:xfrm>
              <a:off x="7435555" y="5709220"/>
              <a:ext cx="65677" cy="56715"/>
            </a:xfrm>
            <a:custGeom>
              <a:avLst/>
              <a:gdLst/>
              <a:ahLst/>
              <a:cxnLst/>
              <a:rect l="l" t="t" r="r" b="b"/>
              <a:pathLst>
                <a:path w="24384" h="21336">
                  <a:moveTo>
                    <a:pt x="12192" y="21336"/>
                  </a:moveTo>
                  <a:lnTo>
                    <a:pt x="7620" y="21336"/>
                  </a:lnTo>
                  <a:lnTo>
                    <a:pt x="6096" y="19812"/>
                  </a:lnTo>
                  <a:lnTo>
                    <a:pt x="4572" y="18288"/>
                  </a:lnTo>
                  <a:lnTo>
                    <a:pt x="3048" y="16764"/>
                  </a:lnTo>
                  <a:lnTo>
                    <a:pt x="1524" y="15240"/>
                  </a:lnTo>
                  <a:lnTo>
                    <a:pt x="1524" y="12192"/>
                  </a:lnTo>
                  <a:lnTo>
                    <a:pt x="0" y="10668"/>
                  </a:lnTo>
                  <a:lnTo>
                    <a:pt x="1524" y="7620"/>
                  </a:lnTo>
                  <a:lnTo>
                    <a:pt x="1524" y="6096"/>
                  </a:lnTo>
                  <a:lnTo>
                    <a:pt x="3048" y="4572"/>
                  </a:lnTo>
                  <a:lnTo>
                    <a:pt x="4572"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2192" y="21336"/>
                  </a:lnTo>
                </a:path>
              </a:pathLst>
            </a:custGeom>
            <a:ln w="1524">
              <a:solidFill>
                <a:srgbClr val="1E1A16"/>
              </a:solidFill>
            </a:ln>
          </p:spPr>
          <p:txBody>
            <a:bodyPr wrap="square" lIns="0" tIns="0" rIns="0" bIns="0" rtlCol="0">
              <a:noAutofit/>
            </a:bodyPr>
            <a:lstStyle/>
            <a:p>
              <a:endParaRPr sz="700"/>
            </a:p>
          </p:txBody>
        </p:sp>
        <p:sp>
          <p:nvSpPr>
            <p:cNvPr id="2460" name="object 2501"/>
            <p:cNvSpPr/>
            <p:nvPr/>
          </p:nvSpPr>
          <p:spPr>
            <a:xfrm>
              <a:off x="8051277" y="5607943"/>
              <a:ext cx="69782" cy="60766"/>
            </a:xfrm>
            <a:custGeom>
              <a:avLst/>
              <a:gdLst/>
              <a:ahLst/>
              <a:cxnLst/>
              <a:rect l="l" t="t" r="r" b="b"/>
              <a:pathLst>
                <a:path w="25908" h="22859">
                  <a:moveTo>
                    <a:pt x="12192" y="22860"/>
                  </a:moveTo>
                  <a:lnTo>
                    <a:pt x="15240" y="22860"/>
                  </a:lnTo>
                  <a:lnTo>
                    <a:pt x="16764" y="21336"/>
                  </a:lnTo>
                  <a:lnTo>
                    <a:pt x="19812" y="19812"/>
                  </a:lnTo>
                  <a:lnTo>
                    <a:pt x="21336" y="18288"/>
                  </a:lnTo>
                  <a:lnTo>
                    <a:pt x="22860" y="16764"/>
                  </a:lnTo>
                  <a:lnTo>
                    <a:pt x="24384" y="15240"/>
                  </a:lnTo>
                  <a:lnTo>
                    <a:pt x="24384" y="13716"/>
                  </a:lnTo>
                  <a:lnTo>
                    <a:pt x="25908" y="10668"/>
                  </a:lnTo>
                  <a:lnTo>
                    <a:pt x="24384" y="9144"/>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9144"/>
                  </a:lnTo>
                  <a:lnTo>
                    <a:pt x="0" y="13716"/>
                  </a:lnTo>
                  <a:lnTo>
                    <a:pt x="1524" y="15240"/>
                  </a:lnTo>
                  <a:lnTo>
                    <a:pt x="1524" y="16764"/>
                  </a:lnTo>
                  <a:lnTo>
                    <a:pt x="3048" y="18288"/>
                  </a:lnTo>
                  <a:lnTo>
                    <a:pt x="6096" y="19812"/>
                  </a:lnTo>
                  <a:lnTo>
                    <a:pt x="7620" y="21336"/>
                  </a:lnTo>
                  <a:lnTo>
                    <a:pt x="10668" y="22860"/>
                  </a:lnTo>
                  <a:lnTo>
                    <a:pt x="12192" y="22860"/>
                  </a:lnTo>
                  <a:close/>
                </a:path>
              </a:pathLst>
            </a:custGeom>
            <a:solidFill>
              <a:srgbClr val="4D4846"/>
            </a:solidFill>
          </p:spPr>
          <p:txBody>
            <a:bodyPr wrap="square" lIns="0" tIns="0" rIns="0" bIns="0" rtlCol="0">
              <a:noAutofit/>
            </a:bodyPr>
            <a:lstStyle/>
            <a:p>
              <a:endParaRPr sz="700"/>
            </a:p>
          </p:txBody>
        </p:sp>
        <p:sp>
          <p:nvSpPr>
            <p:cNvPr id="2461" name="object 2502"/>
            <p:cNvSpPr/>
            <p:nvPr/>
          </p:nvSpPr>
          <p:spPr>
            <a:xfrm>
              <a:off x="8051277" y="5607943"/>
              <a:ext cx="69782" cy="60766"/>
            </a:xfrm>
            <a:custGeom>
              <a:avLst/>
              <a:gdLst/>
              <a:ahLst/>
              <a:cxnLst/>
              <a:rect l="l" t="t" r="r" b="b"/>
              <a:pathLst>
                <a:path w="25908" h="22859">
                  <a:moveTo>
                    <a:pt x="12192" y="22860"/>
                  </a:moveTo>
                  <a:lnTo>
                    <a:pt x="9144" y="22860"/>
                  </a:lnTo>
                  <a:lnTo>
                    <a:pt x="7620" y="21336"/>
                  </a:lnTo>
                  <a:lnTo>
                    <a:pt x="6096" y="19812"/>
                  </a:lnTo>
                  <a:lnTo>
                    <a:pt x="3048" y="18288"/>
                  </a:lnTo>
                  <a:lnTo>
                    <a:pt x="1524" y="16764"/>
                  </a:lnTo>
                  <a:lnTo>
                    <a:pt x="1524" y="15240"/>
                  </a:lnTo>
                  <a:lnTo>
                    <a:pt x="0" y="13716"/>
                  </a:lnTo>
                  <a:lnTo>
                    <a:pt x="0" y="9144"/>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9144"/>
                  </a:lnTo>
                  <a:lnTo>
                    <a:pt x="25908" y="10668"/>
                  </a:lnTo>
                  <a:lnTo>
                    <a:pt x="24384" y="13716"/>
                  </a:lnTo>
                  <a:lnTo>
                    <a:pt x="24384" y="15240"/>
                  </a:lnTo>
                  <a:lnTo>
                    <a:pt x="22860" y="16764"/>
                  </a:lnTo>
                  <a:lnTo>
                    <a:pt x="21336" y="18288"/>
                  </a:lnTo>
                  <a:lnTo>
                    <a:pt x="19812" y="19812"/>
                  </a:lnTo>
                  <a:lnTo>
                    <a:pt x="16764"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62" name="object 2503"/>
            <p:cNvSpPr/>
            <p:nvPr/>
          </p:nvSpPr>
          <p:spPr>
            <a:xfrm>
              <a:off x="7948657" y="5607943"/>
              <a:ext cx="65677" cy="60766"/>
            </a:xfrm>
            <a:custGeom>
              <a:avLst/>
              <a:gdLst/>
              <a:ahLst/>
              <a:cxnLst/>
              <a:rect l="l" t="t" r="r" b="b"/>
              <a:pathLst>
                <a:path w="24384" h="22859">
                  <a:moveTo>
                    <a:pt x="12192" y="22860"/>
                  </a:moveTo>
                  <a:lnTo>
                    <a:pt x="15240" y="22860"/>
                  </a:lnTo>
                  <a:lnTo>
                    <a:pt x="16764" y="21336"/>
                  </a:lnTo>
                  <a:lnTo>
                    <a:pt x="19812" y="19812"/>
                  </a:lnTo>
                  <a:lnTo>
                    <a:pt x="21336" y="18288"/>
                  </a:lnTo>
                  <a:lnTo>
                    <a:pt x="22860" y="16764"/>
                  </a:lnTo>
                  <a:lnTo>
                    <a:pt x="24384" y="15240"/>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9144"/>
                  </a:lnTo>
                  <a:lnTo>
                    <a:pt x="0" y="13716"/>
                  </a:lnTo>
                  <a:lnTo>
                    <a:pt x="1524" y="15240"/>
                  </a:lnTo>
                  <a:lnTo>
                    <a:pt x="1524" y="16764"/>
                  </a:lnTo>
                  <a:lnTo>
                    <a:pt x="3048" y="18288"/>
                  </a:lnTo>
                  <a:lnTo>
                    <a:pt x="6096" y="19812"/>
                  </a:lnTo>
                  <a:lnTo>
                    <a:pt x="7620" y="21336"/>
                  </a:lnTo>
                  <a:lnTo>
                    <a:pt x="10668" y="22860"/>
                  </a:lnTo>
                  <a:lnTo>
                    <a:pt x="12192" y="22860"/>
                  </a:lnTo>
                  <a:close/>
                </a:path>
              </a:pathLst>
            </a:custGeom>
            <a:solidFill>
              <a:srgbClr val="FFFFFF"/>
            </a:solidFill>
          </p:spPr>
          <p:txBody>
            <a:bodyPr wrap="square" lIns="0" tIns="0" rIns="0" bIns="0" rtlCol="0">
              <a:noAutofit/>
            </a:bodyPr>
            <a:lstStyle/>
            <a:p>
              <a:endParaRPr sz="700"/>
            </a:p>
          </p:txBody>
        </p:sp>
        <p:sp>
          <p:nvSpPr>
            <p:cNvPr id="2463" name="object 2504"/>
            <p:cNvSpPr/>
            <p:nvPr/>
          </p:nvSpPr>
          <p:spPr>
            <a:xfrm>
              <a:off x="7948657" y="5607943"/>
              <a:ext cx="65677" cy="60766"/>
            </a:xfrm>
            <a:custGeom>
              <a:avLst/>
              <a:gdLst/>
              <a:ahLst/>
              <a:cxnLst/>
              <a:rect l="l" t="t" r="r" b="b"/>
              <a:pathLst>
                <a:path w="24384" h="22859">
                  <a:moveTo>
                    <a:pt x="12192" y="22860"/>
                  </a:moveTo>
                  <a:lnTo>
                    <a:pt x="10668" y="22860"/>
                  </a:lnTo>
                  <a:lnTo>
                    <a:pt x="7620" y="21336"/>
                  </a:lnTo>
                  <a:lnTo>
                    <a:pt x="6096" y="19812"/>
                  </a:lnTo>
                  <a:lnTo>
                    <a:pt x="3048" y="18288"/>
                  </a:lnTo>
                  <a:lnTo>
                    <a:pt x="1524" y="16764"/>
                  </a:lnTo>
                  <a:lnTo>
                    <a:pt x="1524" y="15240"/>
                  </a:lnTo>
                  <a:lnTo>
                    <a:pt x="0" y="13716"/>
                  </a:lnTo>
                  <a:lnTo>
                    <a:pt x="0" y="9144"/>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64" name="object 2505"/>
            <p:cNvSpPr/>
            <p:nvPr/>
          </p:nvSpPr>
          <p:spPr>
            <a:xfrm>
              <a:off x="7846036" y="5607943"/>
              <a:ext cx="65677" cy="60766"/>
            </a:xfrm>
            <a:custGeom>
              <a:avLst/>
              <a:gdLst/>
              <a:ahLst/>
              <a:cxnLst/>
              <a:rect l="l" t="t" r="r" b="b"/>
              <a:pathLst>
                <a:path w="24384" h="22859">
                  <a:moveTo>
                    <a:pt x="12192" y="22860"/>
                  </a:moveTo>
                  <a:lnTo>
                    <a:pt x="15240" y="22860"/>
                  </a:lnTo>
                  <a:lnTo>
                    <a:pt x="16764" y="21336"/>
                  </a:lnTo>
                  <a:lnTo>
                    <a:pt x="19812" y="19812"/>
                  </a:lnTo>
                  <a:lnTo>
                    <a:pt x="21336" y="18288"/>
                  </a:lnTo>
                  <a:lnTo>
                    <a:pt x="22860" y="16764"/>
                  </a:lnTo>
                  <a:lnTo>
                    <a:pt x="24384" y="15240"/>
                  </a:lnTo>
                  <a:lnTo>
                    <a:pt x="24384" y="6096"/>
                  </a:lnTo>
                  <a:lnTo>
                    <a:pt x="22860" y="4572"/>
                  </a:lnTo>
                  <a:lnTo>
                    <a:pt x="21336" y="3048"/>
                  </a:lnTo>
                  <a:lnTo>
                    <a:pt x="19812" y="1524"/>
                  </a:lnTo>
                  <a:lnTo>
                    <a:pt x="16764" y="0"/>
                  </a:lnTo>
                  <a:lnTo>
                    <a:pt x="7620" y="0"/>
                  </a:lnTo>
                  <a:lnTo>
                    <a:pt x="6096" y="1524"/>
                  </a:lnTo>
                  <a:lnTo>
                    <a:pt x="3048" y="3048"/>
                  </a:lnTo>
                  <a:lnTo>
                    <a:pt x="1524" y="4572"/>
                  </a:lnTo>
                  <a:lnTo>
                    <a:pt x="1524" y="6096"/>
                  </a:lnTo>
                  <a:lnTo>
                    <a:pt x="0" y="9144"/>
                  </a:lnTo>
                  <a:lnTo>
                    <a:pt x="0" y="13716"/>
                  </a:lnTo>
                  <a:lnTo>
                    <a:pt x="1524" y="15240"/>
                  </a:lnTo>
                  <a:lnTo>
                    <a:pt x="1524" y="16764"/>
                  </a:lnTo>
                  <a:lnTo>
                    <a:pt x="3048" y="18288"/>
                  </a:lnTo>
                  <a:lnTo>
                    <a:pt x="6096" y="19812"/>
                  </a:lnTo>
                  <a:lnTo>
                    <a:pt x="7620" y="21336"/>
                  </a:lnTo>
                  <a:lnTo>
                    <a:pt x="10668" y="22860"/>
                  </a:lnTo>
                  <a:lnTo>
                    <a:pt x="12192" y="22860"/>
                  </a:lnTo>
                  <a:close/>
                </a:path>
              </a:pathLst>
            </a:custGeom>
            <a:solidFill>
              <a:srgbClr val="4D4846"/>
            </a:solidFill>
          </p:spPr>
          <p:txBody>
            <a:bodyPr wrap="square" lIns="0" tIns="0" rIns="0" bIns="0" rtlCol="0">
              <a:noAutofit/>
            </a:bodyPr>
            <a:lstStyle/>
            <a:p>
              <a:endParaRPr sz="700"/>
            </a:p>
          </p:txBody>
        </p:sp>
        <p:sp>
          <p:nvSpPr>
            <p:cNvPr id="2465" name="object 2506"/>
            <p:cNvSpPr/>
            <p:nvPr/>
          </p:nvSpPr>
          <p:spPr>
            <a:xfrm>
              <a:off x="7846036" y="5607943"/>
              <a:ext cx="65677" cy="60766"/>
            </a:xfrm>
            <a:custGeom>
              <a:avLst/>
              <a:gdLst/>
              <a:ahLst/>
              <a:cxnLst/>
              <a:rect l="l" t="t" r="r" b="b"/>
              <a:pathLst>
                <a:path w="24384" h="22859">
                  <a:moveTo>
                    <a:pt x="12192" y="22860"/>
                  </a:moveTo>
                  <a:lnTo>
                    <a:pt x="10668" y="22860"/>
                  </a:lnTo>
                  <a:lnTo>
                    <a:pt x="7620" y="21336"/>
                  </a:lnTo>
                  <a:lnTo>
                    <a:pt x="6096" y="19812"/>
                  </a:lnTo>
                  <a:lnTo>
                    <a:pt x="3048" y="18288"/>
                  </a:lnTo>
                  <a:lnTo>
                    <a:pt x="1524" y="16764"/>
                  </a:lnTo>
                  <a:lnTo>
                    <a:pt x="1524" y="15240"/>
                  </a:lnTo>
                  <a:lnTo>
                    <a:pt x="0" y="13716"/>
                  </a:lnTo>
                  <a:lnTo>
                    <a:pt x="0" y="9144"/>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66" name="object 2507"/>
            <p:cNvSpPr/>
            <p:nvPr/>
          </p:nvSpPr>
          <p:spPr>
            <a:xfrm>
              <a:off x="7743416" y="5607943"/>
              <a:ext cx="65677" cy="60766"/>
            </a:xfrm>
            <a:custGeom>
              <a:avLst/>
              <a:gdLst/>
              <a:ahLst/>
              <a:cxnLst/>
              <a:rect l="l" t="t" r="r" b="b"/>
              <a:pathLst>
                <a:path w="24384" h="22859">
                  <a:moveTo>
                    <a:pt x="12192" y="22860"/>
                  </a:moveTo>
                  <a:lnTo>
                    <a:pt x="15240" y="22860"/>
                  </a:ln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3048" y="3048"/>
                  </a:lnTo>
                  <a:lnTo>
                    <a:pt x="1524" y="4572"/>
                  </a:lnTo>
                  <a:lnTo>
                    <a:pt x="1524" y="6096"/>
                  </a:lnTo>
                  <a:lnTo>
                    <a:pt x="0" y="9144"/>
                  </a:lnTo>
                  <a:lnTo>
                    <a:pt x="0" y="13716"/>
                  </a:lnTo>
                  <a:lnTo>
                    <a:pt x="1524" y="15240"/>
                  </a:lnTo>
                  <a:lnTo>
                    <a:pt x="1524" y="16764"/>
                  </a:lnTo>
                  <a:lnTo>
                    <a:pt x="3048" y="18288"/>
                  </a:lnTo>
                  <a:lnTo>
                    <a:pt x="6096" y="19812"/>
                  </a:lnTo>
                  <a:lnTo>
                    <a:pt x="7620" y="21336"/>
                  </a:lnTo>
                  <a:lnTo>
                    <a:pt x="10668" y="22860"/>
                  </a:lnTo>
                  <a:lnTo>
                    <a:pt x="12192" y="22860"/>
                  </a:lnTo>
                  <a:close/>
                </a:path>
              </a:pathLst>
            </a:custGeom>
            <a:solidFill>
              <a:srgbClr val="FFFFFF"/>
            </a:solidFill>
          </p:spPr>
          <p:txBody>
            <a:bodyPr wrap="square" lIns="0" tIns="0" rIns="0" bIns="0" rtlCol="0">
              <a:noAutofit/>
            </a:bodyPr>
            <a:lstStyle/>
            <a:p>
              <a:endParaRPr sz="700"/>
            </a:p>
          </p:txBody>
        </p:sp>
        <p:sp>
          <p:nvSpPr>
            <p:cNvPr id="2467" name="object 2508"/>
            <p:cNvSpPr/>
            <p:nvPr/>
          </p:nvSpPr>
          <p:spPr>
            <a:xfrm>
              <a:off x="7743416" y="5607943"/>
              <a:ext cx="65677" cy="60766"/>
            </a:xfrm>
            <a:custGeom>
              <a:avLst/>
              <a:gdLst/>
              <a:ahLst/>
              <a:cxnLst/>
              <a:rect l="l" t="t" r="r" b="b"/>
              <a:pathLst>
                <a:path w="24384" h="22859">
                  <a:moveTo>
                    <a:pt x="12192" y="22860"/>
                  </a:moveTo>
                  <a:lnTo>
                    <a:pt x="10668" y="22860"/>
                  </a:lnTo>
                  <a:lnTo>
                    <a:pt x="7620" y="21336"/>
                  </a:lnTo>
                  <a:lnTo>
                    <a:pt x="6096" y="19812"/>
                  </a:lnTo>
                  <a:lnTo>
                    <a:pt x="3048" y="18288"/>
                  </a:lnTo>
                  <a:lnTo>
                    <a:pt x="1524" y="16764"/>
                  </a:lnTo>
                  <a:lnTo>
                    <a:pt x="1524" y="15240"/>
                  </a:lnTo>
                  <a:lnTo>
                    <a:pt x="0" y="13716"/>
                  </a:lnTo>
                  <a:lnTo>
                    <a:pt x="0" y="9144"/>
                  </a:lnTo>
                  <a:lnTo>
                    <a:pt x="1524" y="6096"/>
                  </a:lnTo>
                  <a:lnTo>
                    <a:pt x="1524" y="4572"/>
                  </a:lnTo>
                  <a:lnTo>
                    <a:pt x="3048" y="3048"/>
                  </a:lnTo>
                  <a:lnTo>
                    <a:pt x="6096" y="1524"/>
                  </a:lnTo>
                  <a:lnTo>
                    <a:pt x="7620" y="0"/>
                  </a:lnTo>
                  <a:lnTo>
                    <a:pt x="16764" y="0"/>
                  </a:lnTo>
                  <a:lnTo>
                    <a:pt x="19812" y="1524"/>
                  </a:lnTo>
                  <a:lnTo>
                    <a:pt x="21336" y="3048"/>
                  </a:lnTo>
                  <a:lnTo>
                    <a:pt x="22860" y="4572"/>
                  </a:lnTo>
                  <a:lnTo>
                    <a:pt x="24384" y="6096"/>
                  </a:lnTo>
                  <a:lnTo>
                    <a:pt x="24384" y="15240"/>
                  </a:lnTo>
                  <a:lnTo>
                    <a:pt x="22860" y="16764"/>
                  </a:lnTo>
                  <a:lnTo>
                    <a:pt x="21336" y="18288"/>
                  </a:lnTo>
                  <a:lnTo>
                    <a:pt x="19812" y="19812"/>
                  </a:lnTo>
                  <a:lnTo>
                    <a:pt x="16764"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68" name="object 2509"/>
            <p:cNvSpPr/>
            <p:nvPr/>
          </p:nvSpPr>
          <p:spPr>
            <a:xfrm>
              <a:off x="7640795" y="5607943"/>
              <a:ext cx="65677" cy="60766"/>
            </a:xfrm>
            <a:custGeom>
              <a:avLst/>
              <a:gdLst/>
              <a:ahLst/>
              <a:cxnLst/>
              <a:rect l="l" t="t" r="r" b="b"/>
              <a:pathLst>
                <a:path w="24384" h="22859">
                  <a:moveTo>
                    <a:pt x="12192" y="22860"/>
                  </a:moveTo>
                  <a:lnTo>
                    <a:pt x="15240" y="22860"/>
                  </a:ln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3048" y="3048"/>
                  </a:lnTo>
                  <a:lnTo>
                    <a:pt x="1524" y="4572"/>
                  </a:lnTo>
                  <a:lnTo>
                    <a:pt x="1524" y="9144"/>
                  </a:lnTo>
                  <a:lnTo>
                    <a:pt x="0" y="10668"/>
                  </a:lnTo>
                  <a:lnTo>
                    <a:pt x="1524" y="13716"/>
                  </a:lnTo>
                  <a:lnTo>
                    <a:pt x="1524" y="16764"/>
                  </a:lnTo>
                  <a:lnTo>
                    <a:pt x="3048" y="18288"/>
                  </a:lnTo>
                  <a:lnTo>
                    <a:pt x="6096" y="19812"/>
                  </a:lnTo>
                  <a:lnTo>
                    <a:pt x="7620" y="21336"/>
                  </a:lnTo>
                  <a:lnTo>
                    <a:pt x="10668" y="22860"/>
                  </a:lnTo>
                  <a:lnTo>
                    <a:pt x="12192" y="22860"/>
                  </a:lnTo>
                  <a:close/>
                </a:path>
              </a:pathLst>
            </a:custGeom>
            <a:solidFill>
              <a:srgbClr val="1E1A16"/>
            </a:solidFill>
          </p:spPr>
          <p:txBody>
            <a:bodyPr wrap="square" lIns="0" tIns="0" rIns="0" bIns="0" rtlCol="0">
              <a:noAutofit/>
            </a:bodyPr>
            <a:lstStyle/>
            <a:p>
              <a:endParaRPr sz="700"/>
            </a:p>
          </p:txBody>
        </p:sp>
        <p:sp>
          <p:nvSpPr>
            <p:cNvPr id="2469" name="object 2510"/>
            <p:cNvSpPr/>
            <p:nvPr/>
          </p:nvSpPr>
          <p:spPr>
            <a:xfrm>
              <a:off x="7640795" y="5607943"/>
              <a:ext cx="65677" cy="60766"/>
            </a:xfrm>
            <a:custGeom>
              <a:avLst/>
              <a:gdLst/>
              <a:ahLst/>
              <a:cxnLst/>
              <a:rect l="l" t="t" r="r" b="b"/>
              <a:pathLst>
                <a:path w="24384" h="22859">
                  <a:moveTo>
                    <a:pt x="12192" y="22860"/>
                  </a:moveTo>
                  <a:lnTo>
                    <a:pt x="10668" y="22860"/>
                  </a:lnTo>
                  <a:lnTo>
                    <a:pt x="7620" y="21336"/>
                  </a:lnTo>
                  <a:lnTo>
                    <a:pt x="6096" y="19812"/>
                  </a:lnTo>
                  <a:lnTo>
                    <a:pt x="3048" y="18288"/>
                  </a:lnTo>
                  <a:lnTo>
                    <a:pt x="1524" y="16764"/>
                  </a:lnTo>
                  <a:lnTo>
                    <a:pt x="1524" y="13716"/>
                  </a:lnTo>
                  <a:lnTo>
                    <a:pt x="0" y="10668"/>
                  </a:lnTo>
                  <a:lnTo>
                    <a:pt x="1524" y="9144"/>
                  </a:lnTo>
                  <a:lnTo>
                    <a:pt x="1524" y="4572"/>
                  </a:lnTo>
                  <a:lnTo>
                    <a:pt x="3048"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70" name="object 2511"/>
            <p:cNvSpPr/>
            <p:nvPr/>
          </p:nvSpPr>
          <p:spPr>
            <a:xfrm>
              <a:off x="7538175" y="5607943"/>
              <a:ext cx="65677" cy="60766"/>
            </a:xfrm>
            <a:custGeom>
              <a:avLst/>
              <a:gdLst/>
              <a:ahLst/>
              <a:cxnLst/>
              <a:rect l="l" t="t" r="r" b="b"/>
              <a:pathLst>
                <a:path w="24384" h="22859">
                  <a:moveTo>
                    <a:pt x="12192" y="22860"/>
                  </a:moveTo>
                  <a:lnTo>
                    <a:pt x="15240" y="22860"/>
                  </a:ln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4572" y="3048"/>
                  </a:lnTo>
                  <a:lnTo>
                    <a:pt x="3048" y="4572"/>
                  </a:lnTo>
                  <a:lnTo>
                    <a:pt x="1524" y="6096"/>
                  </a:lnTo>
                  <a:lnTo>
                    <a:pt x="1524" y="9144"/>
                  </a:lnTo>
                  <a:lnTo>
                    <a:pt x="0" y="10668"/>
                  </a:lnTo>
                  <a:lnTo>
                    <a:pt x="1524" y="13716"/>
                  </a:lnTo>
                  <a:lnTo>
                    <a:pt x="1524" y="15240"/>
                  </a:lnTo>
                  <a:lnTo>
                    <a:pt x="3048" y="16764"/>
                  </a:lnTo>
                  <a:lnTo>
                    <a:pt x="4572" y="18288"/>
                  </a:lnTo>
                  <a:lnTo>
                    <a:pt x="6096" y="19812"/>
                  </a:lnTo>
                  <a:lnTo>
                    <a:pt x="7620" y="21336"/>
                  </a:lnTo>
                  <a:lnTo>
                    <a:pt x="10668" y="22860"/>
                  </a:lnTo>
                  <a:lnTo>
                    <a:pt x="12192" y="22860"/>
                  </a:lnTo>
                  <a:close/>
                </a:path>
              </a:pathLst>
            </a:custGeom>
            <a:solidFill>
              <a:srgbClr val="37312F"/>
            </a:solidFill>
          </p:spPr>
          <p:txBody>
            <a:bodyPr wrap="square" lIns="0" tIns="0" rIns="0" bIns="0" rtlCol="0">
              <a:noAutofit/>
            </a:bodyPr>
            <a:lstStyle/>
            <a:p>
              <a:endParaRPr sz="700"/>
            </a:p>
          </p:txBody>
        </p:sp>
        <p:sp>
          <p:nvSpPr>
            <p:cNvPr id="2471" name="object 2512"/>
            <p:cNvSpPr/>
            <p:nvPr/>
          </p:nvSpPr>
          <p:spPr>
            <a:xfrm>
              <a:off x="7538175" y="5607943"/>
              <a:ext cx="65677" cy="60766"/>
            </a:xfrm>
            <a:custGeom>
              <a:avLst/>
              <a:gdLst/>
              <a:ahLst/>
              <a:cxnLst/>
              <a:rect l="l" t="t" r="r" b="b"/>
              <a:pathLst>
                <a:path w="24384" h="22859">
                  <a:moveTo>
                    <a:pt x="12192" y="22860"/>
                  </a:moveTo>
                  <a:lnTo>
                    <a:pt x="10668" y="22860"/>
                  </a:lnTo>
                  <a:lnTo>
                    <a:pt x="7620" y="21336"/>
                  </a:lnTo>
                  <a:lnTo>
                    <a:pt x="6096" y="19812"/>
                  </a:lnTo>
                  <a:lnTo>
                    <a:pt x="3048" y="18288"/>
                  </a:lnTo>
                  <a:lnTo>
                    <a:pt x="3048" y="16764"/>
                  </a:lnTo>
                  <a:lnTo>
                    <a:pt x="1524" y="15240"/>
                  </a:lnTo>
                  <a:lnTo>
                    <a:pt x="1524" y="13716"/>
                  </a:lnTo>
                  <a:lnTo>
                    <a:pt x="0" y="10668"/>
                  </a:lnTo>
                  <a:lnTo>
                    <a:pt x="1524" y="9144"/>
                  </a:lnTo>
                  <a:lnTo>
                    <a:pt x="1524" y="6096"/>
                  </a:lnTo>
                  <a:lnTo>
                    <a:pt x="3048" y="4572"/>
                  </a:lnTo>
                  <a:lnTo>
                    <a:pt x="3048"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72" name="object 2513"/>
            <p:cNvSpPr/>
            <p:nvPr/>
          </p:nvSpPr>
          <p:spPr>
            <a:xfrm>
              <a:off x="7435555" y="5607943"/>
              <a:ext cx="65677" cy="60766"/>
            </a:xfrm>
            <a:custGeom>
              <a:avLst/>
              <a:gdLst/>
              <a:ahLst/>
              <a:cxnLst/>
              <a:rect l="l" t="t" r="r" b="b"/>
              <a:pathLst>
                <a:path w="24384" h="22859">
                  <a:moveTo>
                    <a:pt x="12192" y="22860"/>
                  </a:moveTo>
                  <a:lnTo>
                    <a:pt x="15240" y="22860"/>
                  </a:lnTo>
                  <a:lnTo>
                    <a:pt x="18288" y="21336"/>
                  </a:lnTo>
                  <a:lnTo>
                    <a:pt x="19812" y="19812"/>
                  </a:lnTo>
                  <a:lnTo>
                    <a:pt x="21336" y="18288"/>
                  </a:lnTo>
                  <a:lnTo>
                    <a:pt x="22860" y="16764"/>
                  </a:lnTo>
                  <a:lnTo>
                    <a:pt x="24384" y="15240"/>
                  </a:lnTo>
                  <a:lnTo>
                    <a:pt x="24384" y="6096"/>
                  </a:lnTo>
                  <a:lnTo>
                    <a:pt x="22860" y="4572"/>
                  </a:lnTo>
                  <a:lnTo>
                    <a:pt x="21336" y="3048"/>
                  </a:lnTo>
                  <a:lnTo>
                    <a:pt x="19812" y="1524"/>
                  </a:lnTo>
                  <a:lnTo>
                    <a:pt x="18288" y="0"/>
                  </a:lnTo>
                  <a:lnTo>
                    <a:pt x="7620" y="0"/>
                  </a:lnTo>
                  <a:lnTo>
                    <a:pt x="6096" y="1524"/>
                  </a:lnTo>
                  <a:lnTo>
                    <a:pt x="4572" y="3048"/>
                  </a:lnTo>
                  <a:lnTo>
                    <a:pt x="3048" y="4572"/>
                  </a:lnTo>
                  <a:lnTo>
                    <a:pt x="1524" y="6096"/>
                  </a:lnTo>
                  <a:lnTo>
                    <a:pt x="1524" y="9144"/>
                  </a:lnTo>
                  <a:lnTo>
                    <a:pt x="0" y="10668"/>
                  </a:lnTo>
                  <a:lnTo>
                    <a:pt x="1524" y="13716"/>
                  </a:lnTo>
                  <a:lnTo>
                    <a:pt x="1524" y="15240"/>
                  </a:lnTo>
                  <a:lnTo>
                    <a:pt x="3048" y="16764"/>
                  </a:lnTo>
                  <a:lnTo>
                    <a:pt x="4572" y="18288"/>
                  </a:lnTo>
                  <a:lnTo>
                    <a:pt x="6096" y="19812"/>
                  </a:lnTo>
                  <a:lnTo>
                    <a:pt x="7620" y="21336"/>
                  </a:lnTo>
                  <a:lnTo>
                    <a:pt x="10668" y="22860"/>
                  </a:lnTo>
                  <a:lnTo>
                    <a:pt x="12192" y="22860"/>
                  </a:lnTo>
                  <a:close/>
                </a:path>
              </a:pathLst>
            </a:custGeom>
            <a:solidFill>
              <a:srgbClr val="FFFFFF"/>
            </a:solidFill>
          </p:spPr>
          <p:txBody>
            <a:bodyPr wrap="square" lIns="0" tIns="0" rIns="0" bIns="0" rtlCol="0">
              <a:noAutofit/>
            </a:bodyPr>
            <a:lstStyle/>
            <a:p>
              <a:endParaRPr sz="700"/>
            </a:p>
          </p:txBody>
        </p:sp>
        <p:sp>
          <p:nvSpPr>
            <p:cNvPr id="2473" name="object 2514"/>
            <p:cNvSpPr/>
            <p:nvPr/>
          </p:nvSpPr>
          <p:spPr>
            <a:xfrm>
              <a:off x="7435555" y="5607943"/>
              <a:ext cx="65677" cy="60766"/>
            </a:xfrm>
            <a:custGeom>
              <a:avLst/>
              <a:gdLst/>
              <a:ahLst/>
              <a:cxnLst/>
              <a:rect l="l" t="t" r="r" b="b"/>
              <a:pathLst>
                <a:path w="24384" h="22859">
                  <a:moveTo>
                    <a:pt x="12192" y="22860"/>
                  </a:moveTo>
                  <a:lnTo>
                    <a:pt x="10668" y="22860"/>
                  </a:lnTo>
                  <a:lnTo>
                    <a:pt x="7620" y="21336"/>
                  </a:lnTo>
                  <a:lnTo>
                    <a:pt x="6096" y="19812"/>
                  </a:lnTo>
                  <a:lnTo>
                    <a:pt x="4572" y="18288"/>
                  </a:lnTo>
                  <a:lnTo>
                    <a:pt x="3048" y="16764"/>
                  </a:lnTo>
                  <a:lnTo>
                    <a:pt x="1524" y="15240"/>
                  </a:lnTo>
                  <a:lnTo>
                    <a:pt x="1524" y="13716"/>
                  </a:lnTo>
                  <a:lnTo>
                    <a:pt x="0" y="10668"/>
                  </a:lnTo>
                  <a:lnTo>
                    <a:pt x="1524" y="9144"/>
                  </a:lnTo>
                  <a:lnTo>
                    <a:pt x="1524" y="6096"/>
                  </a:lnTo>
                  <a:lnTo>
                    <a:pt x="3048" y="4572"/>
                  </a:lnTo>
                  <a:lnTo>
                    <a:pt x="4572" y="3048"/>
                  </a:lnTo>
                  <a:lnTo>
                    <a:pt x="6096" y="1524"/>
                  </a:lnTo>
                  <a:lnTo>
                    <a:pt x="7620" y="0"/>
                  </a:lnTo>
                  <a:lnTo>
                    <a:pt x="18288" y="0"/>
                  </a:lnTo>
                  <a:lnTo>
                    <a:pt x="19812" y="1524"/>
                  </a:lnTo>
                  <a:lnTo>
                    <a:pt x="21336" y="3048"/>
                  </a:lnTo>
                  <a:lnTo>
                    <a:pt x="22860" y="4572"/>
                  </a:lnTo>
                  <a:lnTo>
                    <a:pt x="24384" y="6096"/>
                  </a:lnTo>
                  <a:lnTo>
                    <a:pt x="24384" y="15240"/>
                  </a:lnTo>
                  <a:lnTo>
                    <a:pt x="22860" y="16764"/>
                  </a:lnTo>
                  <a:lnTo>
                    <a:pt x="21336" y="18288"/>
                  </a:lnTo>
                  <a:lnTo>
                    <a:pt x="19812" y="19812"/>
                  </a:lnTo>
                  <a:lnTo>
                    <a:pt x="18288" y="21336"/>
                  </a:lnTo>
                  <a:lnTo>
                    <a:pt x="15240" y="22860"/>
                  </a:lnTo>
                  <a:lnTo>
                    <a:pt x="12192" y="22860"/>
                  </a:lnTo>
                </a:path>
              </a:pathLst>
            </a:custGeom>
            <a:ln w="1524">
              <a:solidFill>
                <a:srgbClr val="1E1A16"/>
              </a:solidFill>
            </a:ln>
          </p:spPr>
          <p:txBody>
            <a:bodyPr wrap="square" lIns="0" tIns="0" rIns="0" bIns="0" rtlCol="0">
              <a:noAutofit/>
            </a:bodyPr>
            <a:lstStyle/>
            <a:p>
              <a:endParaRPr sz="700"/>
            </a:p>
          </p:txBody>
        </p:sp>
        <p:sp>
          <p:nvSpPr>
            <p:cNvPr id="2474" name="object 2515"/>
            <p:cNvSpPr/>
            <p:nvPr/>
          </p:nvSpPr>
          <p:spPr>
            <a:xfrm>
              <a:off x="8051277" y="5510718"/>
              <a:ext cx="69782" cy="60766"/>
            </a:xfrm>
            <a:custGeom>
              <a:avLst/>
              <a:gdLst/>
              <a:ahLst/>
              <a:cxnLst/>
              <a:rect l="l" t="t" r="r" b="b"/>
              <a:pathLst>
                <a:path w="25908" h="22859">
                  <a:moveTo>
                    <a:pt x="3048" y="3047"/>
                  </a:moveTo>
                  <a:lnTo>
                    <a:pt x="1524" y="4571"/>
                  </a:lnTo>
                  <a:lnTo>
                    <a:pt x="1524" y="6095"/>
                  </a:lnTo>
                  <a:lnTo>
                    <a:pt x="0" y="9143"/>
                  </a:lnTo>
                  <a:lnTo>
                    <a:pt x="0" y="13715"/>
                  </a:lnTo>
                  <a:lnTo>
                    <a:pt x="1524" y="15239"/>
                  </a:lnTo>
                  <a:lnTo>
                    <a:pt x="1524" y="18287"/>
                  </a:lnTo>
                  <a:lnTo>
                    <a:pt x="3048" y="18287"/>
                  </a:lnTo>
                  <a:lnTo>
                    <a:pt x="6096" y="19811"/>
                  </a:lnTo>
                  <a:lnTo>
                    <a:pt x="7620" y="21335"/>
                  </a:lnTo>
                  <a:lnTo>
                    <a:pt x="10668" y="22859"/>
                  </a:lnTo>
                  <a:lnTo>
                    <a:pt x="15240" y="22859"/>
                  </a:lnTo>
                  <a:lnTo>
                    <a:pt x="16764" y="21335"/>
                  </a:lnTo>
                  <a:lnTo>
                    <a:pt x="19812" y="19811"/>
                  </a:lnTo>
                  <a:lnTo>
                    <a:pt x="21336" y="18287"/>
                  </a:lnTo>
                  <a:lnTo>
                    <a:pt x="22860" y="18287"/>
                  </a:lnTo>
                  <a:lnTo>
                    <a:pt x="24384" y="15239"/>
                  </a:lnTo>
                  <a:lnTo>
                    <a:pt x="24384" y="13715"/>
                  </a:lnTo>
                  <a:lnTo>
                    <a:pt x="25908" y="10667"/>
                  </a:lnTo>
                  <a:lnTo>
                    <a:pt x="24384" y="9143"/>
                  </a:lnTo>
                  <a:lnTo>
                    <a:pt x="24384" y="6095"/>
                  </a:lnTo>
                  <a:lnTo>
                    <a:pt x="22860" y="4571"/>
                  </a:lnTo>
                  <a:lnTo>
                    <a:pt x="21336" y="3047"/>
                  </a:lnTo>
                  <a:lnTo>
                    <a:pt x="19812" y="1523"/>
                  </a:lnTo>
                  <a:lnTo>
                    <a:pt x="16764" y="0"/>
                  </a:lnTo>
                  <a:lnTo>
                    <a:pt x="7620" y="0"/>
                  </a:lnTo>
                  <a:lnTo>
                    <a:pt x="6096" y="1523"/>
                  </a:lnTo>
                  <a:lnTo>
                    <a:pt x="3048" y="3047"/>
                  </a:lnTo>
                  <a:close/>
                </a:path>
              </a:pathLst>
            </a:custGeom>
            <a:solidFill>
              <a:srgbClr val="6F6F6E"/>
            </a:solidFill>
          </p:spPr>
          <p:txBody>
            <a:bodyPr wrap="square" lIns="0" tIns="0" rIns="0" bIns="0" rtlCol="0">
              <a:noAutofit/>
            </a:bodyPr>
            <a:lstStyle/>
            <a:p>
              <a:endParaRPr sz="700"/>
            </a:p>
          </p:txBody>
        </p:sp>
        <p:sp>
          <p:nvSpPr>
            <p:cNvPr id="2475" name="object 2516"/>
            <p:cNvSpPr/>
            <p:nvPr/>
          </p:nvSpPr>
          <p:spPr>
            <a:xfrm>
              <a:off x="8051277" y="5510718"/>
              <a:ext cx="69782" cy="60766"/>
            </a:xfrm>
            <a:custGeom>
              <a:avLst/>
              <a:gdLst/>
              <a:ahLst/>
              <a:cxnLst/>
              <a:rect l="l" t="t" r="r" b="b"/>
              <a:pathLst>
                <a:path w="25908" h="22859">
                  <a:moveTo>
                    <a:pt x="12192" y="22859"/>
                  </a:moveTo>
                  <a:lnTo>
                    <a:pt x="9144" y="22859"/>
                  </a:lnTo>
                  <a:lnTo>
                    <a:pt x="7620" y="21335"/>
                  </a:lnTo>
                  <a:lnTo>
                    <a:pt x="6096" y="19811"/>
                  </a:lnTo>
                  <a:lnTo>
                    <a:pt x="3048" y="18287"/>
                  </a:lnTo>
                  <a:lnTo>
                    <a:pt x="1524" y="18287"/>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9143"/>
                  </a:lnTo>
                  <a:lnTo>
                    <a:pt x="25908" y="10667"/>
                  </a:lnTo>
                  <a:lnTo>
                    <a:pt x="24384" y="13715"/>
                  </a:lnTo>
                  <a:lnTo>
                    <a:pt x="24384" y="15239"/>
                  </a:lnTo>
                  <a:lnTo>
                    <a:pt x="22860" y="18287"/>
                  </a:lnTo>
                  <a:lnTo>
                    <a:pt x="21336" y="18287"/>
                  </a:lnTo>
                  <a:lnTo>
                    <a:pt x="19812" y="19811"/>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76" name="object 2517"/>
            <p:cNvSpPr/>
            <p:nvPr/>
          </p:nvSpPr>
          <p:spPr>
            <a:xfrm>
              <a:off x="7948657" y="5510718"/>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8287"/>
                  </a:lnTo>
                  <a:lnTo>
                    <a:pt x="3048" y="18287"/>
                  </a:lnTo>
                  <a:lnTo>
                    <a:pt x="6096" y="19811"/>
                  </a:lnTo>
                  <a:lnTo>
                    <a:pt x="7620" y="21335"/>
                  </a:lnTo>
                  <a:lnTo>
                    <a:pt x="10668" y="22859"/>
                  </a:lnTo>
                  <a:lnTo>
                    <a:pt x="15240" y="22859"/>
                  </a:lnTo>
                  <a:lnTo>
                    <a:pt x="16764" y="21335"/>
                  </a:lnTo>
                  <a:lnTo>
                    <a:pt x="19812" y="19811"/>
                  </a:lnTo>
                  <a:lnTo>
                    <a:pt x="21336" y="18287"/>
                  </a:lnTo>
                  <a:lnTo>
                    <a:pt x="22860" y="18287"/>
                  </a:lnTo>
                  <a:lnTo>
                    <a:pt x="24384" y="15239"/>
                  </a:lnTo>
                  <a:lnTo>
                    <a:pt x="24384" y="6095"/>
                  </a:lnTo>
                  <a:lnTo>
                    <a:pt x="22860" y="4571"/>
                  </a:lnTo>
                  <a:lnTo>
                    <a:pt x="21336" y="3047"/>
                  </a:lnTo>
                  <a:lnTo>
                    <a:pt x="19812" y="1523"/>
                  </a:lnTo>
                  <a:lnTo>
                    <a:pt x="16764" y="0"/>
                  </a:lnTo>
                  <a:lnTo>
                    <a:pt x="7620" y="0"/>
                  </a:lnTo>
                  <a:lnTo>
                    <a:pt x="6096" y="1523"/>
                  </a:lnTo>
                  <a:lnTo>
                    <a:pt x="3048" y="3047"/>
                  </a:lnTo>
                  <a:close/>
                </a:path>
              </a:pathLst>
            </a:custGeom>
            <a:solidFill>
              <a:srgbClr val="37312F"/>
            </a:solidFill>
          </p:spPr>
          <p:txBody>
            <a:bodyPr wrap="square" lIns="0" tIns="0" rIns="0" bIns="0" rtlCol="0">
              <a:noAutofit/>
            </a:bodyPr>
            <a:lstStyle/>
            <a:p>
              <a:endParaRPr sz="700"/>
            </a:p>
          </p:txBody>
        </p:sp>
        <p:sp>
          <p:nvSpPr>
            <p:cNvPr id="2477" name="object 2518"/>
            <p:cNvSpPr/>
            <p:nvPr/>
          </p:nvSpPr>
          <p:spPr>
            <a:xfrm>
              <a:off x="7948657" y="5510718"/>
              <a:ext cx="65677" cy="60766"/>
            </a:xfrm>
            <a:custGeom>
              <a:avLst/>
              <a:gdLst/>
              <a:ahLst/>
              <a:cxnLst/>
              <a:rect l="l" t="t" r="r" b="b"/>
              <a:pathLst>
                <a:path w="24384" h="22859">
                  <a:moveTo>
                    <a:pt x="12192" y="22859"/>
                  </a:moveTo>
                  <a:lnTo>
                    <a:pt x="10668" y="22859"/>
                  </a:lnTo>
                  <a:lnTo>
                    <a:pt x="7620" y="21335"/>
                  </a:lnTo>
                  <a:lnTo>
                    <a:pt x="6096" y="19811"/>
                  </a:lnTo>
                  <a:lnTo>
                    <a:pt x="3048" y="18287"/>
                  </a:lnTo>
                  <a:lnTo>
                    <a:pt x="1524" y="18287"/>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8287"/>
                  </a:lnTo>
                  <a:lnTo>
                    <a:pt x="21336" y="18287"/>
                  </a:lnTo>
                  <a:lnTo>
                    <a:pt x="19812" y="19811"/>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78" name="object 2519"/>
            <p:cNvSpPr/>
            <p:nvPr/>
          </p:nvSpPr>
          <p:spPr>
            <a:xfrm>
              <a:off x="7846036" y="5510718"/>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8287"/>
                  </a:lnTo>
                  <a:lnTo>
                    <a:pt x="3048" y="18287"/>
                  </a:lnTo>
                  <a:lnTo>
                    <a:pt x="6096" y="19811"/>
                  </a:lnTo>
                  <a:lnTo>
                    <a:pt x="7620" y="21335"/>
                  </a:lnTo>
                  <a:lnTo>
                    <a:pt x="10668" y="22859"/>
                  </a:lnTo>
                  <a:lnTo>
                    <a:pt x="15240" y="22859"/>
                  </a:lnTo>
                  <a:lnTo>
                    <a:pt x="16764" y="21335"/>
                  </a:lnTo>
                  <a:lnTo>
                    <a:pt x="19812" y="19811"/>
                  </a:lnTo>
                  <a:lnTo>
                    <a:pt x="21336" y="18287"/>
                  </a:lnTo>
                  <a:lnTo>
                    <a:pt x="22860" y="18287"/>
                  </a:lnTo>
                  <a:lnTo>
                    <a:pt x="24384" y="15239"/>
                  </a:lnTo>
                  <a:lnTo>
                    <a:pt x="24384" y="6095"/>
                  </a:lnTo>
                  <a:lnTo>
                    <a:pt x="22860" y="4571"/>
                  </a:lnTo>
                  <a:lnTo>
                    <a:pt x="21336" y="3047"/>
                  </a:lnTo>
                  <a:lnTo>
                    <a:pt x="19812" y="1523"/>
                  </a:lnTo>
                  <a:lnTo>
                    <a:pt x="16764" y="0"/>
                  </a:lnTo>
                  <a:lnTo>
                    <a:pt x="7620" y="0"/>
                  </a:lnTo>
                  <a:lnTo>
                    <a:pt x="6096" y="1523"/>
                  </a:lnTo>
                  <a:lnTo>
                    <a:pt x="3048" y="3047"/>
                  </a:lnTo>
                  <a:close/>
                </a:path>
              </a:pathLst>
            </a:custGeom>
            <a:solidFill>
              <a:srgbClr val="6F6F6E"/>
            </a:solidFill>
          </p:spPr>
          <p:txBody>
            <a:bodyPr wrap="square" lIns="0" tIns="0" rIns="0" bIns="0" rtlCol="0">
              <a:noAutofit/>
            </a:bodyPr>
            <a:lstStyle/>
            <a:p>
              <a:endParaRPr sz="700"/>
            </a:p>
          </p:txBody>
        </p:sp>
        <p:sp>
          <p:nvSpPr>
            <p:cNvPr id="2479" name="object 2520"/>
            <p:cNvSpPr/>
            <p:nvPr/>
          </p:nvSpPr>
          <p:spPr>
            <a:xfrm>
              <a:off x="7846036" y="5510718"/>
              <a:ext cx="65677" cy="60766"/>
            </a:xfrm>
            <a:custGeom>
              <a:avLst/>
              <a:gdLst/>
              <a:ahLst/>
              <a:cxnLst/>
              <a:rect l="l" t="t" r="r" b="b"/>
              <a:pathLst>
                <a:path w="24384" h="22859">
                  <a:moveTo>
                    <a:pt x="12192" y="22859"/>
                  </a:moveTo>
                  <a:lnTo>
                    <a:pt x="10668" y="22859"/>
                  </a:lnTo>
                  <a:lnTo>
                    <a:pt x="7620" y="21335"/>
                  </a:lnTo>
                  <a:lnTo>
                    <a:pt x="6096" y="19811"/>
                  </a:lnTo>
                  <a:lnTo>
                    <a:pt x="3048" y="18287"/>
                  </a:lnTo>
                  <a:lnTo>
                    <a:pt x="1524" y="18287"/>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8287"/>
                  </a:lnTo>
                  <a:lnTo>
                    <a:pt x="21336" y="18287"/>
                  </a:lnTo>
                  <a:lnTo>
                    <a:pt x="19812" y="19811"/>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80" name="object 2521"/>
            <p:cNvSpPr/>
            <p:nvPr/>
          </p:nvSpPr>
          <p:spPr>
            <a:xfrm>
              <a:off x="7743416" y="5510718"/>
              <a:ext cx="65677" cy="60766"/>
            </a:xfrm>
            <a:custGeom>
              <a:avLst/>
              <a:gdLst/>
              <a:ahLst/>
              <a:cxnLst/>
              <a:rect l="l" t="t" r="r" b="b"/>
              <a:pathLst>
                <a:path w="24384" h="22859">
                  <a:moveTo>
                    <a:pt x="3048" y="3047"/>
                  </a:moveTo>
                  <a:lnTo>
                    <a:pt x="1524" y="4571"/>
                  </a:lnTo>
                  <a:lnTo>
                    <a:pt x="1524" y="6095"/>
                  </a:lnTo>
                  <a:lnTo>
                    <a:pt x="0" y="9143"/>
                  </a:lnTo>
                  <a:lnTo>
                    <a:pt x="0" y="13715"/>
                  </a:lnTo>
                  <a:lnTo>
                    <a:pt x="1524" y="15239"/>
                  </a:lnTo>
                  <a:lnTo>
                    <a:pt x="1524" y="18287"/>
                  </a:lnTo>
                  <a:lnTo>
                    <a:pt x="3048" y="18287"/>
                  </a:lnTo>
                  <a:lnTo>
                    <a:pt x="6096" y="19811"/>
                  </a:lnTo>
                  <a:lnTo>
                    <a:pt x="7620" y="21335"/>
                  </a:lnTo>
                  <a:lnTo>
                    <a:pt x="10668" y="22859"/>
                  </a:lnTo>
                  <a:lnTo>
                    <a:pt x="15240" y="22859"/>
                  </a:lnTo>
                  <a:lnTo>
                    <a:pt x="18288" y="21335"/>
                  </a:lnTo>
                  <a:lnTo>
                    <a:pt x="19812" y="19811"/>
                  </a:lnTo>
                  <a:lnTo>
                    <a:pt x="21336" y="18287"/>
                  </a:lnTo>
                  <a:lnTo>
                    <a:pt x="22860" y="18287"/>
                  </a:lnTo>
                  <a:lnTo>
                    <a:pt x="24384" y="15239"/>
                  </a:lnTo>
                  <a:lnTo>
                    <a:pt x="24384" y="6095"/>
                  </a:lnTo>
                  <a:lnTo>
                    <a:pt x="22860" y="4571"/>
                  </a:lnTo>
                  <a:lnTo>
                    <a:pt x="21336" y="3047"/>
                  </a:lnTo>
                  <a:lnTo>
                    <a:pt x="19812" y="1523"/>
                  </a:lnTo>
                  <a:lnTo>
                    <a:pt x="18288" y="0"/>
                  </a:lnTo>
                  <a:lnTo>
                    <a:pt x="7620" y="0"/>
                  </a:lnTo>
                  <a:lnTo>
                    <a:pt x="6096" y="1523"/>
                  </a:lnTo>
                  <a:lnTo>
                    <a:pt x="3048" y="3047"/>
                  </a:lnTo>
                  <a:close/>
                </a:path>
              </a:pathLst>
            </a:custGeom>
            <a:solidFill>
              <a:srgbClr val="C3C3C2"/>
            </a:solidFill>
          </p:spPr>
          <p:txBody>
            <a:bodyPr wrap="square" lIns="0" tIns="0" rIns="0" bIns="0" rtlCol="0">
              <a:noAutofit/>
            </a:bodyPr>
            <a:lstStyle/>
            <a:p>
              <a:endParaRPr sz="700"/>
            </a:p>
          </p:txBody>
        </p:sp>
        <p:sp>
          <p:nvSpPr>
            <p:cNvPr id="2481" name="object 2522"/>
            <p:cNvSpPr/>
            <p:nvPr/>
          </p:nvSpPr>
          <p:spPr>
            <a:xfrm>
              <a:off x="7743416" y="5510718"/>
              <a:ext cx="65677" cy="60766"/>
            </a:xfrm>
            <a:custGeom>
              <a:avLst/>
              <a:gdLst/>
              <a:ahLst/>
              <a:cxnLst/>
              <a:rect l="l" t="t" r="r" b="b"/>
              <a:pathLst>
                <a:path w="24384" h="22859">
                  <a:moveTo>
                    <a:pt x="12192" y="22859"/>
                  </a:moveTo>
                  <a:lnTo>
                    <a:pt x="10668" y="22859"/>
                  </a:lnTo>
                  <a:lnTo>
                    <a:pt x="7620" y="21335"/>
                  </a:lnTo>
                  <a:lnTo>
                    <a:pt x="6096" y="19811"/>
                  </a:lnTo>
                  <a:lnTo>
                    <a:pt x="3048" y="18287"/>
                  </a:lnTo>
                  <a:lnTo>
                    <a:pt x="1524" y="18287"/>
                  </a:lnTo>
                  <a:lnTo>
                    <a:pt x="1524" y="15239"/>
                  </a:lnTo>
                  <a:lnTo>
                    <a:pt x="0" y="13715"/>
                  </a:lnTo>
                  <a:lnTo>
                    <a:pt x="0" y="9143"/>
                  </a:lnTo>
                  <a:lnTo>
                    <a:pt x="1524" y="6095"/>
                  </a:lnTo>
                  <a:lnTo>
                    <a:pt x="1524" y="4571"/>
                  </a:lnTo>
                  <a:lnTo>
                    <a:pt x="3048" y="3047"/>
                  </a:lnTo>
                  <a:lnTo>
                    <a:pt x="6096" y="1523"/>
                  </a:lnTo>
                  <a:lnTo>
                    <a:pt x="7620" y="0"/>
                  </a:lnTo>
                  <a:lnTo>
                    <a:pt x="16764" y="0"/>
                  </a:lnTo>
                  <a:lnTo>
                    <a:pt x="19812" y="1523"/>
                  </a:lnTo>
                  <a:lnTo>
                    <a:pt x="21336" y="3047"/>
                  </a:lnTo>
                  <a:lnTo>
                    <a:pt x="22860" y="4571"/>
                  </a:lnTo>
                  <a:lnTo>
                    <a:pt x="24384" y="6095"/>
                  </a:lnTo>
                  <a:lnTo>
                    <a:pt x="24384" y="15239"/>
                  </a:lnTo>
                  <a:lnTo>
                    <a:pt x="22860" y="18287"/>
                  </a:lnTo>
                  <a:lnTo>
                    <a:pt x="21336" y="18287"/>
                  </a:lnTo>
                  <a:lnTo>
                    <a:pt x="19812" y="19811"/>
                  </a:lnTo>
                  <a:lnTo>
                    <a:pt x="16764"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82" name="object 2523"/>
            <p:cNvSpPr/>
            <p:nvPr/>
          </p:nvSpPr>
          <p:spPr>
            <a:xfrm>
              <a:off x="7640795" y="5510718"/>
              <a:ext cx="65677" cy="60766"/>
            </a:xfrm>
            <a:custGeom>
              <a:avLst/>
              <a:gdLst/>
              <a:ahLst/>
              <a:cxnLst/>
              <a:rect l="l" t="t" r="r" b="b"/>
              <a:pathLst>
                <a:path w="24384" h="22859">
                  <a:moveTo>
                    <a:pt x="3048" y="3047"/>
                  </a:moveTo>
                  <a:lnTo>
                    <a:pt x="1524" y="4571"/>
                  </a:lnTo>
                  <a:lnTo>
                    <a:pt x="1524" y="9143"/>
                  </a:lnTo>
                  <a:lnTo>
                    <a:pt x="0" y="10667"/>
                  </a:lnTo>
                  <a:lnTo>
                    <a:pt x="1524" y="13715"/>
                  </a:lnTo>
                  <a:lnTo>
                    <a:pt x="1524" y="18287"/>
                  </a:lnTo>
                  <a:lnTo>
                    <a:pt x="3048" y="18287"/>
                  </a:lnTo>
                  <a:lnTo>
                    <a:pt x="6096" y="19811"/>
                  </a:lnTo>
                  <a:lnTo>
                    <a:pt x="7620" y="21335"/>
                  </a:lnTo>
                  <a:lnTo>
                    <a:pt x="10668" y="22859"/>
                  </a:lnTo>
                  <a:lnTo>
                    <a:pt x="15240" y="22859"/>
                  </a:lnTo>
                  <a:lnTo>
                    <a:pt x="18288" y="21335"/>
                  </a:lnTo>
                  <a:lnTo>
                    <a:pt x="19812" y="19811"/>
                  </a:lnTo>
                  <a:lnTo>
                    <a:pt x="21336" y="18287"/>
                  </a:lnTo>
                  <a:lnTo>
                    <a:pt x="22860" y="18287"/>
                  </a:lnTo>
                  <a:lnTo>
                    <a:pt x="24384" y="15239"/>
                  </a:lnTo>
                  <a:lnTo>
                    <a:pt x="24384" y="6095"/>
                  </a:lnTo>
                  <a:lnTo>
                    <a:pt x="22860" y="4571"/>
                  </a:lnTo>
                  <a:lnTo>
                    <a:pt x="21336" y="3047"/>
                  </a:lnTo>
                  <a:lnTo>
                    <a:pt x="19812" y="1523"/>
                  </a:lnTo>
                  <a:lnTo>
                    <a:pt x="18288" y="0"/>
                  </a:lnTo>
                  <a:lnTo>
                    <a:pt x="7620" y="0"/>
                  </a:lnTo>
                  <a:lnTo>
                    <a:pt x="6096" y="1523"/>
                  </a:lnTo>
                  <a:lnTo>
                    <a:pt x="3048" y="3047"/>
                  </a:lnTo>
                  <a:close/>
                </a:path>
              </a:pathLst>
            </a:custGeom>
            <a:solidFill>
              <a:srgbClr val="FFFFFF"/>
            </a:solidFill>
          </p:spPr>
          <p:txBody>
            <a:bodyPr wrap="square" lIns="0" tIns="0" rIns="0" bIns="0" rtlCol="0">
              <a:noAutofit/>
            </a:bodyPr>
            <a:lstStyle/>
            <a:p>
              <a:endParaRPr sz="700"/>
            </a:p>
          </p:txBody>
        </p:sp>
        <p:sp>
          <p:nvSpPr>
            <p:cNvPr id="2483" name="object 2524"/>
            <p:cNvSpPr/>
            <p:nvPr/>
          </p:nvSpPr>
          <p:spPr>
            <a:xfrm>
              <a:off x="7640795" y="5510718"/>
              <a:ext cx="65677" cy="60766"/>
            </a:xfrm>
            <a:custGeom>
              <a:avLst/>
              <a:gdLst/>
              <a:ahLst/>
              <a:cxnLst/>
              <a:rect l="l" t="t" r="r" b="b"/>
              <a:pathLst>
                <a:path w="24384" h="22859">
                  <a:moveTo>
                    <a:pt x="12192" y="22859"/>
                  </a:moveTo>
                  <a:lnTo>
                    <a:pt x="10668" y="22859"/>
                  </a:lnTo>
                  <a:lnTo>
                    <a:pt x="7620" y="21335"/>
                  </a:lnTo>
                  <a:lnTo>
                    <a:pt x="6096" y="19811"/>
                  </a:lnTo>
                  <a:lnTo>
                    <a:pt x="3048" y="18287"/>
                  </a:lnTo>
                  <a:lnTo>
                    <a:pt x="1524" y="18287"/>
                  </a:lnTo>
                  <a:lnTo>
                    <a:pt x="1524" y="13715"/>
                  </a:lnTo>
                  <a:lnTo>
                    <a:pt x="0" y="10667"/>
                  </a:lnTo>
                  <a:lnTo>
                    <a:pt x="1524" y="9143"/>
                  </a:lnTo>
                  <a:lnTo>
                    <a:pt x="1524" y="4571"/>
                  </a:lnTo>
                  <a:lnTo>
                    <a:pt x="3048" y="3047"/>
                  </a:lnTo>
                  <a:lnTo>
                    <a:pt x="6096" y="1523"/>
                  </a:lnTo>
                  <a:lnTo>
                    <a:pt x="7620" y="0"/>
                  </a:lnTo>
                  <a:lnTo>
                    <a:pt x="18288" y="0"/>
                  </a:lnTo>
                  <a:lnTo>
                    <a:pt x="19812" y="1523"/>
                  </a:lnTo>
                  <a:lnTo>
                    <a:pt x="21336" y="3047"/>
                  </a:lnTo>
                  <a:lnTo>
                    <a:pt x="22860" y="4571"/>
                  </a:lnTo>
                  <a:lnTo>
                    <a:pt x="24384" y="6095"/>
                  </a:lnTo>
                  <a:lnTo>
                    <a:pt x="24384" y="15239"/>
                  </a:lnTo>
                  <a:lnTo>
                    <a:pt x="22860" y="18287"/>
                  </a:lnTo>
                  <a:lnTo>
                    <a:pt x="21336" y="18287"/>
                  </a:lnTo>
                  <a:lnTo>
                    <a:pt x="19812" y="19811"/>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84" name="object 2525"/>
            <p:cNvSpPr/>
            <p:nvPr/>
          </p:nvSpPr>
          <p:spPr>
            <a:xfrm>
              <a:off x="7538175" y="5510718"/>
              <a:ext cx="65677" cy="60766"/>
            </a:xfrm>
            <a:custGeom>
              <a:avLst/>
              <a:gdLst/>
              <a:ahLst/>
              <a:cxnLst/>
              <a:rect l="l" t="t" r="r" b="b"/>
              <a:pathLst>
                <a:path w="24384" h="22859">
                  <a:moveTo>
                    <a:pt x="3048" y="4571"/>
                  </a:moveTo>
                  <a:lnTo>
                    <a:pt x="1524" y="6095"/>
                  </a:lnTo>
                  <a:lnTo>
                    <a:pt x="1524" y="9143"/>
                  </a:lnTo>
                  <a:lnTo>
                    <a:pt x="0" y="10667"/>
                  </a:lnTo>
                  <a:lnTo>
                    <a:pt x="1524" y="13715"/>
                  </a:lnTo>
                  <a:lnTo>
                    <a:pt x="1524" y="15239"/>
                  </a:lnTo>
                  <a:lnTo>
                    <a:pt x="3048" y="18287"/>
                  </a:lnTo>
                  <a:lnTo>
                    <a:pt x="4572" y="18287"/>
                  </a:lnTo>
                  <a:lnTo>
                    <a:pt x="6096" y="19811"/>
                  </a:lnTo>
                  <a:lnTo>
                    <a:pt x="7620" y="21335"/>
                  </a:lnTo>
                  <a:lnTo>
                    <a:pt x="10668" y="22859"/>
                  </a:lnTo>
                  <a:lnTo>
                    <a:pt x="15240" y="22859"/>
                  </a:lnTo>
                  <a:lnTo>
                    <a:pt x="18288" y="21335"/>
                  </a:lnTo>
                  <a:lnTo>
                    <a:pt x="19812" y="19811"/>
                  </a:lnTo>
                  <a:lnTo>
                    <a:pt x="21336" y="18287"/>
                  </a:lnTo>
                  <a:lnTo>
                    <a:pt x="22860" y="18287"/>
                  </a:lnTo>
                  <a:lnTo>
                    <a:pt x="24384" y="15239"/>
                  </a:lnTo>
                  <a:lnTo>
                    <a:pt x="24384" y="6095"/>
                  </a:lnTo>
                  <a:lnTo>
                    <a:pt x="22860" y="4571"/>
                  </a:lnTo>
                  <a:lnTo>
                    <a:pt x="21336" y="3047"/>
                  </a:lnTo>
                  <a:lnTo>
                    <a:pt x="19812" y="1523"/>
                  </a:lnTo>
                  <a:lnTo>
                    <a:pt x="18288" y="0"/>
                  </a:lnTo>
                  <a:lnTo>
                    <a:pt x="7620" y="0"/>
                  </a:lnTo>
                  <a:lnTo>
                    <a:pt x="6096" y="1523"/>
                  </a:lnTo>
                  <a:lnTo>
                    <a:pt x="4572" y="3047"/>
                  </a:lnTo>
                  <a:lnTo>
                    <a:pt x="3048" y="4571"/>
                  </a:lnTo>
                  <a:close/>
                </a:path>
              </a:pathLst>
            </a:custGeom>
            <a:solidFill>
              <a:srgbClr val="6F6F6E"/>
            </a:solidFill>
          </p:spPr>
          <p:txBody>
            <a:bodyPr wrap="square" lIns="0" tIns="0" rIns="0" bIns="0" rtlCol="0">
              <a:noAutofit/>
            </a:bodyPr>
            <a:lstStyle/>
            <a:p>
              <a:endParaRPr sz="700"/>
            </a:p>
          </p:txBody>
        </p:sp>
        <p:sp>
          <p:nvSpPr>
            <p:cNvPr id="2485" name="object 2526"/>
            <p:cNvSpPr/>
            <p:nvPr/>
          </p:nvSpPr>
          <p:spPr>
            <a:xfrm>
              <a:off x="7538175" y="5510718"/>
              <a:ext cx="65677" cy="60766"/>
            </a:xfrm>
            <a:custGeom>
              <a:avLst/>
              <a:gdLst/>
              <a:ahLst/>
              <a:cxnLst/>
              <a:rect l="l" t="t" r="r" b="b"/>
              <a:pathLst>
                <a:path w="24384" h="22859">
                  <a:moveTo>
                    <a:pt x="12192" y="22859"/>
                  </a:moveTo>
                  <a:lnTo>
                    <a:pt x="10668" y="22859"/>
                  </a:lnTo>
                  <a:lnTo>
                    <a:pt x="7620" y="21335"/>
                  </a:lnTo>
                  <a:lnTo>
                    <a:pt x="6096" y="19811"/>
                  </a:lnTo>
                  <a:lnTo>
                    <a:pt x="3048" y="18287"/>
                  </a:lnTo>
                  <a:lnTo>
                    <a:pt x="1524" y="15239"/>
                  </a:lnTo>
                  <a:lnTo>
                    <a:pt x="1524" y="13715"/>
                  </a:lnTo>
                  <a:lnTo>
                    <a:pt x="0" y="10667"/>
                  </a:lnTo>
                  <a:lnTo>
                    <a:pt x="1524" y="9143"/>
                  </a:lnTo>
                  <a:lnTo>
                    <a:pt x="1524" y="6095"/>
                  </a:lnTo>
                  <a:lnTo>
                    <a:pt x="3048" y="4571"/>
                  </a:lnTo>
                  <a:lnTo>
                    <a:pt x="3048" y="3047"/>
                  </a:lnTo>
                  <a:lnTo>
                    <a:pt x="6096" y="1523"/>
                  </a:lnTo>
                  <a:lnTo>
                    <a:pt x="7620" y="0"/>
                  </a:lnTo>
                  <a:lnTo>
                    <a:pt x="18288" y="0"/>
                  </a:lnTo>
                  <a:lnTo>
                    <a:pt x="19812" y="1523"/>
                  </a:lnTo>
                  <a:lnTo>
                    <a:pt x="21336" y="3047"/>
                  </a:lnTo>
                  <a:lnTo>
                    <a:pt x="22860" y="4571"/>
                  </a:lnTo>
                  <a:lnTo>
                    <a:pt x="24384" y="6095"/>
                  </a:lnTo>
                  <a:lnTo>
                    <a:pt x="24384" y="15239"/>
                  </a:lnTo>
                  <a:lnTo>
                    <a:pt x="22860" y="18287"/>
                  </a:lnTo>
                  <a:lnTo>
                    <a:pt x="21336" y="18287"/>
                  </a:lnTo>
                  <a:lnTo>
                    <a:pt x="19812" y="19811"/>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86" name="object 2527"/>
            <p:cNvSpPr/>
            <p:nvPr/>
          </p:nvSpPr>
          <p:spPr>
            <a:xfrm>
              <a:off x="7435555" y="5510718"/>
              <a:ext cx="65677" cy="60766"/>
            </a:xfrm>
            <a:custGeom>
              <a:avLst/>
              <a:gdLst/>
              <a:ahLst/>
              <a:cxnLst/>
              <a:rect l="l" t="t" r="r" b="b"/>
              <a:pathLst>
                <a:path w="24384" h="22859">
                  <a:moveTo>
                    <a:pt x="3048" y="4571"/>
                  </a:moveTo>
                  <a:lnTo>
                    <a:pt x="1524" y="6095"/>
                  </a:lnTo>
                  <a:lnTo>
                    <a:pt x="1524" y="9143"/>
                  </a:lnTo>
                  <a:lnTo>
                    <a:pt x="0" y="10667"/>
                  </a:lnTo>
                  <a:lnTo>
                    <a:pt x="1524" y="13715"/>
                  </a:lnTo>
                  <a:lnTo>
                    <a:pt x="1524" y="15239"/>
                  </a:lnTo>
                  <a:lnTo>
                    <a:pt x="3048" y="18287"/>
                  </a:lnTo>
                  <a:lnTo>
                    <a:pt x="4572" y="18287"/>
                  </a:lnTo>
                  <a:lnTo>
                    <a:pt x="6096" y="19811"/>
                  </a:lnTo>
                  <a:lnTo>
                    <a:pt x="7620" y="21335"/>
                  </a:lnTo>
                  <a:lnTo>
                    <a:pt x="10668" y="22859"/>
                  </a:lnTo>
                  <a:lnTo>
                    <a:pt x="15240" y="22859"/>
                  </a:lnTo>
                  <a:lnTo>
                    <a:pt x="18288" y="21335"/>
                  </a:lnTo>
                  <a:lnTo>
                    <a:pt x="19812" y="19811"/>
                  </a:lnTo>
                  <a:lnTo>
                    <a:pt x="21336" y="18287"/>
                  </a:lnTo>
                  <a:lnTo>
                    <a:pt x="22860" y="18287"/>
                  </a:lnTo>
                  <a:lnTo>
                    <a:pt x="24384" y="15239"/>
                  </a:lnTo>
                  <a:lnTo>
                    <a:pt x="24384" y="6095"/>
                  </a:lnTo>
                  <a:lnTo>
                    <a:pt x="22860" y="4571"/>
                  </a:lnTo>
                  <a:lnTo>
                    <a:pt x="21336" y="3047"/>
                  </a:lnTo>
                  <a:lnTo>
                    <a:pt x="19812" y="1523"/>
                  </a:lnTo>
                  <a:lnTo>
                    <a:pt x="18288" y="0"/>
                  </a:lnTo>
                  <a:lnTo>
                    <a:pt x="7620" y="0"/>
                  </a:lnTo>
                  <a:lnTo>
                    <a:pt x="6096" y="1523"/>
                  </a:lnTo>
                  <a:lnTo>
                    <a:pt x="4572" y="3047"/>
                  </a:lnTo>
                  <a:lnTo>
                    <a:pt x="3048" y="4571"/>
                  </a:lnTo>
                  <a:close/>
                </a:path>
              </a:pathLst>
            </a:custGeom>
            <a:solidFill>
              <a:srgbClr val="6F6F6E"/>
            </a:solidFill>
          </p:spPr>
          <p:txBody>
            <a:bodyPr wrap="square" lIns="0" tIns="0" rIns="0" bIns="0" rtlCol="0">
              <a:noAutofit/>
            </a:bodyPr>
            <a:lstStyle/>
            <a:p>
              <a:endParaRPr sz="700"/>
            </a:p>
          </p:txBody>
        </p:sp>
        <p:sp>
          <p:nvSpPr>
            <p:cNvPr id="2487" name="object 2528"/>
            <p:cNvSpPr/>
            <p:nvPr/>
          </p:nvSpPr>
          <p:spPr>
            <a:xfrm>
              <a:off x="7435555" y="5510718"/>
              <a:ext cx="65677" cy="60766"/>
            </a:xfrm>
            <a:custGeom>
              <a:avLst/>
              <a:gdLst/>
              <a:ahLst/>
              <a:cxnLst/>
              <a:rect l="l" t="t" r="r" b="b"/>
              <a:pathLst>
                <a:path w="24384" h="22859">
                  <a:moveTo>
                    <a:pt x="12192" y="22859"/>
                  </a:moveTo>
                  <a:lnTo>
                    <a:pt x="10668" y="22859"/>
                  </a:lnTo>
                  <a:lnTo>
                    <a:pt x="7620" y="21335"/>
                  </a:lnTo>
                  <a:lnTo>
                    <a:pt x="6096" y="19811"/>
                  </a:lnTo>
                  <a:lnTo>
                    <a:pt x="4572" y="18287"/>
                  </a:lnTo>
                  <a:lnTo>
                    <a:pt x="3048" y="18287"/>
                  </a:lnTo>
                  <a:lnTo>
                    <a:pt x="1524" y="15239"/>
                  </a:lnTo>
                  <a:lnTo>
                    <a:pt x="1524" y="13715"/>
                  </a:lnTo>
                  <a:lnTo>
                    <a:pt x="0" y="10667"/>
                  </a:lnTo>
                  <a:lnTo>
                    <a:pt x="1524" y="9143"/>
                  </a:lnTo>
                  <a:lnTo>
                    <a:pt x="1524" y="6095"/>
                  </a:lnTo>
                  <a:lnTo>
                    <a:pt x="3048" y="4571"/>
                  </a:lnTo>
                  <a:lnTo>
                    <a:pt x="4572" y="3047"/>
                  </a:lnTo>
                  <a:lnTo>
                    <a:pt x="6096" y="1523"/>
                  </a:lnTo>
                  <a:lnTo>
                    <a:pt x="7620" y="0"/>
                  </a:lnTo>
                  <a:lnTo>
                    <a:pt x="18288" y="0"/>
                  </a:lnTo>
                  <a:lnTo>
                    <a:pt x="19812" y="1523"/>
                  </a:lnTo>
                  <a:lnTo>
                    <a:pt x="21336" y="3047"/>
                  </a:lnTo>
                  <a:lnTo>
                    <a:pt x="22860" y="4571"/>
                  </a:lnTo>
                  <a:lnTo>
                    <a:pt x="24384" y="6095"/>
                  </a:lnTo>
                  <a:lnTo>
                    <a:pt x="24384" y="15239"/>
                  </a:lnTo>
                  <a:lnTo>
                    <a:pt x="22860" y="18287"/>
                  </a:lnTo>
                  <a:lnTo>
                    <a:pt x="21336" y="18287"/>
                  </a:lnTo>
                  <a:lnTo>
                    <a:pt x="19812" y="19811"/>
                  </a:lnTo>
                  <a:lnTo>
                    <a:pt x="18288" y="21335"/>
                  </a:lnTo>
                  <a:lnTo>
                    <a:pt x="15240" y="22859"/>
                  </a:lnTo>
                  <a:lnTo>
                    <a:pt x="12192" y="22859"/>
                  </a:lnTo>
                </a:path>
              </a:pathLst>
            </a:custGeom>
            <a:ln w="1524">
              <a:solidFill>
                <a:srgbClr val="1E1A16"/>
              </a:solidFill>
            </a:ln>
          </p:spPr>
          <p:txBody>
            <a:bodyPr wrap="square" lIns="0" tIns="0" rIns="0" bIns="0" rtlCol="0">
              <a:noAutofit/>
            </a:bodyPr>
            <a:lstStyle/>
            <a:p>
              <a:endParaRPr sz="700"/>
            </a:p>
          </p:txBody>
        </p:sp>
        <p:sp>
          <p:nvSpPr>
            <p:cNvPr id="2488" name="object 32"/>
            <p:cNvSpPr txBox="1"/>
            <p:nvPr/>
          </p:nvSpPr>
          <p:spPr>
            <a:xfrm>
              <a:off x="5785379" y="2041171"/>
              <a:ext cx="1356826" cy="662153"/>
            </a:xfrm>
            <a:prstGeom prst="rect">
              <a:avLst/>
            </a:prstGeom>
          </p:spPr>
          <p:txBody>
            <a:bodyPr wrap="square" lIns="0" tIns="0" rIns="0" bIns="0" rtlCol="0">
              <a:noAutofit/>
            </a:bodyPr>
            <a:lstStyle/>
            <a:p>
              <a:pPr marL="12700" algn="ctr">
                <a:lnSpc>
                  <a:spcPct val="95825"/>
                </a:lnSpc>
                <a:spcBef>
                  <a:spcPts val="60"/>
                </a:spcBef>
              </a:pPr>
              <a:r>
                <a:rPr sz="900" b="1" spc="0" dirty="0">
                  <a:latin typeface="Arial"/>
                  <a:cs typeface="Arial"/>
                </a:rPr>
                <a:t>I</a:t>
              </a:r>
              <a:r>
                <a:rPr sz="900" b="1" spc="5" dirty="0">
                  <a:latin typeface="Arial"/>
                  <a:cs typeface="Arial"/>
                </a:rPr>
                <a:t>s</a:t>
              </a:r>
              <a:r>
                <a:rPr sz="900" b="1" spc="0" dirty="0">
                  <a:latin typeface="Arial"/>
                  <a:cs typeface="Arial"/>
                </a:rPr>
                <a:t>ol</a:t>
              </a:r>
              <a:r>
                <a:rPr sz="900" b="1" spc="-5" dirty="0">
                  <a:latin typeface="Arial"/>
                  <a:cs typeface="Arial"/>
                </a:rPr>
                <a:t>at</a:t>
              </a:r>
              <a:r>
                <a:rPr sz="900" b="1" spc="0" dirty="0">
                  <a:latin typeface="Arial"/>
                  <a:cs typeface="Arial"/>
                </a:rPr>
                <a:t>e</a:t>
              </a:r>
              <a:r>
                <a:rPr sz="900" b="1" spc="10" dirty="0">
                  <a:latin typeface="Arial"/>
                  <a:cs typeface="Arial"/>
                </a:rPr>
                <a:t> </a:t>
              </a:r>
              <a:r>
                <a:rPr sz="900" b="1" spc="-4" dirty="0">
                  <a:latin typeface="Arial"/>
                  <a:cs typeface="Arial"/>
                </a:rPr>
                <a:t>RN</a:t>
              </a:r>
              <a:r>
                <a:rPr sz="900" b="1" spc="0" dirty="0">
                  <a:latin typeface="Arial"/>
                  <a:cs typeface="Arial"/>
                </a:rPr>
                <a:t>A</a:t>
              </a:r>
              <a:r>
                <a:rPr sz="900" b="1" spc="4" dirty="0">
                  <a:latin typeface="Arial"/>
                  <a:cs typeface="Arial"/>
                </a:rPr>
                <a:t> a</a:t>
              </a:r>
              <a:r>
                <a:rPr sz="900" b="1" spc="0" dirty="0">
                  <a:latin typeface="Arial"/>
                  <a:cs typeface="Arial"/>
                </a:rPr>
                <a:t>nd</a:t>
              </a:r>
              <a:r>
                <a:rPr lang="pt-PT" sz="900" b="1" dirty="0">
                  <a:latin typeface="Arial"/>
                  <a:cs typeface="Arial"/>
                </a:rPr>
                <a:t> prepare </a:t>
              </a:r>
              <a:r>
                <a:rPr lang="pt-PT" sz="900" b="1" dirty="0" err="1">
                  <a:latin typeface="Arial"/>
                  <a:cs typeface="Arial"/>
                </a:rPr>
                <a:t>fluorescently</a:t>
              </a:r>
              <a:r>
                <a:rPr lang="pt-PT" sz="900" b="1" dirty="0">
                  <a:latin typeface="Arial"/>
                  <a:cs typeface="Arial"/>
                </a:rPr>
                <a:t> </a:t>
              </a:r>
              <a:r>
                <a:rPr lang="pt-PT" sz="900" b="1" dirty="0" err="1">
                  <a:latin typeface="Arial"/>
                  <a:cs typeface="Arial"/>
                </a:rPr>
                <a:t>labeled</a:t>
              </a:r>
              <a:r>
                <a:rPr lang="pt-PT" sz="900" b="1" dirty="0">
                  <a:latin typeface="Arial"/>
                  <a:cs typeface="Arial"/>
                </a:rPr>
                <a:t> </a:t>
              </a:r>
              <a:r>
                <a:rPr lang="pt-PT" sz="900" b="1" dirty="0" err="1">
                  <a:latin typeface="Arial"/>
                  <a:cs typeface="Arial"/>
                </a:rPr>
                <a:t>cDNA</a:t>
              </a:r>
              <a:endParaRPr sz="900" dirty="0">
                <a:latin typeface="Arial"/>
                <a:cs typeface="Arial"/>
              </a:endParaRPr>
            </a:p>
          </p:txBody>
        </p:sp>
        <p:sp>
          <p:nvSpPr>
            <p:cNvPr id="2489" name="object 29"/>
            <p:cNvSpPr txBox="1"/>
            <p:nvPr/>
          </p:nvSpPr>
          <p:spPr>
            <a:xfrm>
              <a:off x="7166919" y="3954162"/>
              <a:ext cx="1103869" cy="527221"/>
            </a:xfrm>
            <a:prstGeom prst="rect">
              <a:avLst/>
            </a:prstGeom>
          </p:spPr>
          <p:txBody>
            <a:bodyPr wrap="square" lIns="0" tIns="0" rIns="0" bIns="0" rtlCol="0">
              <a:noAutofit/>
            </a:bodyPr>
            <a:lstStyle/>
            <a:p>
              <a:pPr marL="12700">
                <a:lnSpc>
                  <a:spcPct val="95825"/>
                </a:lnSpc>
                <a:spcBef>
                  <a:spcPts val="85"/>
                </a:spcBef>
              </a:pPr>
              <a:r>
                <a:rPr sz="900" b="1" spc="5" dirty="0">
                  <a:latin typeface="Arial"/>
                  <a:cs typeface="Arial"/>
                </a:rPr>
                <a:t>C</a:t>
              </a:r>
              <a:r>
                <a:rPr sz="900" b="1" spc="-5" dirty="0">
                  <a:latin typeface="Arial"/>
                  <a:cs typeface="Arial"/>
                </a:rPr>
                <a:t>h</a:t>
              </a:r>
              <a:r>
                <a:rPr sz="900" b="1" spc="0" dirty="0">
                  <a:latin typeface="Arial"/>
                  <a:cs typeface="Arial"/>
                </a:rPr>
                <a:t>a</a:t>
              </a:r>
              <a:r>
                <a:rPr sz="900" b="1" spc="-5" dirty="0">
                  <a:latin typeface="Arial"/>
                  <a:cs typeface="Arial"/>
                </a:rPr>
                <a:t>n</a:t>
              </a:r>
              <a:r>
                <a:rPr sz="900" b="1" spc="11" dirty="0">
                  <a:latin typeface="Arial"/>
                  <a:cs typeface="Arial"/>
                </a:rPr>
                <a:t>n</a:t>
              </a:r>
              <a:r>
                <a:rPr sz="900" b="1" spc="0" dirty="0">
                  <a:latin typeface="Arial"/>
                  <a:cs typeface="Arial"/>
                </a:rPr>
                <a:t>el</a:t>
              </a:r>
              <a:r>
                <a:rPr sz="900" b="1" spc="-2" dirty="0">
                  <a:latin typeface="Arial"/>
                  <a:cs typeface="Arial"/>
                </a:rPr>
                <a:t> </a:t>
              </a:r>
              <a:r>
                <a:rPr sz="900" b="1" spc="0" dirty="0">
                  <a:latin typeface="Arial"/>
                  <a:cs typeface="Arial"/>
                </a:rPr>
                <a:t>2</a:t>
              </a:r>
              <a:endParaRPr lang="pt-PT" sz="900" b="1" spc="0" dirty="0">
                <a:latin typeface="Arial"/>
                <a:cs typeface="Arial"/>
              </a:endParaRPr>
            </a:p>
            <a:p>
              <a:pPr marL="12700">
                <a:lnSpc>
                  <a:spcPct val="95825"/>
                </a:lnSpc>
                <a:spcBef>
                  <a:spcPts val="85"/>
                </a:spcBef>
              </a:pPr>
              <a:r>
                <a:rPr lang="pt-PT" sz="900" b="1" dirty="0">
                  <a:latin typeface="Arial"/>
                  <a:cs typeface="Arial"/>
                </a:rPr>
                <a:t>Green Laser</a:t>
              </a:r>
              <a:endParaRPr sz="900" dirty="0">
                <a:latin typeface="Arial"/>
                <a:cs typeface="Arial"/>
              </a:endParaRPr>
            </a:p>
          </p:txBody>
        </p:sp>
        <p:sp>
          <p:nvSpPr>
            <p:cNvPr id="2490" name="object 28"/>
            <p:cNvSpPr txBox="1"/>
            <p:nvPr/>
          </p:nvSpPr>
          <p:spPr>
            <a:xfrm>
              <a:off x="4769868" y="4003588"/>
              <a:ext cx="1070759" cy="299907"/>
            </a:xfrm>
            <a:prstGeom prst="rect">
              <a:avLst/>
            </a:prstGeom>
          </p:spPr>
          <p:txBody>
            <a:bodyPr wrap="square" lIns="0" tIns="0" rIns="0" bIns="0" rtlCol="0">
              <a:noAutofit/>
            </a:bodyPr>
            <a:lstStyle/>
            <a:p>
              <a:pPr marL="12700">
                <a:lnSpc>
                  <a:spcPct val="95825"/>
                </a:lnSpc>
                <a:spcBef>
                  <a:spcPts val="85"/>
                </a:spcBef>
              </a:pPr>
              <a:r>
                <a:rPr sz="900" b="1" spc="-5" dirty="0">
                  <a:latin typeface="Arial"/>
                  <a:cs typeface="Arial"/>
                </a:rPr>
                <a:t>C</a:t>
              </a:r>
              <a:r>
                <a:rPr sz="900" b="1" spc="11" dirty="0">
                  <a:latin typeface="Arial"/>
                  <a:cs typeface="Arial"/>
                </a:rPr>
                <a:t>h</a:t>
              </a:r>
              <a:r>
                <a:rPr sz="900" b="1" spc="0" dirty="0">
                  <a:latin typeface="Arial"/>
                  <a:cs typeface="Arial"/>
                </a:rPr>
                <a:t>a</a:t>
              </a:r>
              <a:r>
                <a:rPr sz="900" b="1" spc="-5" dirty="0">
                  <a:latin typeface="Arial"/>
                  <a:cs typeface="Arial"/>
                </a:rPr>
                <a:t>nn</a:t>
              </a:r>
              <a:r>
                <a:rPr sz="900" b="1" spc="0" dirty="0">
                  <a:latin typeface="Arial"/>
                  <a:cs typeface="Arial"/>
                </a:rPr>
                <a:t>el 1</a:t>
              </a:r>
              <a:endParaRPr lang="pt-PT" sz="900" b="1" spc="0" dirty="0">
                <a:latin typeface="Arial"/>
                <a:cs typeface="Arial"/>
              </a:endParaRPr>
            </a:p>
            <a:p>
              <a:pPr marL="12700">
                <a:lnSpc>
                  <a:spcPct val="95825"/>
                </a:lnSpc>
                <a:spcBef>
                  <a:spcPts val="85"/>
                </a:spcBef>
              </a:pPr>
              <a:r>
                <a:rPr lang="pt-PT" sz="900" b="1" spc="5" dirty="0">
                  <a:latin typeface="Arial"/>
                  <a:cs typeface="Arial"/>
                </a:rPr>
                <a:t>(</a:t>
              </a:r>
              <a:r>
                <a:rPr lang="pt-PT" sz="900" b="1" spc="-5" dirty="0" err="1">
                  <a:latin typeface="Arial"/>
                  <a:cs typeface="Arial"/>
                </a:rPr>
                <a:t>R</a:t>
              </a:r>
              <a:r>
                <a:rPr lang="pt-PT" sz="900" b="1" dirty="0" err="1">
                  <a:latin typeface="Arial"/>
                  <a:cs typeface="Arial"/>
                </a:rPr>
                <a:t>ed</a:t>
              </a:r>
              <a:r>
                <a:rPr lang="pt-PT" sz="900" b="1" dirty="0">
                  <a:latin typeface="Arial"/>
                  <a:cs typeface="Arial"/>
                </a:rPr>
                <a:t> </a:t>
              </a:r>
              <a:r>
                <a:rPr lang="pt-PT" sz="900" b="1" spc="-4" dirty="0">
                  <a:latin typeface="Arial"/>
                  <a:cs typeface="Arial"/>
                </a:rPr>
                <a:t>L</a:t>
              </a:r>
              <a:r>
                <a:rPr lang="pt-PT" sz="900" b="1" dirty="0">
                  <a:latin typeface="Arial"/>
                  <a:cs typeface="Arial"/>
                </a:rPr>
                <a:t>aser)</a:t>
              </a:r>
              <a:endParaRPr lang="pt-PT" sz="900" dirty="0">
                <a:latin typeface="Arial"/>
                <a:cs typeface="Arial"/>
              </a:endParaRPr>
            </a:p>
            <a:p>
              <a:pPr marL="12700">
                <a:lnSpc>
                  <a:spcPct val="95825"/>
                </a:lnSpc>
                <a:spcBef>
                  <a:spcPts val="85"/>
                </a:spcBef>
              </a:pPr>
              <a:endParaRPr sz="900" dirty="0">
                <a:latin typeface="Arial"/>
                <a:cs typeface="Arial"/>
              </a:endParaRPr>
            </a:p>
          </p:txBody>
        </p:sp>
        <p:sp>
          <p:nvSpPr>
            <p:cNvPr id="2493" name="object 25"/>
            <p:cNvSpPr txBox="1"/>
            <p:nvPr/>
          </p:nvSpPr>
          <p:spPr>
            <a:xfrm>
              <a:off x="5718167" y="5047064"/>
              <a:ext cx="1448602" cy="653520"/>
            </a:xfrm>
            <a:prstGeom prst="rect">
              <a:avLst/>
            </a:prstGeom>
          </p:spPr>
          <p:txBody>
            <a:bodyPr wrap="square" lIns="0" tIns="0" rIns="0" bIns="0" rtlCol="0">
              <a:noAutofit/>
            </a:bodyPr>
            <a:lstStyle/>
            <a:p>
              <a:pPr marL="12700" algn="ctr">
                <a:lnSpc>
                  <a:spcPct val="95825"/>
                </a:lnSpc>
                <a:spcBef>
                  <a:spcPts val="60"/>
                </a:spcBef>
              </a:pPr>
              <a:r>
                <a:rPr lang="pt-PT" sz="900" b="1" spc="11" dirty="0" err="1">
                  <a:latin typeface="Arial"/>
                  <a:cs typeface="Arial"/>
                </a:rPr>
                <a:t>Image</a:t>
              </a:r>
              <a:r>
                <a:rPr lang="pt-PT" sz="900" b="1" spc="11" dirty="0">
                  <a:latin typeface="Arial"/>
                  <a:cs typeface="Arial"/>
                </a:rPr>
                <a:t> </a:t>
              </a:r>
              <a:r>
                <a:rPr lang="pt-PT" sz="900" b="1" spc="11" dirty="0" err="1">
                  <a:latin typeface="Arial"/>
                  <a:cs typeface="Arial"/>
                </a:rPr>
                <a:t>acquisition</a:t>
              </a:r>
              <a:r>
                <a:rPr lang="pt-PT" sz="900" b="1" spc="11" dirty="0">
                  <a:latin typeface="Arial"/>
                  <a:cs typeface="Arial"/>
                </a:rPr>
                <a:t> </a:t>
              </a:r>
              <a:r>
                <a:rPr lang="pt-PT" sz="900" b="1" spc="11" dirty="0" err="1">
                  <a:latin typeface="Arial"/>
                  <a:cs typeface="Arial"/>
                </a:rPr>
                <a:t>using</a:t>
              </a:r>
              <a:r>
                <a:rPr lang="pt-PT" sz="900" b="1" spc="11" dirty="0">
                  <a:latin typeface="Arial"/>
                  <a:cs typeface="Arial"/>
                </a:rPr>
                <a:t> 2 laser </a:t>
              </a:r>
              <a:r>
                <a:rPr lang="pt-PT" sz="900" b="1" spc="11" dirty="0" err="1">
                  <a:latin typeface="Arial"/>
                  <a:cs typeface="Arial"/>
                </a:rPr>
                <a:t>confocal</a:t>
              </a:r>
              <a:r>
                <a:rPr lang="pt-PT" sz="900" b="1" spc="11" dirty="0">
                  <a:latin typeface="Arial"/>
                  <a:cs typeface="Arial"/>
                </a:rPr>
                <a:t> </a:t>
              </a:r>
              <a:r>
                <a:rPr lang="pt-PT" sz="900" b="1" spc="11" dirty="0" err="1">
                  <a:latin typeface="Arial"/>
                  <a:cs typeface="Arial"/>
                </a:rPr>
                <a:t>scanning</a:t>
              </a:r>
              <a:r>
                <a:rPr lang="pt-PT" sz="900" b="1" spc="11" dirty="0">
                  <a:latin typeface="Arial"/>
                  <a:cs typeface="Arial"/>
                </a:rPr>
                <a:t> </a:t>
              </a:r>
              <a:r>
                <a:rPr lang="pt-PT" sz="900" b="1" spc="11" dirty="0" err="1">
                  <a:latin typeface="Arial"/>
                  <a:cs typeface="Arial"/>
                </a:rPr>
                <a:t>system</a:t>
              </a:r>
              <a:endParaRPr sz="900" dirty="0">
                <a:latin typeface="Arial"/>
                <a:cs typeface="Arial"/>
              </a:endParaRPr>
            </a:p>
          </p:txBody>
        </p:sp>
        <p:sp>
          <p:nvSpPr>
            <p:cNvPr id="2494" name="object 24"/>
            <p:cNvSpPr txBox="1"/>
            <p:nvPr/>
          </p:nvSpPr>
          <p:spPr>
            <a:xfrm>
              <a:off x="7360289" y="5251851"/>
              <a:ext cx="786933" cy="152171"/>
            </a:xfrm>
            <a:prstGeom prst="rect">
              <a:avLst/>
            </a:prstGeom>
          </p:spPr>
          <p:txBody>
            <a:bodyPr wrap="square" lIns="0" tIns="0" rIns="0" bIns="0" rtlCol="0">
              <a:noAutofit/>
            </a:bodyPr>
            <a:lstStyle/>
            <a:p>
              <a:pPr marL="12700">
                <a:lnSpc>
                  <a:spcPct val="95825"/>
                </a:lnSpc>
                <a:spcBef>
                  <a:spcPts val="85"/>
                </a:spcBef>
              </a:pPr>
              <a:r>
                <a:rPr sz="900" b="1" spc="-4" dirty="0">
                  <a:latin typeface="Arial"/>
                  <a:cs typeface="Arial"/>
                </a:rPr>
                <a:t>E</a:t>
              </a:r>
              <a:r>
                <a:rPr sz="900" b="1" spc="0" dirty="0">
                  <a:latin typeface="Arial"/>
                  <a:cs typeface="Arial"/>
                </a:rPr>
                <a:t>m</a:t>
              </a:r>
              <a:r>
                <a:rPr sz="900" b="1" spc="-4" dirty="0">
                  <a:latin typeface="Arial"/>
                  <a:cs typeface="Arial"/>
                </a:rPr>
                <a:t>i</a:t>
              </a:r>
              <a:r>
                <a:rPr sz="900" b="1" spc="9" dirty="0">
                  <a:latin typeface="Arial"/>
                  <a:cs typeface="Arial"/>
                </a:rPr>
                <a:t>s</a:t>
              </a:r>
              <a:r>
                <a:rPr sz="900" b="1" spc="0" dirty="0">
                  <a:latin typeface="Arial"/>
                  <a:cs typeface="Arial"/>
                </a:rPr>
                <a:t>s</a:t>
              </a:r>
              <a:r>
                <a:rPr sz="900" b="1" spc="-4" dirty="0">
                  <a:latin typeface="Arial"/>
                  <a:cs typeface="Arial"/>
                </a:rPr>
                <a:t>io</a:t>
              </a:r>
              <a:r>
                <a:rPr sz="900" b="1" spc="0" dirty="0">
                  <a:latin typeface="Arial"/>
                  <a:cs typeface="Arial"/>
                </a:rPr>
                <a:t>n</a:t>
              </a:r>
              <a:endParaRPr sz="900">
                <a:latin typeface="Arial"/>
                <a:cs typeface="Arial"/>
              </a:endParaRPr>
            </a:p>
          </p:txBody>
        </p:sp>
        <p:sp>
          <p:nvSpPr>
            <p:cNvPr id="2495" name="object 23"/>
            <p:cNvSpPr txBox="1"/>
            <p:nvPr/>
          </p:nvSpPr>
          <p:spPr>
            <a:xfrm>
              <a:off x="5036974" y="5264005"/>
              <a:ext cx="745988" cy="140018"/>
            </a:xfrm>
            <a:prstGeom prst="rect">
              <a:avLst/>
            </a:prstGeom>
          </p:spPr>
          <p:txBody>
            <a:bodyPr wrap="square" lIns="0" tIns="0" rIns="0" bIns="0" rtlCol="0">
              <a:noAutofit/>
            </a:bodyPr>
            <a:lstStyle/>
            <a:p>
              <a:pPr marL="12700">
                <a:lnSpc>
                  <a:spcPct val="95825"/>
                </a:lnSpc>
                <a:spcBef>
                  <a:spcPts val="85"/>
                </a:spcBef>
              </a:pPr>
              <a:r>
                <a:rPr sz="900" b="1" spc="-4" dirty="0">
                  <a:latin typeface="Arial"/>
                  <a:cs typeface="Arial"/>
                </a:rPr>
                <a:t>E</a:t>
              </a:r>
              <a:r>
                <a:rPr sz="900" b="1" spc="0" dirty="0">
                  <a:latin typeface="Arial"/>
                  <a:cs typeface="Arial"/>
                </a:rPr>
                <a:t>m</a:t>
              </a:r>
              <a:r>
                <a:rPr sz="900" b="1" spc="-4" dirty="0">
                  <a:latin typeface="Arial"/>
                  <a:cs typeface="Arial"/>
                </a:rPr>
                <a:t>i</a:t>
              </a:r>
              <a:r>
                <a:rPr sz="900" b="1" spc="9" dirty="0">
                  <a:latin typeface="Arial"/>
                  <a:cs typeface="Arial"/>
                </a:rPr>
                <a:t>s</a:t>
              </a:r>
              <a:r>
                <a:rPr sz="900" b="1" spc="0" dirty="0">
                  <a:latin typeface="Arial"/>
                  <a:cs typeface="Arial"/>
                </a:rPr>
                <a:t>s</a:t>
              </a:r>
              <a:r>
                <a:rPr sz="900" b="1" spc="-4" dirty="0">
                  <a:latin typeface="Arial"/>
                  <a:cs typeface="Arial"/>
                </a:rPr>
                <a:t>io</a:t>
              </a:r>
              <a:r>
                <a:rPr sz="900" b="1" spc="0" dirty="0">
                  <a:latin typeface="Arial"/>
                  <a:cs typeface="Arial"/>
                </a:rPr>
                <a:t>n</a:t>
              </a:r>
              <a:endParaRPr sz="900">
                <a:latin typeface="Arial"/>
                <a:cs typeface="Arial"/>
              </a:endParaRPr>
            </a:p>
          </p:txBody>
        </p:sp>
        <p:sp>
          <p:nvSpPr>
            <p:cNvPr id="2496" name="object 21"/>
            <p:cNvSpPr txBox="1"/>
            <p:nvPr/>
          </p:nvSpPr>
          <p:spPr>
            <a:xfrm>
              <a:off x="7406821" y="5478309"/>
              <a:ext cx="763493" cy="631967"/>
            </a:xfrm>
            <a:prstGeom prst="rect">
              <a:avLst/>
            </a:prstGeom>
          </p:spPr>
          <p:txBody>
            <a:bodyPr wrap="square" lIns="0" tIns="0" rIns="0" bIns="0" rtlCol="0">
              <a:noAutofit/>
            </a:bodyPr>
            <a:lstStyle/>
            <a:p>
              <a:pPr marL="25400">
                <a:lnSpc>
                  <a:spcPts val="1000"/>
                </a:lnSpc>
              </a:pPr>
              <a:endParaRPr sz="700"/>
            </a:p>
          </p:txBody>
        </p:sp>
        <p:sp>
          <p:nvSpPr>
            <p:cNvPr id="2497" name="object 20"/>
            <p:cNvSpPr txBox="1"/>
            <p:nvPr/>
          </p:nvSpPr>
          <p:spPr>
            <a:xfrm>
              <a:off x="4467773" y="5490462"/>
              <a:ext cx="763496" cy="627913"/>
            </a:xfrm>
            <a:prstGeom prst="rect">
              <a:avLst/>
            </a:prstGeom>
          </p:spPr>
          <p:txBody>
            <a:bodyPr wrap="square" lIns="0" tIns="0" rIns="0" bIns="0" rtlCol="0">
              <a:noAutofit/>
            </a:bodyPr>
            <a:lstStyle/>
            <a:p>
              <a:pPr marL="25400">
                <a:lnSpc>
                  <a:spcPts val="1000"/>
                </a:lnSpc>
              </a:pPr>
              <a:endParaRPr sz="700"/>
            </a:p>
          </p:txBody>
        </p:sp>
        <p:sp>
          <p:nvSpPr>
            <p:cNvPr id="2498" name="object 19"/>
            <p:cNvSpPr txBox="1"/>
            <p:nvPr/>
          </p:nvSpPr>
          <p:spPr>
            <a:xfrm>
              <a:off x="7390402" y="1431289"/>
              <a:ext cx="123144" cy="129634"/>
            </a:xfrm>
            <a:prstGeom prst="rect">
              <a:avLst/>
            </a:prstGeom>
          </p:spPr>
          <p:txBody>
            <a:bodyPr wrap="square" lIns="0" tIns="0" rIns="0" bIns="0" rtlCol="0">
              <a:noAutofit/>
            </a:bodyPr>
            <a:lstStyle/>
            <a:p>
              <a:endParaRPr sz="700"/>
            </a:p>
          </p:txBody>
        </p:sp>
        <p:sp>
          <p:nvSpPr>
            <p:cNvPr id="2499" name="object 18"/>
            <p:cNvSpPr txBox="1"/>
            <p:nvPr/>
          </p:nvSpPr>
          <p:spPr>
            <a:xfrm>
              <a:off x="4989085" y="1376602"/>
              <a:ext cx="143669" cy="127606"/>
            </a:xfrm>
            <a:prstGeom prst="rect">
              <a:avLst/>
            </a:prstGeom>
          </p:spPr>
          <p:txBody>
            <a:bodyPr wrap="square" lIns="0" tIns="0" rIns="0" bIns="0" rtlCol="0">
              <a:noAutofit/>
            </a:bodyPr>
            <a:lstStyle/>
            <a:p>
              <a:endParaRPr sz="700"/>
            </a:p>
          </p:txBody>
        </p:sp>
        <p:sp>
          <p:nvSpPr>
            <p:cNvPr id="2500" name="object 17"/>
            <p:cNvSpPr txBox="1"/>
            <p:nvPr/>
          </p:nvSpPr>
          <p:spPr>
            <a:xfrm>
              <a:off x="5132753" y="1376602"/>
              <a:ext cx="96460" cy="127606"/>
            </a:xfrm>
            <a:prstGeom prst="rect">
              <a:avLst/>
            </a:prstGeom>
          </p:spPr>
          <p:txBody>
            <a:bodyPr wrap="square" lIns="0" tIns="0" rIns="0" bIns="0" rtlCol="0">
              <a:noAutofit/>
            </a:bodyPr>
            <a:lstStyle/>
            <a:p>
              <a:endParaRPr sz="700"/>
            </a:p>
          </p:txBody>
        </p:sp>
        <p:sp>
          <p:nvSpPr>
            <p:cNvPr id="2501" name="object 16"/>
            <p:cNvSpPr txBox="1"/>
            <p:nvPr/>
          </p:nvSpPr>
          <p:spPr>
            <a:xfrm>
              <a:off x="4989085" y="1477879"/>
              <a:ext cx="143669" cy="26329"/>
            </a:xfrm>
            <a:prstGeom prst="rect">
              <a:avLst/>
            </a:prstGeom>
          </p:spPr>
          <p:txBody>
            <a:bodyPr wrap="square" lIns="0" tIns="0" rIns="0" bIns="0" rtlCol="0">
              <a:noAutofit/>
            </a:bodyPr>
            <a:lstStyle/>
            <a:p>
              <a:endParaRPr sz="700"/>
            </a:p>
          </p:txBody>
        </p:sp>
        <p:sp>
          <p:nvSpPr>
            <p:cNvPr id="2502" name="object 15"/>
            <p:cNvSpPr txBox="1"/>
            <p:nvPr/>
          </p:nvSpPr>
          <p:spPr>
            <a:xfrm>
              <a:off x="5132753" y="1477879"/>
              <a:ext cx="96460" cy="26329"/>
            </a:xfrm>
            <a:prstGeom prst="rect">
              <a:avLst/>
            </a:prstGeom>
          </p:spPr>
          <p:txBody>
            <a:bodyPr wrap="square" lIns="0" tIns="0" rIns="0" bIns="0" rtlCol="0">
              <a:noAutofit/>
            </a:bodyPr>
            <a:lstStyle/>
            <a:p>
              <a:endParaRPr sz="700"/>
            </a:p>
          </p:txBody>
        </p:sp>
        <p:sp>
          <p:nvSpPr>
            <p:cNvPr id="2503" name="object 8"/>
            <p:cNvSpPr txBox="1"/>
            <p:nvPr/>
          </p:nvSpPr>
          <p:spPr>
            <a:xfrm>
              <a:off x="5058867" y="2097014"/>
              <a:ext cx="636244" cy="405107"/>
            </a:xfrm>
            <a:prstGeom prst="rect">
              <a:avLst/>
            </a:prstGeom>
          </p:spPr>
          <p:txBody>
            <a:bodyPr wrap="square" lIns="0" tIns="0" rIns="0" bIns="0" rtlCol="0">
              <a:noAutofit/>
            </a:bodyPr>
            <a:lstStyle/>
            <a:p>
              <a:pPr marL="25400">
                <a:lnSpc>
                  <a:spcPts val="1000"/>
                </a:lnSpc>
              </a:pPr>
              <a:endParaRPr sz="700"/>
            </a:p>
          </p:txBody>
        </p:sp>
        <p:sp>
          <p:nvSpPr>
            <p:cNvPr id="2504" name="object 7"/>
            <p:cNvSpPr txBox="1"/>
            <p:nvPr/>
          </p:nvSpPr>
          <p:spPr>
            <a:xfrm>
              <a:off x="5337994" y="2238804"/>
              <a:ext cx="266810" cy="405107"/>
            </a:xfrm>
            <a:prstGeom prst="rect">
              <a:avLst/>
            </a:prstGeom>
          </p:spPr>
          <p:txBody>
            <a:bodyPr wrap="square" lIns="0" tIns="0" rIns="0" bIns="0" rtlCol="0">
              <a:noAutofit/>
            </a:bodyPr>
            <a:lstStyle/>
            <a:p>
              <a:pPr marL="25400">
                <a:lnSpc>
                  <a:spcPts val="1000"/>
                </a:lnSpc>
              </a:pPr>
              <a:endParaRPr sz="700"/>
            </a:p>
          </p:txBody>
        </p:sp>
        <p:sp>
          <p:nvSpPr>
            <p:cNvPr id="2505" name="object 6"/>
            <p:cNvSpPr txBox="1"/>
            <p:nvPr/>
          </p:nvSpPr>
          <p:spPr>
            <a:xfrm>
              <a:off x="4915198" y="2180064"/>
              <a:ext cx="287337" cy="405107"/>
            </a:xfrm>
            <a:prstGeom prst="rect">
              <a:avLst/>
            </a:prstGeom>
          </p:spPr>
          <p:txBody>
            <a:bodyPr wrap="square" lIns="0" tIns="0" rIns="0" bIns="0" rtlCol="0">
              <a:noAutofit/>
            </a:bodyPr>
            <a:lstStyle/>
            <a:p>
              <a:pPr marL="25400">
                <a:lnSpc>
                  <a:spcPts val="1000"/>
                </a:lnSpc>
              </a:pPr>
              <a:endParaRPr sz="700"/>
            </a:p>
          </p:txBody>
        </p:sp>
        <p:sp>
          <p:nvSpPr>
            <p:cNvPr id="2506" name="object 5"/>
            <p:cNvSpPr txBox="1"/>
            <p:nvPr/>
          </p:nvSpPr>
          <p:spPr>
            <a:xfrm>
              <a:off x="7542280" y="2036251"/>
              <a:ext cx="143669" cy="405107"/>
            </a:xfrm>
            <a:prstGeom prst="rect">
              <a:avLst/>
            </a:prstGeom>
          </p:spPr>
          <p:txBody>
            <a:bodyPr wrap="square" lIns="0" tIns="0" rIns="0" bIns="0" rtlCol="0">
              <a:noAutofit/>
            </a:bodyPr>
            <a:lstStyle/>
            <a:p>
              <a:pPr marL="25400">
                <a:lnSpc>
                  <a:spcPts val="1000"/>
                </a:lnSpc>
              </a:pPr>
              <a:endParaRPr sz="700"/>
            </a:p>
          </p:txBody>
        </p:sp>
        <p:sp>
          <p:nvSpPr>
            <p:cNvPr id="2507" name="object 4"/>
            <p:cNvSpPr txBox="1"/>
            <p:nvPr/>
          </p:nvSpPr>
          <p:spPr>
            <a:xfrm>
              <a:off x="4820788" y="2216524"/>
              <a:ext cx="303754" cy="405107"/>
            </a:xfrm>
            <a:prstGeom prst="rect">
              <a:avLst/>
            </a:prstGeom>
          </p:spPr>
          <p:txBody>
            <a:bodyPr wrap="square" lIns="0" tIns="0" rIns="0" bIns="0" rtlCol="0">
              <a:noAutofit/>
            </a:bodyPr>
            <a:lstStyle/>
            <a:p>
              <a:pPr marL="25400">
                <a:lnSpc>
                  <a:spcPts val="1000"/>
                </a:lnSpc>
              </a:pPr>
              <a:endParaRPr sz="700"/>
            </a:p>
          </p:txBody>
        </p:sp>
        <p:sp>
          <p:nvSpPr>
            <p:cNvPr id="2508" name="object 3"/>
            <p:cNvSpPr txBox="1"/>
            <p:nvPr/>
          </p:nvSpPr>
          <p:spPr>
            <a:xfrm>
              <a:off x="5079391" y="2443381"/>
              <a:ext cx="488473" cy="405107"/>
            </a:xfrm>
            <a:prstGeom prst="rect">
              <a:avLst/>
            </a:prstGeom>
          </p:spPr>
          <p:txBody>
            <a:bodyPr wrap="square" lIns="0" tIns="0" rIns="0" bIns="0" rtlCol="0">
              <a:noAutofit/>
            </a:bodyPr>
            <a:lstStyle/>
            <a:p>
              <a:pPr marL="25400">
                <a:lnSpc>
                  <a:spcPts val="1000"/>
                </a:lnSpc>
              </a:pPr>
              <a:endParaRPr sz="700"/>
            </a:p>
          </p:txBody>
        </p:sp>
        <p:sp>
          <p:nvSpPr>
            <p:cNvPr id="2509" name="object 2"/>
            <p:cNvSpPr txBox="1"/>
            <p:nvPr/>
          </p:nvSpPr>
          <p:spPr>
            <a:xfrm>
              <a:off x="7800883" y="2317800"/>
              <a:ext cx="143666" cy="405107"/>
            </a:xfrm>
            <a:prstGeom prst="rect">
              <a:avLst/>
            </a:prstGeom>
          </p:spPr>
          <p:txBody>
            <a:bodyPr wrap="square" lIns="0" tIns="0" rIns="0" bIns="0" rtlCol="0">
              <a:noAutofit/>
            </a:bodyPr>
            <a:lstStyle/>
            <a:p>
              <a:pPr marL="25400">
                <a:lnSpc>
                  <a:spcPts val="1000"/>
                </a:lnSpc>
              </a:pPr>
              <a:endParaRPr sz="700"/>
            </a:p>
          </p:txBody>
        </p:sp>
        <p:sp>
          <p:nvSpPr>
            <p:cNvPr id="2513" name="object 24"/>
            <p:cNvSpPr txBox="1"/>
            <p:nvPr/>
          </p:nvSpPr>
          <p:spPr>
            <a:xfrm>
              <a:off x="7209723" y="1037811"/>
              <a:ext cx="786933" cy="152171"/>
            </a:xfrm>
            <a:prstGeom prst="rect">
              <a:avLst/>
            </a:prstGeom>
          </p:spPr>
          <p:txBody>
            <a:bodyPr wrap="square" lIns="0" tIns="0" rIns="0" bIns="0" rtlCol="0">
              <a:noAutofit/>
            </a:bodyPr>
            <a:lstStyle/>
            <a:p>
              <a:pPr marL="12700">
                <a:lnSpc>
                  <a:spcPct val="95825"/>
                </a:lnSpc>
                <a:spcBef>
                  <a:spcPts val="85"/>
                </a:spcBef>
              </a:pPr>
              <a:r>
                <a:rPr lang="pt-PT" sz="900" b="1" spc="-4" err="1">
                  <a:latin typeface="Arial"/>
                  <a:cs typeface="Arial"/>
                </a:rPr>
                <a:t>Mutant</a:t>
              </a:r>
              <a:r>
                <a:rPr lang="pt-PT" sz="900" b="1" spc="-4" dirty="0">
                  <a:latin typeface="Arial"/>
                  <a:cs typeface="Arial"/>
                </a:rPr>
                <a:t> </a:t>
              </a:r>
              <a:r>
                <a:rPr lang="pt-PT" sz="900" b="1" spc="-4" dirty="0" err="1">
                  <a:latin typeface="Arial"/>
                  <a:cs typeface="Arial"/>
                </a:rPr>
                <a:t>Cell</a:t>
              </a:r>
              <a:endParaRPr sz="900" dirty="0">
                <a:latin typeface="Arial"/>
                <a:cs typeface="Arial"/>
              </a:endParaRPr>
            </a:p>
          </p:txBody>
        </p:sp>
        <p:sp>
          <p:nvSpPr>
            <p:cNvPr id="2514" name="object 23"/>
            <p:cNvSpPr txBox="1"/>
            <p:nvPr/>
          </p:nvSpPr>
          <p:spPr>
            <a:xfrm>
              <a:off x="4886408" y="1025251"/>
              <a:ext cx="745988" cy="140018"/>
            </a:xfrm>
            <a:prstGeom prst="rect">
              <a:avLst/>
            </a:prstGeom>
          </p:spPr>
          <p:txBody>
            <a:bodyPr wrap="square" lIns="0" tIns="0" rIns="0" bIns="0" rtlCol="0">
              <a:noAutofit/>
            </a:bodyPr>
            <a:lstStyle/>
            <a:p>
              <a:pPr marL="12700">
                <a:lnSpc>
                  <a:spcPct val="95825"/>
                </a:lnSpc>
                <a:spcBef>
                  <a:spcPts val="85"/>
                </a:spcBef>
              </a:pPr>
              <a:r>
                <a:rPr lang="pt-PT" sz="900" b="1" spc="-4" dirty="0">
                  <a:latin typeface="Arial"/>
                  <a:cs typeface="Arial"/>
                </a:rPr>
                <a:t>Normal </a:t>
              </a:r>
              <a:r>
                <a:rPr lang="pt-PT" sz="900" b="1" spc="-4" dirty="0" err="1">
                  <a:latin typeface="Arial"/>
                  <a:cs typeface="Arial"/>
                </a:rPr>
                <a:t>Cell</a:t>
              </a:r>
              <a:endParaRPr sz="900" dirty="0">
                <a:latin typeface="Arial"/>
                <a:cs typeface="Arial"/>
              </a:endParaRPr>
            </a:p>
          </p:txBody>
        </p:sp>
      </p:grpSp>
    </p:spTree>
    <p:extLst>
      <p:ext uri="{BB962C8B-B14F-4D97-AF65-F5344CB8AC3E}">
        <p14:creationId xmlns:p14="http://schemas.microsoft.com/office/powerpoint/2010/main" val="11573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expression case study</a:t>
            </a:r>
          </a:p>
        </p:txBody>
      </p:sp>
      <p:sp>
        <p:nvSpPr>
          <p:cNvPr id="3" name="Content Placeholder 2"/>
          <p:cNvSpPr>
            <a:spLocks noGrp="1"/>
          </p:cNvSpPr>
          <p:nvPr>
            <p:ph idx="1"/>
          </p:nvPr>
        </p:nvSpPr>
        <p:spPr/>
        <p:txBody>
          <a:bodyPr>
            <a:normAutofit fontScale="85000" lnSpcReduction="20000"/>
          </a:bodyPr>
          <a:lstStyle/>
          <a:p>
            <a:r>
              <a:rPr lang="en-GB" dirty="0"/>
              <a:t>Distinct types of diffuse large B-cell lymphoma identified by gene expression profiling</a:t>
            </a:r>
            <a:r>
              <a:rPr lang="en-GB" b="0" dirty="0"/>
              <a:t>, doi:10.1038/35000501</a:t>
            </a:r>
          </a:p>
          <a:p>
            <a:endParaRPr lang="en-GB" b="0" dirty="0"/>
          </a:p>
          <a:p>
            <a:r>
              <a:rPr lang="en-GB" dirty="0"/>
              <a:t>Diffuse large B-cell lymphoma </a:t>
            </a:r>
            <a:r>
              <a:rPr lang="en-GB" b="0" dirty="0"/>
              <a:t>(DLBCL) is clinically heterogeneous: only 40% of patients respond well to current therapy (...), whereas the remainder succumb to the disease.</a:t>
            </a:r>
          </a:p>
          <a:p>
            <a:r>
              <a:rPr lang="en-GB" dirty="0"/>
              <a:t>We proposed that this variability (...) reflects unrecognized molecular heterogeneity in the tumours</a:t>
            </a:r>
            <a:endParaRPr lang="en-GB" b="0" dirty="0"/>
          </a:p>
          <a:p>
            <a:endParaRPr lang="en-GB" b="0" dirty="0"/>
          </a:p>
          <a:p>
            <a:r>
              <a:rPr lang="en-GB" dirty="0"/>
              <a:t>We identified two molecularly distinct forms of DLBCL </a:t>
            </a:r>
            <a:r>
              <a:rPr lang="en-GB" b="0" dirty="0"/>
              <a:t>which had gene expression patterns indicative of different stages of B-cell differentiation. </a:t>
            </a:r>
          </a:p>
          <a:p>
            <a:endParaRPr lang="en-GB" b="0" dirty="0"/>
          </a:p>
          <a:p>
            <a:r>
              <a:rPr lang="en-GB" b="0" dirty="0"/>
              <a:t>~1.8 million measurements from 128 microarrays of </a:t>
            </a:r>
            <a:r>
              <a:rPr lang="en-GB" dirty="0"/>
              <a:t>96 samples </a:t>
            </a:r>
            <a:r>
              <a:rPr lang="en-GB" b="0" dirty="0"/>
              <a:t>of normal and malignant</a:t>
            </a:r>
          </a:p>
          <a:p>
            <a:endParaRPr lang="en-GB" b="0" dirty="0"/>
          </a:p>
          <a:p>
            <a:r>
              <a:rPr lang="en-GB" b="0" dirty="0"/>
              <a:t>The molecular classification of tumours on the basis of gene expression can thus identify previously undetected and clinically significant subtypes of cancer.</a:t>
            </a:r>
          </a:p>
        </p:txBody>
      </p:sp>
      <p:sp>
        <p:nvSpPr>
          <p:cNvPr id="4" name="Slide Number Placeholder 3"/>
          <p:cNvSpPr>
            <a:spLocks noGrp="1"/>
          </p:cNvSpPr>
          <p:nvPr>
            <p:ph type="sldNum" sz="quarter" idx="12"/>
          </p:nvPr>
        </p:nvSpPr>
        <p:spPr/>
        <p:txBody>
          <a:bodyPr/>
          <a:lstStyle/>
          <a:p>
            <a:fld id="{CEDDD11F-F970-B04F-A33B-AE79F8C2D8F7}" type="slidenum">
              <a:rPr lang="en-US" smtClean="0"/>
              <a:t>9</a:t>
            </a:fld>
            <a:endParaRPr lang="en-US"/>
          </a:p>
        </p:txBody>
      </p:sp>
    </p:spTree>
    <p:extLst>
      <p:ext uri="{BB962C8B-B14F-4D97-AF65-F5344CB8AC3E}">
        <p14:creationId xmlns:p14="http://schemas.microsoft.com/office/powerpoint/2010/main" val="189416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Expo">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17546</TotalTime>
  <Words>2657</Words>
  <Application>Microsoft Macintosh PowerPoint</Application>
  <PresentationFormat>On-screen Show (4:3)</PresentationFormat>
  <Paragraphs>570</Paragraphs>
  <Slides>53</Slides>
  <Notes>9</Notes>
  <HiddenSlides>26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Cambria</vt:lpstr>
      <vt:lpstr>Courier New</vt:lpstr>
      <vt:lpstr>Gill Sans MT</vt:lpstr>
      <vt:lpstr>Gill Sans MT Condensed</vt:lpstr>
      <vt:lpstr>Times New Roman</vt:lpstr>
      <vt:lpstr>Wingdings</vt:lpstr>
      <vt:lpstr>Adjacency</vt:lpstr>
      <vt:lpstr>Artificial Intelligence for the targeted generation of novel compounds</vt:lpstr>
      <vt:lpstr>Bio and research interests</vt:lpstr>
      <vt:lpstr>1. PARADIGM Shift</vt:lpstr>
      <vt:lpstr>Data driven research</vt:lpstr>
      <vt:lpstr>Generative models</vt:lpstr>
      <vt:lpstr>PowerPoint Presentation</vt:lpstr>
      <vt:lpstr>2. Gene expression</vt:lpstr>
      <vt:lpstr>Design of a microarray experiment</vt:lpstr>
      <vt:lpstr>Gene expression case study</vt:lpstr>
      <vt:lpstr>Clustering both samples and genes </vt:lpstr>
      <vt:lpstr>Clustering samples</vt:lpstr>
      <vt:lpstr>Material and Methods</vt:lpstr>
      <vt:lpstr>PowerPoint Presentation</vt:lpstr>
      <vt:lpstr>Motivation</vt:lpstr>
      <vt:lpstr>Temporal constraint</vt:lpstr>
      <vt:lpstr>IP formulation</vt:lpstr>
      <vt:lpstr>In silico validation</vt:lpstr>
      <vt:lpstr>Results - IP</vt:lpstr>
      <vt:lpstr>Comparison</vt:lpstr>
      <vt:lpstr>TimePath (http://sb.cs.cmu.edu/timepath)</vt:lpstr>
      <vt:lpstr>Visual representation </vt:lpstr>
      <vt:lpstr>Visual representation </vt:lpstr>
      <vt:lpstr>Experimental validation: Inhibitors</vt:lpstr>
      <vt:lpstr>Experimental validation: Results</vt:lpstr>
      <vt:lpstr>Challenges</vt:lpstr>
      <vt:lpstr>3. Drug target interaction</vt:lpstr>
      <vt:lpstr>Drug discovery: De novo vs repositioning </vt:lpstr>
      <vt:lpstr>Objectives</vt:lpstr>
      <vt:lpstr>Drug-target interaction</vt:lpstr>
      <vt:lpstr>Data representation</vt:lpstr>
      <vt:lpstr>Convolutional neural network</vt:lpstr>
      <vt:lpstr>Pipeline overview</vt:lpstr>
      <vt:lpstr>Hyperparameter optimization </vt:lpstr>
      <vt:lpstr>Model evaluation</vt:lpstr>
      <vt:lpstr>PowerPoint Presentation</vt:lpstr>
      <vt:lpstr>3. Targeted Generation of Compounds</vt:lpstr>
      <vt:lpstr>Deep Reinforcement Learning</vt:lpstr>
      <vt:lpstr>General workflow </vt:lpstr>
      <vt:lpstr>A. Generator unbiased</vt:lpstr>
      <vt:lpstr>Deep Reinforcement Learning</vt:lpstr>
      <vt:lpstr>Multi-Objective Optimization setup</vt:lpstr>
      <vt:lpstr>Non-dominated solutions</vt:lpstr>
      <vt:lpstr>Multi-Objective Optimization Results</vt:lpstr>
      <vt:lpstr>Multi-Objective Optimization Results</vt:lpstr>
      <vt:lpstr>Multi-Objective Optimization Results</vt:lpstr>
      <vt:lpstr>4. Generation of compounds guided by the transcriptomic data  </vt:lpstr>
      <vt:lpstr>Ubiquitin-specific Protease 7</vt:lpstr>
      <vt:lpstr>Analysis of the expression level of DE genes</vt:lpstr>
      <vt:lpstr>Sampled molecules vs. anti-cancer compounds</vt:lpstr>
      <vt:lpstr>5. Global vision</vt:lpstr>
      <vt:lpstr>PowerPoint Presentation</vt:lpstr>
      <vt:lpstr>Team @University of Coimbra</vt:lpstr>
      <vt:lpstr>Artificial Intelligence for the targeted generation of novel compounds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Bioinformatics and Machine Learning in Drug Discovery </dc:title>
  <dc:subject/>
  <dc:creator>Joel Arrais</dc:creator>
  <cp:keywords/>
  <dc:description/>
  <cp:lastModifiedBy>Joel Arrais</cp:lastModifiedBy>
  <cp:revision>614</cp:revision>
  <cp:lastPrinted>2023-02-08T23:22:20Z</cp:lastPrinted>
  <dcterms:created xsi:type="dcterms:W3CDTF">2014-06-13T13:44:41Z</dcterms:created>
  <dcterms:modified xsi:type="dcterms:W3CDTF">2023-02-09T09:34:06Z</dcterms:modified>
  <cp:category/>
</cp:coreProperties>
</file>